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95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6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9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28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45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47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585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0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0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76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218C-CD1A-4373-B300-5B605DA5754F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A815-98EE-4A49-B9B3-ABE9C9A5AF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98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24248" y="357446"/>
            <a:ext cx="9144000" cy="1257214"/>
          </a:xfrm>
        </p:spPr>
        <p:txBody>
          <a:bodyPr>
            <a:normAutofit/>
          </a:bodyPr>
          <a:lstStyle/>
          <a:p>
            <a:r>
              <a:rPr lang="hu-HU" sz="6600" dirty="0" smtClean="0">
                <a:solidFill>
                  <a:schemeClr val="bg1"/>
                </a:solidFill>
              </a:rPr>
              <a:t>Az én számítógépem </a:t>
            </a:r>
            <a:endParaRPr lang="hu-HU" sz="6600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432472" y="6276109"/>
            <a:ext cx="1690255" cy="519545"/>
          </a:xfrm>
        </p:spPr>
        <p:txBody>
          <a:bodyPr>
            <a:normAutofit lnSpcReduction="10000"/>
          </a:bodyPr>
          <a:lstStyle/>
          <a:p>
            <a:r>
              <a:rPr lang="hu-HU" sz="1200" dirty="0" smtClean="0">
                <a:solidFill>
                  <a:srgbClr val="C00000"/>
                </a:solidFill>
              </a:rPr>
              <a:t>Tóth Patrik</a:t>
            </a:r>
          </a:p>
          <a:p>
            <a:r>
              <a:rPr lang="hu-HU" sz="1200" dirty="0" smtClean="0">
                <a:solidFill>
                  <a:srgbClr val="C00000"/>
                </a:solidFill>
              </a:rPr>
              <a:t>9/C</a:t>
            </a:r>
            <a:endParaRPr lang="hu-HU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i="1" dirty="0" smtClean="0"/>
              <a:t>Miért választottam ezt a </a:t>
            </a:r>
            <a:r>
              <a:rPr lang="hu-HU" b="1" i="1" dirty="0" err="1" smtClean="0"/>
              <a:t>modellet</a:t>
            </a:r>
            <a:r>
              <a:rPr lang="hu-HU" b="1" i="1" dirty="0" smtClean="0"/>
              <a:t>?</a:t>
            </a:r>
            <a:endParaRPr lang="hu-HU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én rengeteget utazok, ezért fontos szempont volt, az, hogy ne egy </a:t>
            </a:r>
            <a:r>
              <a:rPr lang="hu-HU" dirty="0" err="1" smtClean="0"/>
              <a:t>High</a:t>
            </a:r>
            <a:r>
              <a:rPr lang="hu-HU" dirty="0" smtClean="0"/>
              <a:t>-Tower házba legyen a gép. Könnyen mozdítható legyen.</a:t>
            </a:r>
          </a:p>
          <a:p>
            <a:endParaRPr lang="hu-HU" dirty="0"/>
          </a:p>
          <a:p>
            <a:r>
              <a:rPr lang="hu-HU" dirty="0" smtClean="0"/>
              <a:t>Ezért én nem is egy PC-t (Asztali gépet) vettem, hanem egy laptopot,</a:t>
            </a:r>
          </a:p>
          <a:p>
            <a:pPr marL="0" indent="0">
              <a:buNone/>
            </a:pPr>
            <a:r>
              <a:rPr lang="hu-HU" dirty="0" smtClean="0"/>
              <a:t>Modell szerint egy </a:t>
            </a:r>
            <a:r>
              <a:rPr lang="hu-HU" dirty="0" err="1" smtClean="0"/>
              <a:t>Acer</a:t>
            </a:r>
            <a:r>
              <a:rPr lang="hu-HU" dirty="0" smtClean="0"/>
              <a:t> </a:t>
            </a:r>
            <a:r>
              <a:rPr lang="hu-HU" dirty="0" err="1" smtClean="0"/>
              <a:t>Predator</a:t>
            </a:r>
            <a:r>
              <a:rPr lang="hu-HU" dirty="0" smtClean="0"/>
              <a:t> </a:t>
            </a:r>
            <a:r>
              <a:rPr lang="hu-HU" dirty="0" err="1" smtClean="0"/>
              <a:t>Helios</a:t>
            </a:r>
            <a:r>
              <a:rPr lang="hu-HU" dirty="0" smtClean="0"/>
              <a:t> 300-at.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226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Felszereltsége: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4577" y="1753341"/>
            <a:ext cx="10515600" cy="4550237"/>
          </a:xfrm>
        </p:spPr>
        <p:txBody>
          <a:bodyPr/>
          <a:lstStyle/>
          <a:p>
            <a:r>
              <a:rPr lang="hu-HU" dirty="0" smtClean="0"/>
              <a:t>Alaplap: </a:t>
            </a:r>
            <a:r>
              <a:rPr lang="hu-HU" i="1" dirty="0" smtClean="0">
                <a:solidFill>
                  <a:srgbClr val="C00000"/>
                </a:solidFill>
              </a:rPr>
              <a:t>C5PRH LA-E921P </a:t>
            </a:r>
            <a:r>
              <a:rPr lang="hu-HU" i="1" dirty="0" smtClean="0">
                <a:solidFill>
                  <a:srgbClr val="C00000"/>
                </a:solidFill>
              </a:rPr>
              <a:t>Laptop </a:t>
            </a:r>
            <a:r>
              <a:rPr lang="hu-HU" i="1" dirty="0" err="1" smtClean="0">
                <a:solidFill>
                  <a:srgbClr val="C00000"/>
                </a:solidFill>
              </a:rPr>
              <a:t>Motherboard</a:t>
            </a:r>
            <a:endParaRPr lang="hu-HU" i="1" dirty="0" smtClean="0">
              <a:solidFill>
                <a:srgbClr val="C00000"/>
              </a:solidFill>
            </a:endParaRPr>
          </a:p>
          <a:p>
            <a:endParaRPr lang="hu-HU" dirty="0" smtClean="0"/>
          </a:p>
          <a:p>
            <a:r>
              <a:rPr lang="hu-HU" dirty="0" smtClean="0"/>
              <a:t>CPU: </a:t>
            </a:r>
            <a:r>
              <a:rPr lang="hu-HU" dirty="0" smtClean="0">
                <a:solidFill>
                  <a:srgbClr val="0070C0"/>
                </a:solidFill>
              </a:rPr>
              <a:t>Intel </a:t>
            </a:r>
            <a:r>
              <a:rPr lang="hu-HU" dirty="0" err="1" smtClean="0">
                <a:solidFill>
                  <a:srgbClr val="0070C0"/>
                </a:solidFill>
              </a:rPr>
              <a:t>Core</a:t>
            </a:r>
            <a:r>
              <a:rPr lang="hu-HU" dirty="0" smtClean="0">
                <a:solidFill>
                  <a:srgbClr val="0070C0"/>
                </a:solidFill>
              </a:rPr>
              <a:t> i7-8750H (8.gen)</a:t>
            </a:r>
          </a:p>
          <a:p>
            <a:endParaRPr lang="hu-HU" dirty="0" smtClean="0"/>
          </a:p>
          <a:p>
            <a:r>
              <a:rPr lang="hu-HU" dirty="0" smtClean="0"/>
              <a:t>GPU: </a:t>
            </a:r>
            <a:r>
              <a:rPr lang="hu-HU" dirty="0" err="1" smtClean="0">
                <a:solidFill>
                  <a:srgbClr val="00B050"/>
                </a:solidFill>
              </a:rPr>
              <a:t>Nvdia</a:t>
            </a:r>
            <a:r>
              <a:rPr lang="hu-HU" dirty="0" smtClean="0">
                <a:solidFill>
                  <a:srgbClr val="00B050"/>
                </a:solidFill>
              </a:rPr>
              <a:t> G-</a:t>
            </a:r>
            <a:r>
              <a:rPr lang="hu-HU" dirty="0" err="1" smtClean="0">
                <a:solidFill>
                  <a:srgbClr val="00B050"/>
                </a:solidFill>
              </a:rPr>
              <a:t>Force</a:t>
            </a:r>
            <a:r>
              <a:rPr lang="hu-HU" dirty="0" smtClean="0">
                <a:solidFill>
                  <a:srgbClr val="00B050"/>
                </a:solidFill>
              </a:rPr>
              <a:t> GTX 1050Ti</a:t>
            </a:r>
          </a:p>
          <a:p>
            <a:endParaRPr lang="hu-HU" dirty="0" smtClean="0"/>
          </a:p>
          <a:p>
            <a:r>
              <a:rPr lang="hu-HU" dirty="0" smtClean="0"/>
              <a:t>Tárolóegységek:                                           RAM: 16GB Kingston DDR4</a:t>
            </a:r>
          </a:p>
          <a:p>
            <a:pPr lvl="1"/>
            <a:r>
              <a:rPr lang="hu-HU" dirty="0" err="1" smtClean="0"/>
              <a:t>NvMe</a:t>
            </a:r>
            <a:r>
              <a:rPr lang="hu-HU" dirty="0" smtClean="0"/>
              <a:t> SSD: 128GB</a:t>
            </a:r>
          </a:p>
          <a:p>
            <a:pPr lvl="1"/>
            <a:r>
              <a:rPr lang="hu-HU" dirty="0" smtClean="0"/>
              <a:t>HDD 2TB 7200rpm</a:t>
            </a:r>
            <a:endParaRPr lang="hu-HU" dirty="0"/>
          </a:p>
          <a:p>
            <a:pPr lvl="1"/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7873">
            <a:off x="8083868" y="841138"/>
            <a:ext cx="2356918" cy="157398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928">
            <a:off x="6108301" y="2556736"/>
            <a:ext cx="746341" cy="66879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7346">
            <a:off x="5962680" y="3694430"/>
            <a:ext cx="809625" cy="47625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5" y="5676043"/>
            <a:ext cx="698617" cy="115156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6" y="4874465"/>
            <a:ext cx="1288822" cy="73892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73" y="5376858"/>
            <a:ext cx="1379047" cy="9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54766"/>
            <a:ext cx="10515600" cy="5148753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C00000"/>
                </a:solidFill>
              </a:rPr>
              <a:t>Portokat illetve:</a:t>
            </a:r>
          </a:p>
          <a:p>
            <a:pPr lvl="1"/>
            <a:r>
              <a:rPr lang="hu-HU" dirty="0" smtClean="0">
                <a:solidFill>
                  <a:srgbClr val="C00000"/>
                </a:solidFill>
              </a:rPr>
              <a:t>Jobb oldalt:</a:t>
            </a:r>
          </a:p>
          <a:p>
            <a:pPr lvl="2"/>
            <a:r>
              <a:rPr lang="hu-HU" dirty="0" err="1">
                <a:solidFill>
                  <a:srgbClr val="C00000"/>
                </a:solidFill>
              </a:rPr>
              <a:t>K</a:t>
            </a:r>
            <a:r>
              <a:rPr lang="hu-HU" dirty="0" err="1" smtClean="0">
                <a:solidFill>
                  <a:srgbClr val="C00000"/>
                </a:solidFill>
              </a:rPr>
              <a:t>ensington</a:t>
            </a:r>
            <a:r>
              <a:rPr lang="hu-HU" dirty="0" smtClean="0">
                <a:solidFill>
                  <a:srgbClr val="C00000"/>
                </a:solidFill>
              </a:rPr>
              <a:t> </a:t>
            </a:r>
            <a:r>
              <a:rPr lang="hu-HU" dirty="0" err="1" smtClean="0">
                <a:solidFill>
                  <a:srgbClr val="C00000"/>
                </a:solidFill>
              </a:rPr>
              <a:t>lock</a:t>
            </a:r>
            <a:endParaRPr lang="hu-HU" dirty="0" smtClean="0">
              <a:solidFill>
                <a:srgbClr val="C00000"/>
              </a:solidFill>
            </a:endParaRPr>
          </a:p>
          <a:p>
            <a:pPr lvl="2"/>
            <a:r>
              <a:rPr lang="hu-HU" dirty="0" smtClean="0">
                <a:solidFill>
                  <a:srgbClr val="C00000"/>
                </a:solidFill>
              </a:rPr>
              <a:t>Ethernet csatlakozó</a:t>
            </a:r>
          </a:p>
          <a:p>
            <a:pPr lvl="2"/>
            <a:r>
              <a:rPr lang="hu-HU" dirty="0" smtClean="0">
                <a:solidFill>
                  <a:srgbClr val="C00000"/>
                </a:solidFill>
              </a:rPr>
              <a:t>USB </a:t>
            </a:r>
            <a:r>
              <a:rPr lang="hu-HU" dirty="0" err="1" smtClean="0">
                <a:solidFill>
                  <a:srgbClr val="C00000"/>
                </a:solidFill>
              </a:rPr>
              <a:t>Type</a:t>
            </a:r>
            <a:r>
              <a:rPr lang="hu-HU" dirty="0" smtClean="0">
                <a:solidFill>
                  <a:srgbClr val="C00000"/>
                </a:solidFill>
              </a:rPr>
              <a:t>-C (</a:t>
            </a:r>
            <a:r>
              <a:rPr lang="hu-HU" dirty="0" err="1" smtClean="0">
                <a:solidFill>
                  <a:srgbClr val="C00000"/>
                </a:solidFill>
              </a:rPr>
              <a:t>Gen</a:t>
            </a:r>
            <a:r>
              <a:rPr lang="hu-HU" dirty="0" smtClean="0">
                <a:solidFill>
                  <a:srgbClr val="C00000"/>
                </a:solidFill>
              </a:rPr>
              <a:t> 2)</a:t>
            </a:r>
          </a:p>
          <a:p>
            <a:pPr lvl="2"/>
            <a:r>
              <a:rPr lang="hu-HU" dirty="0" smtClean="0">
                <a:solidFill>
                  <a:srgbClr val="C00000"/>
                </a:solidFill>
              </a:rPr>
              <a:t>HDMI</a:t>
            </a:r>
          </a:p>
          <a:p>
            <a:pPr lvl="2"/>
            <a:r>
              <a:rPr lang="hu-HU" dirty="0" smtClean="0">
                <a:solidFill>
                  <a:srgbClr val="C00000"/>
                </a:solidFill>
              </a:rPr>
              <a:t>USB 3.0</a:t>
            </a:r>
          </a:p>
          <a:p>
            <a:pPr lvl="2"/>
            <a:r>
              <a:rPr lang="hu-HU" dirty="0" smtClean="0">
                <a:solidFill>
                  <a:srgbClr val="C00000"/>
                </a:solidFill>
              </a:rPr>
              <a:t>SD kártya olvasó</a:t>
            </a:r>
            <a:endParaRPr lang="hu-HU" dirty="0">
              <a:solidFill>
                <a:srgbClr val="C00000"/>
              </a:solidFill>
            </a:endParaRPr>
          </a:p>
          <a:p>
            <a:pPr lvl="1"/>
            <a:endParaRPr lang="hu-HU" dirty="0" smtClean="0">
              <a:solidFill>
                <a:srgbClr val="C00000"/>
              </a:solidFill>
            </a:endParaRPr>
          </a:p>
          <a:p>
            <a:pPr lvl="1"/>
            <a:r>
              <a:rPr lang="hu-HU" dirty="0" smtClean="0">
                <a:solidFill>
                  <a:srgbClr val="C00000"/>
                </a:solidFill>
              </a:rPr>
              <a:t>Bal oldalt:</a:t>
            </a:r>
          </a:p>
          <a:p>
            <a:pPr lvl="2"/>
            <a:r>
              <a:rPr lang="hu-HU" dirty="0" smtClean="0">
                <a:solidFill>
                  <a:srgbClr val="C00000"/>
                </a:solidFill>
              </a:rPr>
              <a:t>Táp csatlakozó</a:t>
            </a:r>
          </a:p>
          <a:p>
            <a:pPr lvl="2"/>
            <a:r>
              <a:rPr lang="hu-HU" dirty="0" smtClean="0">
                <a:solidFill>
                  <a:srgbClr val="C00000"/>
                </a:solidFill>
              </a:rPr>
              <a:t>Állapotjelző LED</a:t>
            </a:r>
          </a:p>
          <a:p>
            <a:pPr lvl="2"/>
            <a:r>
              <a:rPr lang="hu-HU" dirty="0" smtClean="0">
                <a:solidFill>
                  <a:srgbClr val="C00000"/>
                </a:solidFill>
              </a:rPr>
              <a:t>2db USB 2.0</a:t>
            </a:r>
          </a:p>
          <a:p>
            <a:pPr lvl="2"/>
            <a:r>
              <a:rPr lang="hu-HU" dirty="0" err="1" smtClean="0">
                <a:solidFill>
                  <a:srgbClr val="C00000"/>
                </a:solidFill>
              </a:rPr>
              <a:t>Headphone</a:t>
            </a:r>
            <a:r>
              <a:rPr lang="hu-HU" dirty="0" smtClean="0">
                <a:solidFill>
                  <a:srgbClr val="C00000"/>
                </a:solidFill>
              </a:rPr>
              <a:t> JACK</a:t>
            </a:r>
          </a:p>
          <a:p>
            <a:pPr marL="914400" lvl="2" indent="0">
              <a:buNone/>
            </a:pPr>
            <a:endParaRPr lang="hu-HU" dirty="0" smtClean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hu-H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9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Perifériák: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Billentyűzet:</a:t>
            </a:r>
          </a:p>
          <a:p>
            <a:pPr lvl="1"/>
            <a:r>
              <a:rPr lang="hu-HU" dirty="0" smtClean="0"/>
              <a:t>Laptopba beépített:</a:t>
            </a:r>
          </a:p>
          <a:p>
            <a:pPr lvl="1"/>
            <a:r>
              <a:rPr lang="hu-HU" dirty="0" smtClean="0"/>
              <a:t>Külön vettem, a játkék közbeni melegedés miatt:</a:t>
            </a:r>
          </a:p>
          <a:p>
            <a:pPr marL="457200" lvl="1" indent="0">
              <a:buNone/>
            </a:pP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Fejhallgató: </a:t>
            </a:r>
            <a:r>
              <a:rPr lang="hu-HU" dirty="0" err="1" smtClean="0"/>
              <a:t>Bloody</a:t>
            </a:r>
            <a:r>
              <a:rPr lang="hu-HU" dirty="0" smtClean="0"/>
              <a:t> G-501 </a:t>
            </a:r>
            <a:endParaRPr lang="hu-HU" dirty="0"/>
          </a:p>
          <a:p>
            <a:r>
              <a:rPr lang="hu-HU" dirty="0" smtClean="0"/>
              <a:t>Egér: </a:t>
            </a:r>
            <a:r>
              <a:rPr lang="hu-HU" i="1" dirty="0" err="1" smtClean="0"/>
              <a:t>Nemtudom</a:t>
            </a:r>
            <a:endParaRPr lang="hu-HU" i="1" dirty="0" smtClean="0"/>
          </a:p>
          <a:p>
            <a:r>
              <a:rPr lang="hu-HU" dirty="0" smtClean="0"/>
              <a:t>Külső monitor: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35" y="930155"/>
            <a:ext cx="2913907" cy="17909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3568">
            <a:off x="8019531" y="2269894"/>
            <a:ext cx="1947430" cy="124384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4089">
            <a:off x="4977360" y="3354415"/>
            <a:ext cx="1090931" cy="163313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4352">
            <a:off x="6930303" y="3814541"/>
            <a:ext cx="2670897" cy="26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458" cy="685800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C00000"/>
                </a:solidFill>
              </a:rPr>
              <a:t>Mire szoktam használni?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C00000"/>
                </a:solidFill>
              </a:rPr>
              <a:t>Legtöbbször játszásra, de szoktam még tanulásra, kutatásra, 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C00000"/>
                </a:solidFill>
              </a:rPr>
              <a:t>i</a:t>
            </a:r>
            <a:r>
              <a:rPr lang="hu-HU" dirty="0" err="1" smtClean="0">
                <a:solidFill>
                  <a:srgbClr val="C00000"/>
                </a:solidFill>
              </a:rPr>
              <a:t>nformálodásra</a:t>
            </a:r>
            <a:r>
              <a:rPr lang="hu-HU" dirty="0" smtClean="0">
                <a:solidFill>
                  <a:srgbClr val="C00000"/>
                </a:solidFill>
              </a:rPr>
              <a:t> (hírek olvasása), </a:t>
            </a:r>
            <a:r>
              <a:rPr lang="hu-HU" dirty="0" err="1" smtClean="0">
                <a:solidFill>
                  <a:srgbClr val="C00000"/>
                </a:solidFill>
              </a:rPr>
              <a:t>chatelésre</a:t>
            </a:r>
            <a:r>
              <a:rPr lang="hu-HU" dirty="0" smtClean="0">
                <a:solidFill>
                  <a:srgbClr val="C00000"/>
                </a:solidFill>
              </a:rPr>
              <a:t>, programozásra.</a:t>
            </a:r>
            <a:endParaRPr lang="hu-H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accent5"/>
                </a:solidFill>
              </a:rPr>
              <a:t>Köszönöm a figyelmet!</a:t>
            </a:r>
            <a:endParaRPr lang="hu-H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2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184</Words>
  <Application>Microsoft Office PowerPoint</Application>
  <PresentationFormat>Szélesvásznú</PresentationFormat>
  <Paragraphs>45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Az én számítógépem </vt:lpstr>
      <vt:lpstr>Miért választottam ezt a modellet?</vt:lpstr>
      <vt:lpstr>Felszereltsége:</vt:lpstr>
      <vt:lpstr>PowerPoint-bemutató</vt:lpstr>
      <vt:lpstr>Perifériák:</vt:lpstr>
      <vt:lpstr>Mire szoktam használni?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én számítógépem</dc:title>
  <dc:creator>Tanuló</dc:creator>
  <cp:lastModifiedBy>Tanuló</cp:lastModifiedBy>
  <cp:revision>12</cp:revision>
  <dcterms:created xsi:type="dcterms:W3CDTF">2020-09-07T09:48:47Z</dcterms:created>
  <dcterms:modified xsi:type="dcterms:W3CDTF">2020-09-07T10:23:01Z</dcterms:modified>
</cp:coreProperties>
</file>