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-italic.fntdata"/><Relationship Id="rId16" Type="http://schemas.openxmlformats.org/officeDocument/2006/relationships/font" Target="fonts/FiraSansExtra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SansExtra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7002750d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7002750d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e47531fd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e47531fd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33f339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33f339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2e47531f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2e47531f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27002750db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27002750db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411475"/>
            <a:ext cx="58395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2067900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57200" y="411475"/>
            <a:ext cx="58395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Maritime Hackathon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457200" y="2735700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to you by:</a:t>
            </a:r>
            <a:br>
              <a:rPr lang="en" sz="1600"/>
            </a:br>
            <a:r>
              <a:rPr lang="en" sz="1600"/>
              <a:t>Lee Su Kiat Sean</a:t>
            </a:r>
            <a:br>
              <a:rPr lang="en" sz="1600"/>
            </a:br>
            <a:r>
              <a:rPr lang="en" sz="1600"/>
              <a:t>Ong Jun Kai Clemen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Yang Zhenduo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Yang Zhenzhao</a:t>
            </a:r>
            <a:endParaRPr sz="1600"/>
          </a:p>
        </p:txBody>
      </p:sp>
      <p:sp>
        <p:nvSpPr>
          <p:cNvPr id="44" name="Google Shape;44;p13"/>
          <p:cNvSpPr/>
          <p:nvPr/>
        </p:nvSpPr>
        <p:spPr>
          <a:xfrm>
            <a:off x="7356736" y="1855073"/>
            <a:ext cx="405356" cy="102767"/>
          </a:xfrm>
          <a:custGeom>
            <a:rect b="b" l="l" r="r" t="t"/>
            <a:pathLst>
              <a:path extrusionOk="0" h="5558" w="21923">
                <a:moveTo>
                  <a:pt x="10962" y="1"/>
                </a:moveTo>
                <a:lnTo>
                  <a:pt x="10124" y="77"/>
                </a:lnTo>
                <a:lnTo>
                  <a:pt x="9287" y="153"/>
                </a:lnTo>
                <a:lnTo>
                  <a:pt x="8450" y="229"/>
                </a:lnTo>
                <a:lnTo>
                  <a:pt x="7689" y="382"/>
                </a:lnTo>
                <a:lnTo>
                  <a:pt x="6927" y="610"/>
                </a:lnTo>
                <a:lnTo>
                  <a:pt x="6166" y="914"/>
                </a:lnTo>
                <a:lnTo>
                  <a:pt x="5405" y="1219"/>
                </a:lnTo>
                <a:lnTo>
                  <a:pt x="4720" y="1523"/>
                </a:lnTo>
                <a:lnTo>
                  <a:pt x="4035" y="1904"/>
                </a:lnTo>
                <a:lnTo>
                  <a:pt x="3350" y="2361"/>
                </a:lnTo>
                <a:lnTo>
                  <a:pt x="2056" y="3274"/>
                </a:lnTo>
                <a:lnTo>
                  <a:pt x="990" y="4340"/>
                </a:lnTo>
                <a:lnTo>
                  <a:pt x="1" y="5557"/>
                </a:lnTo>
                <a:lnTo>
                  <a:pt x="21922" y="5557"/>
                </a:lnTo>
                <a:lnTo>
                  <a:pt x="20933" y="4340"/>
                </a:lnTo>
                <a:lnTo>
                  <a:pt x="19791" y="3274"/>
                </a:lnTo>
                <a:lnTo>
                  <a:pt x="18497" y="2361"/>
                </a:lnTo>
                <a:lnTo>
                  <a:pt x="17888" y="1904"/>
                </a:lnTo>
                <a:lnTo>
                  <a:pt x="17203" y="1523"/>
                </a:lnTo>
                <a:lnTo>
                  <a:pt x="16442" y="1219"/>
                </a:lnTo>
                <a:lnTo>
                  <a:pt x="15757" y="914"/>
                </a:lnTo>
                <a:lnTo>
                  <a:pt x="14996" y="610"/>
                </a:lnTo>
                <a:lnTo>
                  <a:pt x="14235" y="382"/>
                </a:lnTo>
                <a:lnTo>
                  <a:pt x="13397" y="229"/>
                </a:lnTo>
                <a:lnTo>
                  <a:pt x="12560" y="153"/>
                </a:lnTo>
                <a:lnTo>
                  <a:pt x="11799" y="77"/>
                </a:lnTo>
                <a:lnTo>
                  <a:pt x="10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7664964" y="1855073"/>
            <a:ext cx="405338" cy="102767"/>
          </a:xfrm>
          <a:custGeom>
            <a:rect b="b" l="l" r="r" t="t"/>
            <a:pathLst>
              <a:path extrusionOk="0" h="5558" w="21922">
                <a:moveTo>
                  <a:pt x="10961" y="1"/>
                </a:moveTo>
                <a:lnTo>
                  <a:pt x="10124" y="77"/>
                </a:lnTo>
                <a:lnTo>
                  <a:pt x="9287" y="153"/>
                </a:lnTo>
                <a:lnTo>
                  <a:pt x="8525" y="229"/>
                </a:lnTo>
                <a:lnTo>
                  <a:pt x="7688" y="382"/>
                </a:lnTo>
                <a:lnTo>
                  <a:pt x="6927" y="610"/>
                </a:lnTo>
                <a:lnTo>
                  <a:pt x="6166" y="914"/>
                </a:lnTo>
                <a:lnTo>
                  <a:pt x="5481" y="1219"/>
                </a:lnTo>
                <a:lnTo>
                  <a:pt x="4720" y="1523"/>
                </a:lnTo>
                <a:lnTo>
                  <a:pt x="4035" y="1904"/>
                </a:lnTo>
                <a:lnTo>
                  <a:pt x="3349" y="2361"/>
                </a:lnTo>
                <a:lnTo>
                  <a:pt x="2132" y="3274"/>
                </a:lnTo>
                <a:lnTo>
                  <a:pt x="990" y="4340"/>
                </a:lnTo>
                <a:lnTo>
                  <a:pt x="0" y="5557"/>
                </a:lnTo>
                <a:lnTo>
                  <a:pt x="21922" y="5557"/>
                </a:lnTo>
                <a:lnTo>
                  <a:pt x="20932" y="4340"/>
                </a:lnTo>
                <a:lnTo>
                  <a:pt x="19791" y="3274"/>
                </a:lnTo>
                <a:lnTo>
                  <a:pt x="18573" y="2361"/>
                </a:lnTo>
                <a:lnTo>
                  <a:pt x="17888" y="1904"/>
                </a:lnTo>
                <a:lnTo>
                  <a:pt x="17203" y="1523"/>
                </a:lnTo>
                <a:lnTo>
                  <a:pt x="16518" y="1219"/>
                </a:lnTo>
                <a:lnTo>
                  <a:pt x="15756" y="914"/>
                </a:lnTo>
                <a:lnTo>
                  <a:pt x="14995" y="610"/>
                </a:lnTo>
                <a:lnTo>
                  <a:pt x="14234" y="382"/>
                </a:lnTo>
                <a:lnTo>
                  <a:pt x="13473" y="229"/>
                </a:lnTo>
                <a:lnTo>
                  <a:pt x="12636" y="153"/>
                </a:lnTo>
                <a:lnTo>
                  <a:pt x="11798" y="77"/>
                </a:lnTo>
                <a:lnTo>
                  <a:pt x="1096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8070283" y="2318118"/>
            <a:ext cx="405356" cy="102749"/>
          </a:xfrm>
          <a:custGeom>
            <a:rect b="b" l="l" r="r" t="t"/>
            <a:pathLst>
              <a:path extrusionOk="0" h="5557" w="21923">
                <a:moveTo>
                  <a:pt x="10124" y="0"/>
                </a:moveTo>
                <a:lnTo>
                  <a:pt x="9287" y="77"/>
                </a:lnTo>
                <a:lnTo>
                  <a:pt x="8526" y="229"/>
                </a:lnTo>
                <a:lnTo>
                  <a:pt x="7689" y="381"/>
                </a:lnTo>
                <a:lnTo>
                  <a:pt x="6928" y="609"/>
                </a:lnTo>
                <a:lnTo>
                  <a:pt x="6166" y="838"/>
                </a:lnTo>
                <a:lnTo>
                  <a:pt x="5481" y="1142"/>
                </a:lnTo>
                <a:lnTo>
                  <a:pt x="4720" y="1523"/>
                </a:lnTo>
                <a:lnTo>
                  <a:pt x="4035" y="1903"/>
                </a:lnTo>
                <a:lnTo>
                  <a:pt x="3426" y="2284"/>
                </a:lnTo>
                <a:lnTo>
                  <a:pt x="2132" y="3273"/>
                </a:lnTo>
                <a:lnTo>
                  <a:pt x="990" y="4339"/>
                </a:lnTo>
                <a:lnTo>
                  <a:pt x="1" y="5557"/>
                </a:lnTo>
                <a:lnTo>
                  <a:pt x="21923" y="5557"/>
                </a:lnTo>
                <a:lnTo>
                  <a:pt x="20933" y="4339"/>
                </a:lnTo>
                <a:lnTo>
                  <a:pt x="19791" y="3273"/>
                </a:lnTo>
                <a:lnTo>
                  <a:pt x="18573" y="2284"/>
                </a:lnTo>
                <a:lnTo>
                  <a:pt x="17888" y="1903"/>
                </a:lnTo>
                <a:lnTo>
                  <a:pt x="17203" y="1523"/>
                </a:lnTo>
                <a:lnTo>
                  <a:pt x="16518" y="1142"/>
                </a:lnTo>
                <a:lnTo>
                  <a:pt x="15757" y="838"/>
                </a:lnTo>
                <a:lnTo>
                  <a:pt x="14996" y="609"/>
                </a:lnTo>
                <a:lnTo>
                  <a:pt x="14235" y="381"/>
                </a:lnTo>
                <a:lnTo>
                  <a:pt x="13474" y="229"/>
                </a:lnTo>
                <a:lnTo>
                  <a:pt x="12636" y="77"/>
                </a:lnTo>
                <a:lnTo>
                  <a:pt x="11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4601060" y="2318118"/>
            <a:ext cx="405338" cy="102749"/>
          </a:xfrm>
          <a:custGeom>
            <a:rect b="b" l="l" r="r" t="t"/>
            <a:pathLst>
              <a:path extrusionOk="0" h="5557" w="21922">
                <a:moveTo>
                  <a:pt x="10124" y="0"/>
                </a:moveTo>
                <a:lnTo>
                  <a:pt x="9363" y="77"/>
                </a:lnTo>
                <a:lnTo>
                  <a:pt x="8525" y="229"/>
                </a:lnTo>
                <a:lnTo>
                  <a:pt x="7764" y="381"/>
                </a:lnTo>
                <a:lnTo>
                  <a:pt x="6927" y="609"/>
                </a:lnTo>
                <a:lnTo>
                  <a:pt x="6166" y="838"/>
                </a:lnTo>
                <a:lnTo>
                  <a:pt x="5481" y="1142"/>
                </a:lnTo>
                <a:lnTo>
                  <a:pt x="4720" y="1523"/>
                </a:lnTo>
                <a:lnTo>
                  <a:pt x="4035" y="1903"/>
                </a:lnTo>
                <a:lnTo>
                  <a:pt x="3426" y="2284"/>
                </a:lnTo>
                <a:lnTo>
                  <a:pt x="2132" y="3273"/>
                </a:lnTo>
                <a:lnTo>
                  <a:pt x="990" y="4339"/>
                </a:lnTo>
                <a:lnTo>
                  <a:pt x="0" y="5557"/>
                </a:lnTo>
                <a:lnTo>
                  <a:pt x="21922" y="5557"/>
                </a:lnTo>
                <a:lnTo>
                  <a:pt x="20932" y="4339"/>
                </a:lnTo>
                <a:lnTo>
                  <a:pt x="19867" y="3273"/>
                </a:lnTo>
                <a:lnTo>
                  <a:pt x="18573" y="2284"/>
                </a:lnTo>
                <a:lnTo>
                  <a:pt x="17888" y="1903"/>
                </a:lnTo>
                <a:lnTo>
                  <a:pt x="17203" y="1523"/>
                </a:lnTo>
                <a:lnTo>
                  <a:pt x="16518" y="1142"/>
                </a:lnTo>
                <a:lnTo>
                  <a:pt x="15757" y="838"/>
                </a:lnTo>
                <a:lnTo>
                  <a:pt x="14995" y="609"/>
                </a:lnTo>
                <a:lnTo>
                  <a:pt x="14234" y="381"/>
                </a:lnTo>
                <a:lnTo>
                  <a:pt x="13473" y="229"/>
                </a:lnTo>
                <a:lnTo>
                  <a:pt x="12636" y="77"/>
                </a:lnTo>
                <a:lnTo>
                  <a:pt x="11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/>
          <p:nvPr/>
        </p:nvSpPr>
        <p:spPr>
          <a:xfrm>
            <a:off x="7536884" y="2468700"/>
            <a:ext cx="190022" cy="108388"/>
          </a:xfrm>
          <a:custGeom>
            <a:rect b="b" l="l" r="r" t="t"/>
            <a:pathLst>
              <a:path extrusionOk="0" h="5862" w="10277">
                <a:moveTo>
                  <a:pt x="686" y="1"/>
                </a:moveTo>
                <a:lnTo>
                  <a:pt x="381" y="77"/>
                </a:lnTo>
                <a:lnTo>
                  <a:pt x="153" y="229"/>
                </a:lnTo>
                <a:lnTo>
                  <a:pt x="1" y="458"/>
                </a:lnTo>
                <a:lnTo>
                  <a:pt x="1" y="686"/>
                </a:lnTo>
                <a:lnTo>
                  <a:pt x="1" y="990"/>
                </a:lnTo>
                <a:lnTo>
                  <a:pt x="153" y="1219"/>
                </a:lnTo>
                <a:lnTo>
                  <a:pt x="381" y="1371"/>
                </a:lnTo>
                <a:lnTo>
                  <a:pt x="686" y="1447"/>
                </a:lnTo>
                <a:lnTo>
                  <a:pt x="1447" y="1523"/>
                </a:lnTo>
                <a:lnTo>
                  <a:pt x="2132" y="1676"/>
                </a:lnTo>
                <a:lnTo>
                  <a:pt x="2741" y="2056"/>
                </a:lnTo>
                <a:lnTo>
                  <a:pt x="3274" y="2513"/>
                </a:lnTo>
                <a:lnTo>
                  <a:pt x="3730" y="3046"/>
                </a:lnTo>
                <a:lnTo>
                  <a:pt x="4111" y="3731"/>
                </a:lnTo>
                <a:lnTo>
                  <a:pt x="4339" y="4416"/>
                </a:lnTo>
                <a:lnTo>
                  <a:pt x="4415" y="5177"/>
                </a:lnTo>
                <a:lnTo>
                  <a:pt x="4492" y="5405"/>
                </a:lnTo>
                <a:lnTo>
                  <a:pt x="4644" y="5634"/>
                </a:lnTo>
                <a:lnTo>
                  <a:pt x="4796" y="5786"/>
                </a:lnTo>
                <a:lnTo>
                  <a:pt x="5101" y="5862"/>
                </a:lnTo>
                <a:lnTo>
                  <a:pt x="5405" y="5786"/>
                </a:lnTo>
                <a:lnTo>
                  <a:pt x="5557" y="5634"/>
                </a:lnTo>
                <a:lnTo>
                  <a:pt x="5709" y="5405"/>
                </a:lnTo>
                <a:lnTo>
                  <a:pt x="5786" y="5177"/>
                </a:lnTo>
                <a:lnTo>
                  <a:pt x="5862" y="4416"/>
                </a:lnTo>
                <a:lnTo>
                  <a:pt x="6090" y="3731"/>
                </a:lnTo>
                <a:lnTo>
                  <a:pt x="6471" y="3046"/>
                </a:lnTo>
                <a:lnTo>
                  <a:pt x="6927" y="2513"/>
                </a:lnTo>
                <a:lnTo>
                  <a:pt x="7460" y="2056"/>
                </a:lnTo>
                <a:lnTo>
                  <a:pt x="8069" y="1676"/>
                </a:lnTo>
                <a:lnTo>
                  <a:pt x="8754" y="1523"/>
                </a:lnTo>
                <a:lnTo>
                  <a:pt x="9515" y="1447"/>
                </a:lnTo>
                <a:lnTo>
                  <a:pt x="9820" y="1371"/>
                </a:lnTo>
                <a:lnTo>
                  <a:pt x="10048" y="1219"/>
                </a:lnTo>
                <a:lnTo>
                  <a:pt x="10200" y="990"/>
                </a:lnTo>
                <a:lnTo>
                  <a:pt x="10276" y="686"/>
                </a:lnTo>
                <a:lnTo>
                  <a:pt x="10200" y="458"/>
                </a:lnTo>
                <a:lnTo>
                  <a:pt x="10048" y="229"/>
                </a:lnTo>
                <a:lnTo>
                  <a:pt x="9820" y="77"/>
                </a:lnTo>
                <a:lnTo>
                  <a:pt x="9515" y="1"/>
                </a:lnTo>
                <a:lnTo>
                  <a:pt x="8830" y="77"/>
                </a:lnTo>
                <a:lnTo>
                  <a:pt x="8145" y="229"/>
                </a:lnTo>
                <a:lnTo>
                  <a:pt x="7536" y="458"/>
                </a:lnTo>
                <a:lnTo>
                  <a:pt x="6927" y="762"/>
                </a:lnTo>
                <a:lnTo>
                  <a:pt x="6395" y="1067"/>
                </a:lnTo>
                <a:lnTo>
                  <a:pt x="5938" y="1523"/>
                </a:lnTo>
                <a:lnTo>
                  <a:pt x="5481" y="2056"/>
                </a:lnTo>
                <a:lnTo>
                  <a:pt x="5101" y="2589"/>
                </a:lnTo>
                <a:lnTo>
                  <a:pt x="4720" y="2056"/>
                </a:lnTo>
                <a:lnTo>
                  <a:pt x="4263" y="1523"/>
                </a:lnTo>
                <a:lnTo>
                  <a:pt x="3807" y="1067"/>
                </a:lnTo>
                <a:lnTo>
                  <a:pt x="3274" y="762"/>
                </a:lnTo>
                <a:lnTo>
                  <a:pt x="2665" y="458"/>
                </a:lnTo>
                <a:lnTo>
                  <a:pt x="2056" y="229"/>
                </a:lnTo>
                <a:lnTo>
                  <a:pt x="1371" y="77"/>
                </a:lnTo>
                <a:lnTo>
                  <a:pt x="6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7261031" y="2212558"/>
            <a:ext cx="190022" cy="106983"/>
          </a:xfrm>
          <a:custGeom>
            <a:rect b="b" l="l" r="r" t="t"/>
            <a:pathLst>
              <a:path extrusionOk="0" h="5786" w="10277">
                <a:moveTo>
                  <a:pt x="686" y="1"/>
                </a:moveTo>
                <a:lnTo>
                  <a:pt x="458" y="77"/>
                </a:lnTo>
                <a:lnTo>
                  <a:pt x="229" y="229"/>
                </a:lnTo>
                <a:lnTo>
                  <a:pt x="77" y="381"/>
                </a:lnTo>
                <a:lnTo>
                  <a:pt x="1" y="686"/>
                </a:lnTo>
                <a:lnTo>
                  <a:pt x="77" y="990"/>
                </a:lnTo>
                <a:lnTo>
                  <a:pt x="229" y="1142"/>
                </a:lnTo>
                <a:lnTo>
                  <a:pt x="458" y="1295"/>
                </a:lnTo>
                <a:lnTo>
                  <a:pt x="686" y="1371"/>
                </a:lnTo>
                <a:lnTo>
                  <a:pt x="1447" y="1447"/>
                </a:lnTo>
                <a:lnTo>
                  <a:pt x="2132" y="1675"/>
                </a:lnTo>
                <a:lnTo>
                  <a:pt x="2817" y="2056"/>
                </a:lnTo>
                <a:lnTo>
                  <a:pt x="3350" y="2512"/>
                </a:lnTo>
                <a:lnTo>
                  <a:pt x="3807" y="3045"/>
                </a:lnTo>
                <a:lnTo>
                  <a:pt x="4187" y="3654"/>
                </a:lnTo>
                <a:lnTo>
                  <a:pt x="4339" y="4339"/>
                </a:lnTo>
                <a:lnTo>
                  <a:pt x="4416" y="5100"/>
                </a:lnTo>
                <a:lnTo>
                  <a:pt x="4492" y="5405"/>
                </a:lnTo>
                <a:lnTo>
                  <a:pt x="4644" y="5633"/>
                </a:lnTo>
                <a:lnTo>
                  <a:pt x="4872" y="5786"/>
                </a:lnTo>
                <a:lnTo>
                  <a:pt x="5405" y="5786"/>
                </a:lnTo>
                <a:lnTo>
                  <a:pt x="5633" y="5633"/>
                </a:lnTo>
                <a:lnTo>
                  <a:pt x="5786" y="5405"/>
                </a:lnTo>
                <a:lnTo>
                  <a:pt x="5862" y="5100"/>
                </a:lnTo>
                <a:lnTo>
                  <a:pt x="5938" y="4339"/>
                </a:lnTo>
                <a:lnTo>
                  <a:pt x="6166" y="3654"/>
                </a:lnTo>
                <a:lnTo>
                  <a:pt x="6471" y="3045"/>
                </a:lnTo>
                <a:lnTo>
                  <a:pt x="6927" y="2512"/>
                </a:lnTo>
                <a:lnTo>
                  <a:pt x="7460" y="2056"/>
                </a:lnTo>
                <a:lnTo>
                  <a:pt x="8145" y="1675"/>
                </a:lnTo>
                <a:lnTo>
                  <a:pt x="8830" y="1447"/>
                </a:lnTo>
                <a:lnTo>
                  <a:pt x="9592" y="1371"/>
                </a:lnTo>
                <a:lnTo>
                  <a:pt x="9896" y="1295"/>
                </a:lnTo>
                <a:lnTo>
                  <a:pt x="10048" y="1142"/>
                </a:lnTo>
                <a:lnTo>
                  <a:pt x="10200" y="990"/>
                </a:lnTo>
                <a:lnTo>
                  <a:pt x="10277" y="686"/>
                </a:lnTo>
                <a:lnTo>
                  <a:pt x="10200" y="381"/>
                </a:lnTo>
                <a:lnTo>
                  <a:pt x="10048" y="229"/>
                </a:lnTo>
                <a:lnTo>
                  <a:pt x="9896" y="77"/>
                </a:lnTo>
                <a:lnTo>
                  <a:pt x="9592" y="1"/>
                </a:lnTo>
                <a:lnTo>
                  <a:pt x="8906" y="1"/>
                </a:lnTo>
                <a:lnTo>
                  <a:pt x="8221" y="153"/>
                </a:lnTo>
                <a:lnTo>
                  <a:pt x="7613" y="381"/>
                </a:lnTo>
                <a:lnTo>
                  <a:pt x="7004" y="686"/>
                </a:lnTo>
                <a:lnTo>
                  <a:pt x="6471" y="1066"/>
                </a:lnTo>
                <a:lnTo>
                  <a:pt x="5938" y="1523"/>
                </a:lnTo>
                <a:lnTo>
                  <a:pt x="5481" y="1980"/>
                </a:lnTo>
                <a:lnTo>
                  <a:pt x="5177" y="2589"/>
                </a:lnTo>
                <a:lnTo>
                  <a:pt x="4796" y="1980"/>
                </a:lnTo>
                <a:lnTo>
                  <a:pt x="4339" y="1523"/>
                </a:lnTo>
                <a:lnTo>
                  <a:pt x="3883" y="1066"/>
                </a:lnTo>
                <a:lnTo>
                  <a:pt x="3274" y="686"/>
                </a:lnTo>
                <a:lnTo>
                  <a:pt x="2741" y="381"/>
                </a:lnTo>
                <a:lnTo>
                  <a:pt x="2056" y="153"/>
                </a:lnTo>
                <a:lnTo>
                  <a:pt x="13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8044952" y="411466"/>
            <a:ext cx="641788" cy="641788"/>
          </a:xfrm>
          <a:custGeom>
            <a:rect b="b" l="l" r="r" t="t"/>
            <a:pathLst>
              <a:path extrusionOk="0" h="34710" w="34710">
                <a:moveTo>
                  <a:pt x="17355" y="0"/>
                </a:moveTo>
                <a:lnTo>
                  <a:pt x="15605" y="76"/>
                </a:lnTo>
                <a:lnTo>
                  <a:pt x="13854" y="304"/>
                </a:lnTo>
                <a:lnTo>
                  <a:pt x="12179" y="761"/>
                </a:lnTo>
                <a:lnTo>
                  <a:pt x="10581" y="1370"/>
                </a:lnTo>
                <a:lnTo>
                  <a:pt x="9059" y="2055"/>
                </a:lnTo>
                <a:lnTo>
                  <a:pt x="7689" y="2969"/>
                </a:lnTo>
                <a:lnTo>
                  <a:pt x="6318" y="3958"/>
                </a:lnTo>
                <a:lnTo>
                  <a:pt x="5101" y="5100"/>
                </a:lnTo>
                <a:lnTo>
                  <a:pt x="3959" y="6318"/>
                </a:lnTo>
                <a:lnTo>
                  <a:pt x="2969" y="7612"/>
                </a:lnTo>
                <a:lnTo>
                  <a:pt x="2132" y="9058"/>
                </a:lnTo>
                <a:lnTo>
                  <a:pt x="1371" y="10580"/>
                </a:lnTo>
                <a:lnTo>
                  <a:pt x="762" y="12179"/>
                </a:lnTo>
                <a:lnTo>
                  <a:pt x="381" y="13853"/>
                </a:lnTo>
                <a:lnTo>
                  <a:pt x="77" y="15528"/>
                </a:lnTo>
                <a:lnTo>
                  <a:pt x="1" y="17355"/>
                </a:lnTo>
                <a:lnTo>
                  <a:pt x="77" y="19105"/>
                </a:lnTo>
                <a:lnTo>
                  <a:pt x="381" y="20856"/>
                </a:lnTo>
                <a:lnTo>
                  <a:pt x="762" y="22531"/>
                </a:lnTo>
                <a:lnTo>
                  <a:pt x="1371" y="24129"/>
                </a:lnTo>
                <a:lnTo>
                  <a:pt x="2132" y="25575"/>
                </a:lnTo>
                <a:lnTo>
                  <a:pt x="2969" y="27022"/>
                </a:lnTo>
                <a:lnTo>
                  <a:pt x="3959" y="28392"/>
                </a:lnTo>
                <a:lnTo>
                  <a:pt x="5101" y="29610"/>
                </a:lnTo>
                <a:lnTo>
                  <a:pt x="6318" y="30751"/>
                </a:lnTo>
                <a:lnTo>
                  <a:pt x="7689" y="31741"/>
                </a:lnTo>
                <a:lnTo>
                  <a:pt x="9059" y="32578"/>
                </a:lnTo>
                <a:lnTo>
                  <a:pt x="10581" y="33339"/>
                </a:lnTo>
                <a:lnTo>
                  <a:pt x="12179" y="33948"/>
                </a:lnTo>
                <a:lnTo>
                  <a:pt x="13854" y="34329"/>
                </a:lnTo>
                <a:lnTo>
                  <a:pt x="15605" y="34633"/>
                </a:lnTo>
                <a:lnTo>
                  <a:pt x="17355" y="34709"/>
                </a:lnTo>
                <a:lnTo>
                  <a:pt x="19106" y="34633"/>
                </a:lnTo>
                <a:lnTo>
                  <a:pt x="20857" y="34329"/>
                </a:lnTo>
                <a:lnTo>
                  <a:pt x="22531" y="33948"/>
                </a:lnTo>
                <a:lnTo>
                  <a:pt x="24130" y="33339"/>
                </a:lnTo>
                <a:lnTo>
                  <a:pt x="25652" y="32578"/>
                </a:lnTo>
                <a:lnTo>
                  <a:pt x="27098" y="31741"/>
                </a:lnTo>
                <a:lnTo>
                  <a:pt x="28392" y="30751"/>
                </a:lnTo>
                <a:lnTo>
                  <a:pt x="29610" y="29610"/>
                </a:lnTo>
                <a:lnTo>
                  <a:pt x="30752" y="28392"/>
                </a:lnTo>
                <a:lnTo>
                  <a:pt x="31741" y="27022"/>
                </a:lnTo>
                <a:lnTo>
                  <a:pt x="32655" y="25575"/>
                </a:lnTo>
                <a:lnTo>
                  <a:pt x="33340" y="24129"/>
                </a:lnTo>
                <a:lnTo>
                  <a:pt x="33949" y="22531"/>
                </a:lnTo>
                <a:lnTo>
                  <a:pt x="34329" y="20856"/>
                </a:lnTo>
                <a:lnTo>
                  <a:pt x="34634" y="19105"/>
                </a:lnTo>
                <a:lnTo>
                  <a:pt x="34710" y="17355"/>
                </a:lnTo>
                <a:lnTo>
                  <a:pt x="34634" y="15528"/>
                </a:lnTo>
                <a:lnTo>
                  <a:pt x="34329" y="13853"/>
                </a:lnTo>
                <a:lnTo>
                  <a:pt x="33949" y="12179"/>
                </a:lnTo>
                <a:lnTo>
                  <a:pt x="33340" y="10580"/>
                </a:lnTo>
                <a:lnTo>
                  <a:pt x="32655" y="9058"/>
                </a:lnTo>
                <a:lnTo>
                  <a:pt x="31741" y="7612"/>
                </a:lnTo>
                <a:lnTo>
                  <a:pt x="30752" y="6318"/>
                </a:lnTo>
                <a:lnTo>
                  <a:pt x="29610" y="5100"/>
                </a:lnTo>
                <a:lnTo>
                  <a:pt x="28392" y="3958"/>
                </a:lnTo>
                <a:lnTo>
                  <a:pt x="27098" y="2969"/>
                </a:lnTo>
                <a:lnTo>
                  <a:pt x="25652" y="2055"/>
                </a:lnTo>
                <a:lnTo>
                  <a:pt x="24130" y="1370"/>
                </a:lnTo>
                <a:lnTo>
                  <a:pt x="22531" y="761"/>
                </a:lnTo>
                <a:lnTo>
                  <a:pt x="20857" y="304"/>
                </a:lnTo>
                <a:lnTo>
                  <a:pt x="19106" y="76"/>
                </a:lnTo>
                <a:lnTo>
                  <a:pt x="173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4596844" y="3807154"/>
            <a:ext cx="205498" cy="102749"/>
          </a:xfrm>
          <a:custGeom>
            <a:rect b="b" l="l" r="r" t="t"/>
            <a:pathLst>
              <a:path extrusionOk="0" h="5557" w="11114">
                <a:moveTo>
                  <a:pt x="2740" y="0"/>
                </a:moveTo>
                <a:lnTo>
                  <a:pt x="2207" y="76"/>
                </a:lnTo>
                <a:lnTo>
                  <a:pt x="1675" y="229"/>
                </a:lnTo>
                <a:lnTo>
                  <a:pt x="1218" y="457"/>
                </a:lnTo>
                <a:lnTo>
                  <a:pt x="761" y="837"/>
                </a:lnTo>
                <a:lnTo>
                  <a:pt x="457" y="1218"/>
                </a:lnTo>
                <a:lnTo>
                  <a:pt x="152" y="1675"/>
                </a:lnTo>
                <a:lnTo>
                  <a:pt x="0" y="2208"/>
                </a:lnTo>
                <a:lnTo>
                  <a:pt x="0" y="2740"/>
                </a:lnTo>
                <a:lnTo>
                  <a:pt x="0" y="3349"/>
                </a:lnTo>
                <a:lnTo>
                  <a:pt x="152" y="3882"/>
                </a:lnTo>
                <a:lnTo>
                  <a:pt x="457" y="4339"/>
                </a:lnTo>
                <a:lnTo>
                  <a:pt x="761" y="4719"/>
                </a:lnTo>
                <a:lnTo>
                  <a:pt x="1218" y="5100"/>
                </a:lnTo>
                <a:lnTo>
                  <a:pt x="1675" y="5328"/>
                </a:lnTo>
                <a:lnTo>
                  <a:pt x="2207" y="5481"/>
                </a:lnTo>
                <a:lnTo>
                  <a:pt x="2740" y="5557"/>
                </a:lnTo>
                <a:lnTo>
                  <a:pt x="8297" y="5557"/>
                </a:lnTo>
                <a:lnTo>
                  <a:pt x="8830" y="5481"/>
                </a:lnTo>
                <a:lnTo>
                  <a:pt x="9362" y="5328"/>
                </a:lnTo>
                <a:lnTo>
                  <a:pt x="9819" y="5100"/>
                </a:lnTo>
                <a:lnTo>
                  <a:pt x="10276" y="4719"/>
                </a:lnTo>
                <a:lnTo>
                  <a:pt x="10580" y="4339"/>
                </a:lnTo>
                <a:lnTo>
                  <a:pt x="10885" y="3882"/>
                </a:lnTo>
                <a:lnTo>
                  <a:pt x="11037" y="3349"/>
                </a:lnTo>
                <a:lnTo>
                  <a:pt x="11113" y="2740"/>
                </a:lnTo>
                <a:lnTo>
                  <a:pt x="11037" y="2208"/>
                </a:lnTo>
                <a:lnTo>
                  <a:pt x="10885" y="1675"/>
                </a:lnTo>
                <a:lnTo>
                  <a:pt x="10580" y="1218"/>
                </a:lnTo>
                <a:lnTo>
                  <a:pt x="10276" y="837"/>
                </a:lnTo>
                <a:lnTo>
                  <a:pt x="9819" y="457"/>
                </a:lnTo>
                <a:lnTo>
                  <a:pt x="9362" y="229"/>
                </a:lnTo>
                <a:lnTo>
                  <a:pt x="8830" y="76"/>
                </a:lnTo>
                <a:lnTo>
                  <a:pt x="829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391365" y="3190698"/>
            <a:ext cx="4295375" cy="1541123"/>
          </a:xfrm>
          <a:custGeom>
            <a:rect b="b" l="l" r="r" t="t"/>
            <a:pathLst>
              <a:path extrusionOk="0" h="83349" w="232308">
                <a:moveTo>
                  <a:pt x="13853" y="1"/>
                </a:moveTo>
                <a:lnTo>
                  <a:pt x="13320" y="77"/>
                </a:lnTo>
                <a:lnTo>
                  <a:pt x="12788" y="229"/>
                </a:lnTo>
                <a:lnTo>
                  <a:pt x="12331" y="458"/>
                </a:lnTo>
                <a:lnTo>
                  <a:pt x="11874" y="838"/>
                </a:lnTo>
                <a:lnTo>
                  <a:pt x="11570" y="1219"/>
                </a:lnTo>
                <a:lnTo>
                  <a:pt x="11265" y="1676"/>
                </a:lnTo>
                <a:lnTo>
                  <a:pt x="11113" y="2208"/>
                </a:lnTo>
                <a:lnTo>
                  <a:pt x="11113" y="2817"/>
                </a:lnTo>
                <a:lnTo>
                  <a:pt x="11113" y="3350"/>
                </a:lnTo>
                <a:lnTo>
                  <a:pt x="11265" y="3883"/>
                </a:lnTo>
                <a:lnTo>
                  <a:pt x="11570" y="4340"/>
                </a:lnTo>
                <a:lnTo>
                  <a:pt x="11874" y="4720"/>
                </a:lnTo>
                <a:lnTo>
                  <a:pt x="12331" y="5101"/>
                </a:lnTo>
                <a:lnTo>
                  <a:pt x="12788" y="5329"/>
                </a:lnTo>
                <a:lnTo>
                  <a:pt x="13320" y="5481"/>
                </a:lnTo>
                <a:lnTo>
                  <a:pt x="13853" y="5557"/>
                </a:lnTo>
                <a:lnTo>
                  <a:pt x="30523" y="5557"/>
                </a:lnTo>
                <a:lnTo>
                  <a:pt x="31056" y="5634"/>
                </a:lnTo>
                <a:lnTo>
                  <a:pt x="31588" y="5786"/>
                </a:lnTo>
                <a:lnTo>
                  <a:pt x="32045" y="6014"/>
                </a:lnTo>
                <a:lnTo>
                  <a:pt x="32502" y="6395"/>
                </a:lnTo>
                <a:lnTo>
                  <a:pt x="32806" y="6775"/>
                </a:lnTo>
                <a:lnTo>
                  <a:pt x="33111" y="7232"/>
                </a:lnTo>
                <a:lnTo>
                  <a:pt x="33263" y="7765"/>
                </a:lnTo>
                <a:lnTo>
                  <a:pt x="33339" y="8298"/>
                </a:lnTo>
                <a:lnTo>
                  <a:pt x="33263" y="8907"/>
                </a:lnTo>
                <a:lnTo>
                  <a:pt x="33111" y="9439"/>
                </a:lnTo>
                <a:lnTo>
                  <a:pt x="32806" y="9896"/>
                </a:lnTo>
                <a:lnTo>
                  <a:pt x="32502" y="10277"/>
                </a:lnTo>
                <a:lnTo>
                  <a:pt x="32045" y="10657"/>
                </a:lnTo>
                <a:lnTo>
                  <a:pt x="31588" y="10886"/>
                </a:lnTo>
                <a:lnTo>
                  <a:pt x="31056" y="11038"/>
                </a:lnTo>
                <a:lnTo>
                  <a:pt x="30523" y="11114"/>
                </a:lnTo>
                <a:lnTo>
                  <a:pt x="2740" y="11114"/>
                </a:lnTo>
                <a:lnTo>
                  <a:pt x="2207" y="11190"/>
                </a:lnTo>
                <a:lnTo>
                  <a:pt x="1675" y="11342"/>
                </a:lnTo>
                <a:lnTo>
                  <a:pt x="1218" y="11571"/>
                </a:lnTo>
                <a:lnTo>
                  <a:pt x="761" y="11951"/>
                </a:lnTo>
                <a:lnTo>
                  <a:pt x="457" y="12332"/>
                </a:lnTo>
                <a:lnTo>
                  <a:pt x="228" y="12789"/>
                </a:lnTo>
                <a:lnTo>
                  <a:pt x="0" y="13321"/>
                </a:lnTo>
                <a:lnTo>
                  <a:pt x="0" y="13854"/>
                </a:lnTo>
                <a:lnTo>
                  <a:pt x="0" y="14463"/>
                </a:lnTo>
                <a:lnTo>
                  <a:pt x="228" y="14996"/>
                </a:lnTo>
                <a:lnTo>
                  <a:pt x="457" y="15453"/>
                </a:lnTo>
                <a:lnTo>
                  <a:pt x="761" y="15833"/>
                </a:lnTo>
                <a:lnTo>
                  <a:pt x="1218" y="16214"/>
                </a:lnTo>
                <a:lnTo>
                  <a:pt x="1675" y="16442"/>
                </a:lnTo>
                <a:lnTo>
                  <a:pt x="2207" y="16594"/>
                </a:lnTo>
                <a:lnTo>
                  <a:pt x="2740" y="16671"/>
                </a:lnTo>
                <a:lnTo>
                  <a:pt x="24966" y="16671"/>
                </a:lnTo>
                <a:lnTo>
                  <a:pt x="25499" y="16747"/>
                </a:lnTo>
                <a:lnTo>
                  <a:pt x="26032" y="16899"/>
                </a:lnTo>
                <a:lnTo>
                  <a:pt x="26489" y="17127"/>
                </a:lnTo>
                <a:lnTo>
                  <a:pt x="26945" y="17508"/>
                </a:lnTo>
                <a:lnTo>
                  <a:pt x="27250" y="17888"/>
                </a:lnTo>
                <a:lnTo>
                  <a:pt x="27554" y="18345"/>
                </a:lnTo>
                <a:lnTo>
                  <a:pt x="27706" y="18878"/>
                </a:lnTo>
                <a:lnTo>
                  <a:pt x="27783" y="19411"/>
                </a:lnTo>
                <a:lnTo>
                  <a:pt x="27706" y="20020"/>
                </a:lnTo>
                <a:lnTo>
                  <a:pt x="27554" y="20553"/>
                </a:lnTo>
                <a:lnTo>
                  <a:pt x="27250" y="21009"/>
                </a:lnTo>
                <a:lnTo>
                  <a:pt x="26945" y="21390"/>
                </a:lnTo>
                <a:lnTo>
                  <a:pt x="26489" y="21770"/>
                </a:lnTo>
                <a:lnTo>
                  <a:pt x="26032" y="21999"/>
                </a:lnTo>
                <a:lnTo>
                  <a:pt x="25499" y="22151"/>
                </a:lnTo>
                <a:lnTo>
                  <a:pt x="24966" y="22227"/>
                </a:lnTo>
                <a:lnTo>
                  <a:pt x="19410" y="22227"/>
                </a:lnTo>
                <a:lnTo>
                  <a:pt x="18877" y="22303"/>
                </a:lnTo>
                <a:lnTo>
                  <a:pt x="18344" y="22455"/>
                </a:lnTo>
                <a:lnTo>
                  <a:pt x="17887" y="22684"/>
                </a:lnTo>
                <a:lnTo>
                  <a:pt x="17431" y="23064"/>
                </a:lnTo>
                <a:lnTo>
                  <a:pt x="17126" y="23445"/>
                </a:lnTo>
                <a:lnTo>
                  <a:pt x="16822" y="23902"/>
                </a:lnTo>
                <a:lnTo>
                  <a:pt x="16670" y="24434"/>
                </a:lnTo>
                <a:lnTo>
                  <a:pt x="16670" y="24967"/>
                </a:lnTo>
                <a:lnTo>
                  <a:pt x="16670" y="25576"/>
                </a:lnTo>
                <a:lnTo>
                  <a:pt x="16822" y="26109"/>
                </a:lnTo>
                <a:lnTo>
                  <a:pt x="17126" y="26566"/>
                </a:lnTo>
                <a:lnTo>
                  <a:pt x="17431" y="26946"/>
                </a:lnTo>
                <a:lnTo>
                  <a:pt x="17887" y="27327"/>
                </a:lnTo>
                <a:lnTo>
                  <a:pt x="18344" y="27555"/>
                </a:lnTo>
                <a:lnTo>
                  <a:pt x="18877" y="27708"/>
                </a:lnTo>
                <a:lnTo>
                  <a:pt x="19410" y="27784"/>
                </a:lnTo>
                <a:lnTo>
                  <a:pt x="36079" y="27784"/>
                </a:lnTo>
                <a:lnTo>
                  <a:pt x="36612" y="27860"/>
                </a:lnTo>
                <a:lnTo>
                  <a:pt x="37145" y="28012"/>
                </a:lnTo>
                <a:lnTo>
                  <a:pt x="37602" y="28240"/>
                </a:lnTo>
                <a:lnTo>
                  <a:pt x="38058" y="28621"/>
                </a:lnTo>
                <a:lnTo>
                  <a:pt x="38363" y="29001"/>
                </a:lnTo>
                <a:lnTo>
                  <a:pt x="38667" y="29458"/>
                </a:lnTo>
                <a:lnTo>
                  <a:pt x="38819" y="29991"/>
                </a:lnTo>
                <a:lnTo>
                  <a:pt x="38896" y="30524"/>
                </a:lnTo>
                <a:lnTo>
                  <a:pt x="38819" y="31133"/>
                </a:lnTo>
                <a:lnTo>
                  <a:pt x="38667" y="31666"/>
                </a:lnTo>
                <a:lnTo>
                  <a:pt x="38363" y="32122"/>
                </a:lnTo>
                <a:lnTo>
                  <a:pt x="38058" y="32503"/>
                </a:lnTo>
                <a:lnTo>
                  <a:pt x="37602" y="32883"/>
                </a:lnTo>
                <a:lnTo>
                  <a:pt x="37145" y="33112"/>
                </a:lnTo>
                <a:lnTo>
                  <a:pt x="36612" y="33264"/>
                </a:lnTo>
                <a:lnTo>
                  <a:pt x="36079" y="33340"/>
                </a:lnTo>
                <a:lnTo>
                  <a:pt x="30523" y="33340"/>
                </a:lnTo>
                <a:lnTo>
                  <a:pt x="29990" y="33416"/>
                </a:lnTo>
                <a:lnTo>
                  <a:pt x="29457" y="33569"/>
                </a:lnTo>
                <a:lnTo>
                  <a:pt x="29000" y="33797"/>
                </a:lnTo>
                <a:lnTo>
                  <a:pt x="28544" y="34177"/>
                </a:lnTo>
                <a:lnTo>
                  <a:pt x="28239" y="34558"/>
                </a:lnTo>
                <a:lnTo>
                  <a:pt x="27935" y="35015"/>
                </a:lnTo>
                <a:lnTo>
                  <a:pt x="27783" y="35548"/>
                </a:lnTo>
                <a:lnTo>
                  <a:pt x="27783" y="36080"/>
                </a:lnTo>
                <a:lnTo>
                  <a:pt x="27783" y="36689"/>
                </a:lnTo>
                <a:lnTo>
                  <a:pt x="27935" y="37222"/>
                </a:lnTo>
                <a:lnTo>
                  <a:pt x="28239" y="37679"/>
                </a:lnTo>
                <a:lnTo>
                  <a:pt x="28544" y="38059"/>
                </a:lnTo>
                <a:lnTo>
                  <a:pt x="29000" y="38440"/>
                </a:lnTo>
                <a:lnTo>
                  <a:pt x="29457" y="38668"/>
                </a:lnTo>
                <a:lnTo>
                  <a:pt x="29990" y="38821"/>
                </a:lnTo>
                <a:lnTo>
                  <a:pt x="30523" y="38897"/>
                </a:lnTo>
                <a:lnTo>
                  <a:pt x="41636" y="38897"/>
                </a:lnTo>
                <a:lnTo>
                  <a:pt x="42169" y="38973"/>
                </a:lnTo>
                <a:lnTo>
                  <a:pt x="42701" y="39125"/>
                </a:lnTo>
                <a:lnTo>
                  <a:pt x="43158" y="39353"/>
                </a:lnTo>
                <a:lnTo>
                  <a:pt x="43615" y="39734"/>
                </a:lnTo>
                <a:lnTo>
                  <a:pt x="43919" y="40115"/>
                </a:lnTo>
                <a:lnTo>
                  <a:pt x="44224" y="40571"/>
                </a:lnTo>
                <a:lnTo>
                  <a:pt x="44376" y="41104"/>
                </a:lnTo>
                <a:lnTo>
                  <a:pt x="44376" y="41637"/>
                </a:lnTo>
                <a:lnTo>
                  <a:pt x="44376" y="42246"/>
                </a:lnTo>
                <a:lnTo>
                  <a:pt x="44224" y="42779"/>
                </a:lnTo>
                <a:lnTo>
                  <a:pt x="43919" y="43235"/>
                </a:lnTo>
                <a:lnTo>
                  <a:pt x="43615" y="43616"/>
                </a:lnTo>
                <a:lnTo>
                  <a:pt x="43158" y="43997"/>
                </a:lnTo>
                <a:lnTo>
                  <a:pt x="42701" y="44225"/>
                </a:lnTo>
                <a:lnTo>
                  <a:pt x="42169" y="44377"/>
                </a:lnTo>
                <a:lnTo>
                  <a:pt x="41636" y="44453"/>
                </a:lnTo>
                <a:lnTo>
                  <a:pt x="24966" y="44453"/>
                </a:lnTo>
                <a:lnTo>
                  <a:pt x="24433" y="44529"/>
                </a:lnTo>
                <a:lnTo>
                  <a:pt x="23901" y="44682"/>
                </a:lnTo>
                <a:lnTo>
                  <a:pt x="23444" y="44910"/>
                </a:lnTo>
                <a:lnTo>
                  <a:pt x="22987" y="45291"/>
                </a:lnTo>
                <a:lnTo>
                  <a:pt x="22683" y="45671"/>
                </a:lnTo>
                <a:lnTo>
                  <a:pt x="22378" y="46128"/>
                </a:lnTo>
                <a:lnTo>
                  <a:pt x="22226" y="46661"/>
                </a:lnTo>
                <a:lnTo>
                  <a:pt x="22226" y="47193"/>
                </a:lnTo>
                <a:lnTo>
                  <a:pt x="22226" y="47802"/>
                </a:lnTo>
                <a:lnTo>
                  <a:pt x="22378" y="48335"/>
                </a:lnTo>
                <a:lnTo>
                  <a:pt x="22683" y="48792"/>
                </a:lnTo>
                <a:lnTo>
                  <a:pt x="22987" y="49172"/>
                </a:lnTo>
                <a:lnTo>
                  <a:pt x="23444" y="49553"/>
                </a:lnTo>
                <a:lnTo>
                  <a:pt x="23901" y="49781"/>
                </a:lnTo>
                <a:lnTo>
                  <a:pt x="24433" y="49934"/>
                </a:lnTo>
                <a:lnTo>
                  <a:pt x="24966" y="50010"/>
                </a:lnTo>
                <a:lnTo>
                  <a:pt x="47192" y="50010"/>
                </a:lnTo>
                <a:lnTo>
                  <a:pt x="47725" y="50086"/>
                </a:lnTo>
                <a:lnTo>
                  <a:pt x="48258" y="50238"/>
                </a:lnTo>
                <a:lnTo>
                  <a:pt x="48715" y="50466"/>
                </a:lnTo>
                <a:lnTo>
                  <a:pt x="49171" y="50847"/>
                </a:lnTo>
                <a:lnTo>
                  <a:pt x="49476" y="51228"/>
                </a:lnTo>
                <a:lnTo>
                  <a:pt x="49780" y="51684"/>
                </a:lnTo>
                <a:lnTo>
                  <a:pt x="49933" y="52217"/>
                </a:lnTo>
                <a:lnTo>
                  <a:pt x="49933" y="52750"/>
                </a:lnTo>
                <a:lnTo>
                  <a:pt x="49933" y="53359"/>
                </a:lnTo>
                <a:lnTo>
                  <a:pt x="49780" y="53892"/>
                </a:lnTo>
                <a:lnTo>
                  <a:pt x="49476" y="54348"/>
                </a:lnTo>
                <a:lnTo>
                  <a:pt x="49171" y="54729"/>
                </a:lnTo>
                <a:lnTo>
                  <a:pt x="48715" y="55110"/>
                </a:lnTo>
                <a:lnTo>
                  <a:pt x="48258" y="55338"/>
                </a:lnTo>
                <a:lnTo>
                  <a:pt x="47725" y="55490"/>
                </a:lnTo>
                <a:lnTo>
                  <a:pt x="47192" y="55566"/>
                </a:lnTo>
                <a:lnTo>
                  <a:pt x="36079" y="55566"/>
                </a:lnTo>
                <a:lnTo>
                  <a:pt x="35546" y="55642"/>
                </a:lnTo>
                <a:lnTo>
                  <a:pt x="35014" y="55795"/>
                </a:lnTo>
                <a:lnTo>
                  <a:pt x="34557" y="56023"/>
                </a:lnTo>
                <a:lnTo>
                  <a:pt x="34100" y="56404"/>
                </a:lnTo>
                <a:lnTo>
                  <a:pt x="33796" y="56784"/>
                </a:lnTo>
                <a:lnTo>
                  <a:pt x="33491" y="57241"/>
                </a:lnTo>
                <a:lnTo>
                  <a:pt x="33339" y="57774"/>
                </a:lnTo>
                <a:lnTo>
                  <a:pt x="33339" y="58307"/>
                </a:lnTo>
                <a:lnTo>
                  <a:pt x="33339" y="58915"/>
                </a:lnTo>
                <a:lnTo>
                  <a:pt x="33491" y="59448"/>
                </a:lnTo>
                <a:lnTo>
                  <a:pt x="33796" y="59905"/>
                </a:lnTo>
                <a:lnTo>
                  <a:pt x="34100" y="60286"/>
                </a:lnTo>
                <a:lnTo>
                  <a:pt x="34557" y="60666"/>
                </a:lnTo>
                <a:lnTo>
                  <a:pt x="35014" y="60895"/>
                </a:lnTo>
                <a:lnTo>
                  <a:pt x="35546" y="61047"/>
                </a:lnTo>
                <a:lnTo>
                  <a:pt x="36079" y="61123"/>
                </a:lnTo>
                <a:lnTo>
                  <a:pt x="58305" y="61123"/>
                </a:lnTo>
                <a:lnTo>
                  <a:pt x="58838" y="61199"/>
                </a:lnTo>
                <a:lnTo>
                  <a:pt x="59371" y="61351"/>
                </a:lnTo>
                <a:lnTo>
                  <a:pt x="59828" y="61580"/>
                </a:lnTo>
                <a:lnTo>
                  <a:pt x="60284" y="61884"/>
                </a:lnTo>
                <a:lnTo>
                  <a:pt x="60589" y="62341"/>
                </a:lnTo>
                <a:lnTo>
                  <a:pt x="60893" y="62797"/>
                </a:lnTo>
                <a:lnTo>
                  <a:pt x="61046" y="63330"/>
                </a:lnTo>
                <a:lnTo>
                  <a:pt x="61046" y="63863"/>
                </a:lnTo>
                <a:lnTo>
                  <a:pt x="61046" y="64472"/>
                </a:lnTo>
                <a:lnTo>
                  <a:pt x="60893" y="64929"/>
                </a:lnTo>
                <a:lnTo>
                  <a:pt x="60589" y="65462"/>
                </a:lnTo>
                <a:lnTo>
                  <a:pt x="60284" y="65842"/>
                </a:lnTo>
                <a:lnTo>
                  <a:pt x="59828" y="66223"/>
                </a:lnTo>
                <a:lnTo>
                  <a:pt x="59371" y="66451"/>
                </a:lnTo>
                <a:lnTo>
                  <a:pt x="58838" y="66603"/>
                </a:lnTo>
                <a:lnTo>
                  <a:pt x="58305" y="66679"/>
                </a:lnTo>
                <a:lnTo>
                  <a:pt x="52749" y="66679"/>
                </a:lnTo>
                <a:lnTo>
                  <a:pt x="52216" y="66756"/>
                </a:lnTo>
                <a:lnTo>
                  <a:pt x="51683" y="66908"/>
                </a:lnTo>
                <a:lnTo>
                  <a:pt x="51227" y="67136"/>
                </a:lnTo>
                <a:lnTo>
                  <a:pt x="50770" y="67441"/>
                </a:lnTo>
                <a:lnTo>
                  <a:pt x="50465" y="67897"/>
                </a:lnTo>
                <a:lnTo>
                  <a:pt x="50161" y="68354"/>
                </a:lnTo>
                <a:lnTo>
                  <a:pt x="50009" y="68887"/>
                </a:lnTo>
                <a:lnTo>
                  <a:pt x="49933" y="69420"/>
                </a:lnTo>
                <a:lnTo>
                  <a:pt x="50009" y="70029"/>
                </a:lnTo>
                <a:lnTo>
                  <a:pt x="50161" y="70485"/>
                </a:lnTo>
                <a:lnTo>
                  <a:pt x="50465" y="71018"/>
                </a:lnTo>
                <a:lnTo>
                  <a:pt x="50770" y="71399"/>
                </a:lnTo>
                <a:lnTo>
                  <a:pt x="51227" y="71779"/>
                </a:lnTo>
                <a:lnTo>
                  <a:pt x="51683" y="72008"/>
                </a:lnTo>
                <a:lnTo>
                  <a:pt x="52216" y="72160"/>
                </a:lnTo>
                <a:lnTo>
                  <a:pt x="52749" y="72236"/>
                </a:lnTo>
                <a:lnTo>
                  <a:pt x="80531" y="72236"/>
                </a:lnTo>
                <a:lnTo>
                  <a:pt x="81064" y="72312"/>
                </a:lnTo>
                <a:lnTo>
                  <a:pt x="81597" y="72464"/>
                </a:lnTo>
                <a:lnTo>
                  <a:pt x="82054" y="72693"/>
                </a:lnTo>
                <a:lnTo>
                  <a:pt x="82510" y="72997"/>
                </a:lnTo>
                <a:lnTo>
                  <a:pt x="82815" y="73454"/>
                </a:lnTo>
                <a:lnTo>
                  <a:pt x="83043" y="73911"/>
                </a:lnTo>
                <a:lnTo>
                  <a:pt x="83272" y="74443"/>
                </a:lnTo>
                <a:lnTo>
                  <a:pt x="83272" y="74976"/>
                </a:lnTo>
                <a:lnTo>
                  <a:pt x="83272" y="75585"/>
                </a:lnTo>
                <a:lnTo>
                  <a:pt x="83043" y="76042"/>
                </a:lnTo>
                <a:lnTo>
                  <a:pt x="82815" y="76575"/>
                </a:lnTo>
                <a:lnTo>
                  <a:pt x="82510" y="76955"/>
                </a:lnTo>
                <a:lnTo>
                  <a:pt x="82054" y="77336"/>
                </a:lnTo>
                <a:lnTo>
                  <a:pt x="81597" y="77564"/>
                </a:lnTo>
                <a:lnTo>
                  <a:pt x="81064" y="77716"/>
                </a:lnTo>
                <a:lnTo>
                  <a:pt x="80531" y="77792"/>
                </a:lnTo>
                <a:lnTo>
                  <a:pt x="74442" y="77792"/>
                </a:lnTo>
                <a:lnTo>
                  <a:pt x="73909" y="78021"/>
                </a:lnTo>
                <a:lnTo>
                  <a:pt x="73376" y="78249"/>
                </a:lnTo>
                <a:lnTo>
                  <a:pt x="72996" y="78554"/>
                </a:lnTo>
                <a:lnTo>
                  <a:pt x="72691" y="79010"/>
                </a:lnTo>
                <a:lnTo>
                  <a:pt x="72387" y="79467"/>
                </a:lnTo>
                <a:lnTo>
                  <a:pt x="72235" y="80000"/>
                </a:lnTo>
                <a:lnTo>
                  <a:pt x="72159" y="80533"/>
                </a:lnTo>
                <a:lnTo>
                  <a:pt x="72235" y="81142"/>
                </a:lnTo>
                <a:lnTo>
                  <a:pt x="72387" y="81598"/>
                </a:lnTo>
                <a:lnTo>
                  <a:pt x="72691" y="82131"/>
                </a:lnTo>
                <a:lnTo>
                  <a:pt x="72996" y="82512"/>
                </a:lnTo>
                <a:lnTo>
                  <a:pt x="73376" y="82816"/>
                </a:lnTo>
                <a:lnTo>
                  <a:pt x="73909" y="83121"/>
                </a:lnTo>
                <a:lnTo>
                  <a:pt x="74442" y="83273"/>
                </a:lnTo>
                <a:lnTo>
                  <a:pt x="74975" y="83349"/>
                </a:lnTo>
                <a:lnTo>
                  <a:pt x="157333" y="83349"/>
                </a:lnTo>
                <a:lnTo>
                  <a:pt x="157866" y="83273"/>
                </a:lnTo>
                <a:lnTo>
                  <a:pt x="158399" y="83121"/>
                </a:lnTo>
                <a:lnTo>
                  <a:pt x="158855" y="82816"/>
                </a:lnTo>
                <a:lnTo>
                  <a:pt x="159312" y="82512"/>
                </a:lnTo>
                <a:lnTo>
                  <a:pt x="159617" y="82131"/>
                </a:lnTo>
                <a:lnTo>
                  <a:pt x="159845" y="81598"/>
                </a:lnTo>
                <a:lnTo>
                  <a:pt x="160073" y="81142"/>
                </a:lnTo>
                <a:lnTo>
                  <a:pt x="160073" y="80533"/>
                </a:lnTo>
                <a:lnTo>
                  <a:pt x="160073" y="80000"/>
                </a:lnTo>
                <a:lnTo>
                  <a:pt x="159845" y="79467"/>
                </a:lnTo>
                <a:lnTo>
                  <a:pt x="159617" y="79010"/>
                </a:lnTo>
                <a:lnTo>
                  <a:pt x="159312" y="78554"/>
                </a:lnTo>
                <a:lnTo>
                  <a:pt x="158855" y="78249"/>
                </a:lnTo>
                <a:lnTo>
                  <a:pt x="158399" y="78021"/>
                </a:lnTo>
                <a:lnTo>
                  <a:pt x="157866" y="77792"/>
                </a:lnTo>
                <a:lnTo>
                  <a:pt x="151777" y="77792"/>
                </a:lnTo>
                <a:lnTo>
                  <a:pt x="151244" y="77716"/>
                </a:lnTo>
                <a:lnTo>
                  <a:pt x="150711" y="77564"/>
                </a:lnTo>
                <a:lnTo>
                  <a:pt x="150178" y="77336"/>
                </a:lnTo>
                <a:lnTo>
                  <a:pt x="149798" y="76955"/>
                </a:lnTo>
                <a:lnTo>
                  <a:pt x="149493" y="76575"/>
                </a:lnTo>
                <a:lnTo>
                  <a:pt x="149189" y="76042"/>
                </a:lnTo>
                <a:lnTo>
                  <a:pt x="149036" y="75585"/>
                </a:lnTo>
                <a:lnTo>
                  <a:pt x="148960" y="74976"/>
                </a:lnTo>
                <a:lnTo>
                  <a:pt x="149036" y="74443"/>
                </a:lnTo>
                <a:lnTo>
                  <a:pt x="149189" y="73911"/>
                </a:lnTo>
                <a:lnTo>
                  <a:pt x="149493" y="73454"/>
                </a:lnTo>
                <a:lnTo>
                  <a:pt x="149798" y="72997"/>
                </a:lnTo>
                <a:lnTo>
                  <a:pt x="150178" y="72693"/>
                </a:lnTo>
                <a:lnTo>
                  <a:pt x="150711" y="72464"/>
                </a:lnTo>
                <a:lnTo>
                  <a:pt x="151244" y="72312"/>
                </a:lnTo>
                <a:lnTo>
                  <a:pt x="151777" y="72236"/>
                </a:lnTo>
                <a:lnTo>
                  <a:pt x="179559" y="72236"/>
                </a:lnTo>
                <a:lnTo>
                  <a:pt x="180092" y="72160"/>
                </a:lnTo>
                <a:lnTo>
                  <a:pt x="180625" y="72008"/>
                </a:lnTo>
                <a:lnTo>
                  <a:pt x="181082" y="71779"/>
                </a:lnTo>
                <a:lnTo>
                  <a:pt x="181538" y="71399"/>
                </a:lnTo>
                <a:lnTo>
                  <a:pt x="181843" y="71018"/>
                </a:lnTo>
                <a:lnTo>
                  <a:pt x="182071" y="70485"/>
                </a:lnTo>
                <a:lnTo>
                  <a:pt x="182299" y="70029"/>
                </a:lnTo>
                <a:lnTo>
                  <a:pt x="182299" y="69420"/>
                </a:lnTo>
                <a:lnTo>
                  <a:pt x="182299" y="68887"/>
                </a:lnTo>
                <a:lnTo>
                  <a:pt x="182071" y="68354"/>
                </a:lnTo>
                <a:lnTo>
                  <a:pt x="181843" y="67897"/>
                </a:lnTo>
                <a:lnTo>
                  <a:pt x="181538" y="67441"/>
                </a:lnTo>
                <a:lnTo>
                  <a:pt x="181082" y="67136"/>
                </a:lnTo>
                <a:lnTo>
                  <a:pt x="180625" y="66908"/>
                </a:lnTo>
                <a:lnTo>
                  <a:pt x="180092" y="66756"/>
                </a:lnTo>
                <a:lnTo>
                  <a:pt x="179559" y="66679"/>
                </a:lnTo>
                <a:lnTo>
                  <a:pt x="174003" y="66679"/>
                </a:lnTo>
                <a:lnTo>
                  <a:pt x="173394" y="66603"/>
                </a:lnTo>
                <a:lnTo>
                  <a:pt x="172937" y="66451"/>
                </a:lnTo>
                <a:lnTo>
                  <a:pt x="172404" y="66223"/>
                </a:lnTo>
                <a:lnTo>
                  <a:pt x="172024" y="65842"/>
                </a:lnTo>
                <a:lnTo>
                  <a:pt x="171719" y="65462"/>
                </a:lnTo>
                <a:lnTo>
                  <a:pt x="171415" y="64929"/>
                </a:lnTo>
                <a:lnTo>
                  <a:pt x="171262" y="64472"/>
                </a:lnTo>
                <a:lnTo>
                  <a:pt x="171186" y="63863"/>
                </a:lnTo>
                <a:lnTo>
                  <a:pt x="171262" y="63330"/>
                </a:lnTo>
                <a:lnTo>
                  <a:pt x="171415" y="62797"/>
                </a:lnTo>
                <a:lnTo>
                  <a:pt x="171719" y="62341"/>
                </a:lnTo>
                <a:lnTo>
                  <a:pt x="172024" y="61884"/>
                </a:lnTo>
                <a:lnTo>
                  <a:pt x="172404" y="61580"/>
                </a:lnTo>
                <a:lnTo>
                  <a:pt x="172937" y="61351"/>
                </a:lnTo>
                <a:lnTo>
                  <a:pt x="173394" y="61199"/>
                </a:lnTo>
                <a:lnTo>
                  <a:pt x="174003" y="61123"/>
                </a:lnTo>
                <a:lnTo>
                  <a:pt x="196229" y="61123"/>
                </a:lnTo>
                <a:lnTo>
                  <a:pt x="196762" y="61047"/>
                </a:lnTo>
                <a:lnTo>
                  <a:pt x="197294" y="60895"/>
                </a:lnTo>
                <a:lnTo>
                  <a:pt x="197751" y="60666"/>
                </a:lnTo>
                <a:lnTo>
                  <a:pt x="198208" y="60286"/>
                </a:lnTo>
                <a:lnTo>
                  <a:pt x="198512" y="59905"/>
                </a:lnTo>
                <a:lnTo>
                  <a:pt x="198741" y="59448"/>
                </a:lnTo>
                <a:lnTo>
                  <a:pt x="198893" y="58915"/>
                </a:lnTo>
                <a:lnTo>
                  <a:pt x="198969" y="58307"/>
                </a:lnTo>
                <a:lnTo>
                  <a:pt x="198893" y="57774"/>
                </a:lnTo>
                <a:lnTo>
                  <a:pt x="198741" y="57241"/>
                </a:lnTo>
                <a:lnTo>
                  <a:pt x="198512" y="56784"/>
                </a:lnTo>
                <a:lnTo>
                  <a:pt x="198208" y="56404"/>
                </a:lnTo>
                <a:lnTo>
                  <a:pt x="197751" y="56023"/>
                </a:lnTo>
                <a:lnTo>
                  <a:pt x="197294" y="55795"/>
                </a:lnTo>
                <a:lnTo>
                  <a:pt x="196762" y="55642"/>
                </a:lnTo>
                <a:lnTo>
                  <a:pt x="196229" y="55566"/>
                </a:lnTo>
                <a:lnTo>
                  <a:pt x="185116" y="55566"/>
                </a:lnTo>
                <a:lnTo>
                  <a:pt x="184507" y="55490"/>
                </a:lnTo>
                <a:lnTo>
                  <a:pt x="184050" y="55338"/>
                </a:lnTo>
                <a:lnTo>
                  <a:pt x="183517" y="55110"/>
                </a:lnTo>
                <a:lnTo>
                  <a:pt x="183137" y="54729"/>
                </a:lnTo>
                <a:lnTo>
                  <a:pt x="182832" y="54348"/>
                </a:lnTo>
                <a:lnTo>
                  <a:pt x="182528" y="53892"/>
                </a:lnTo>
                <a:lnTo>
                  <a:pt x="182375" y="53359"/>
                </a:lnTo>
                <a:lnTo>
                  <a:pt x="182299" y="52750"/>
                </a:lnTo>
                <a:lnTo>
                  <a:pt x="182375" y="52217"/>
                </a:lnTo>
                <a:lnTo>
                  <a:pt x="182528" y="51684"/>
                </a:lnTo>
                <a:lnTo>
                  <a:pt x="182832" y="51228"/>
                </a:lnTo>
                <a:lnTo>
                  <a:pt x="183137" y="50847"/>
                </a:lnTo>
                <a:lnTo>
                  <a:pt x="183517" y="50466"/>
                </a:lnTo>
                <a:lnTo>
                  <a:pt x="184050" y="50238"/>
                </a:lnTo>
                <a:lnTo>
                  <a:pt x="184507" y="50086"/>
                </a:lnTo>
                <a:lnTo>
                  <a:pt x="185116" y="50010"/>
                </a:lnTo>
                <a:lnTo>
                  <a:pt x="207342" y="50010"/>
                </a:lnTo>
                <a:lnTo>
                  <a:pt x="207875" y="49934"/>
                </a:lnTo>
                <a:lnTo>
                  <a:pt x="208407" y="49781"/>
                </a:lnTo>
                <a:lnTo>
                  <a:pt x="208864" y="49553"/>
                </a:lnTo>
                <a:lnTo>
                  <a:pt x="209321" y="49172"/>
                </a:lnTo>
                <a:lnTo>
                  <a:pt x="209625" y="48792"/>
                </a:lnTo>
                <a:lnTo>
                  <a:pt x="209854" y="48335"/>
                </a:lnTo>
                <a:lnTo>
                  <a:pt x="210006" y="47802"/>
                </a:lnTo>
                <a:lnTo>
                  <a:pt x="210082" y="47193"/>
                </a:lnTo>
                <a:lnTo>
                  <a:pt x="210006" y="46661"/>
                </a:lnTo>
                <a:lnTo>
                  <a:pt x="209854" y="46128"/>
                </a:lnTo>
                <a:lnTo>
                  <a:pt x="209625" y="45671"/>
                </a:lnTo>
                <a:lnTo>
                  <a:pt x="209321" y="45291"/>
                </a:lnTo>
                <a:lnTo>
                  <a:pt x="208864" y="44910"/>
                </a:lnTo>
                <a:lnTo>
                  <a:pt x="208407" y="44682"/>
                </a:lnTo>
                <a:lnTo>
                  <a:pt x="207875" y="44529"/>
                </a:lnTo>
                <a:lnTo>
                  <a:pt x="207342" y="44453"/>
                </a:lnTo>
                <a:lnTo>
                  <a:pt x="190672" y="44453"/>
                </a:lnTo>
                <a:lnTo>
                  <a:pt x="190063" y="44377"/>
                </a:lnTo>
                <a:lnTo>
                  <a:pt x="189607" y="44225"/>
                </a:lnTo>
                <a:lnTo>
                  <a:pt x="189074" y="43997"/>
                </a:lnTo>
                <a:lnTo>
                  <a:pt x="188693" y="43616"/>
                </a:lnTo>
                <a:lnTo>
                  <a:pt x="188313" y="43235"/>
                </a:lnTo>
                <a:lnTo>
                  <a:pt x="188084" y="42779"/>
                </a:lnTo>
                <a:lnTo>
                  <a:pt x="187932" y="42246"/>
                </a:lnTo>
                <a:lnTo>
                  <a:pt x="187856" y="41637"/>
                </a:lnTo>
                <a:lnTo>
                  <a:pt x="187932" y="41104"/>
                </a:lnTo>
                <a:lnTo>
                  <a:pt x="188084" y="40571"/>
                </a:lnTo>
                <a:lnTo>
                  <a:pt x="188313" y="40115"/>
                </a:lnTo>
                <a:lnTo>
                  <a:pt x="188693" y="39734"/>
                </a:lnTo>
                <a:lnTo>
                  <a:pt x="189074" y="39353"/>
                </a:lnTo>
                <a:lnTo>
                  <a:pt x="189607" y="39125"/>
                </a:lnTo>
                <a:lnTo>
                  <a:pt x="190063" y="38973"/>
                </a:lnTo>
                <a:lnTo>
                  <a:pt x="190672" y="38897"/>
                </a:lnTo>
                <a:lnTo>
                  <a:pt x="201785" y="38897"/>
                </a:lnTo>
                <a:lnTo>
                  <a:pt x="202318" y="38821"/>
                </a:lnTo>
                <a:lnTo>
                  <a:pt x="202851" y="38668"/>
                </a:lnTo>
                <a:lnTo>
                  <a:pt x="203308" y="38440"/>
                </a:lnTo>
                <a:lnTo>
                  <a:pt x="203764" y="38059"/>
                </a:lnTo>
                <a:lnTo>
                  <a:pt x="204069" y="37679"/>
                </a:lnTo>
                <a:lnTo>
                  <a:pt x="204297" y="37222"/>
                </a:lnTo>
                <a:lnTo>
                  <a:pt x="204449" y="36689"/>
                </a:lnTo>
                <a:lnTo>
                  <a:pt x="204525" y="36080"/>
                </a:lnTo>
                <a:lnTo>
                  <a:pt x="204449" y="35548"/>
                </a:lnTo>
                <a:lnTo>
                  <a:pt x="204297" y="35015"/>
                </a:lnTo>
                <a:lnTo>
                  <a:pt x="204069" y="34558"/>
                </a:lnTo>
                <a:lnTo>
                  <a:pt x="203764" y="34177"/>
                </a:lnTo>
                <a:lnTo>
                  <a:pt x="203308" y="33797"/>
                </a:lnTo>
                <a:lnTo>
                  <a:pt x="202851" y="33569"/>
                </a:lnTo>
                <a:lnTo>
                  <a:pt x="202318" y="33416"/>
                </a:lnTo>
                <a:lnTo>
                  <a:pt x="201785" y="33340"/>
                </a:lnTo>
                <a:lnTo>
                  <a:pt x="196229" y="33340"/>
                </a:lnTo>
                <a:lnTo>
                  <a:pt x="195620" y="33264"/>
                </a:lnTo>
                <a:lnTo>
                  <a:pt x="195163" y="33112"/>
                </a:lnTo>
                <a:lnTo>
                  <a:pt x="194630" y="32883"/>
                </a:lnTo>
                <a:lnTo>
                  <a:pt x="194250" y="32503"/>
                </a:lnTo>
                <a:lnTo>
                  <a:pt x="193869" y="32122"/>
                </a:lnTo>
                <a:lnTo>
                  <a:pt x="193641" y="31666"/>
                </a:lnTo>
                <a:lnTo>
                  <a:pt x="193489" y="31133"/>
                </a:lnTo>
                <a:lnTo>
                  <a:pt x="193412" y="30524"/>
                </a:lnTo>
                <a:lnTo>
                  <a:pt x="193489" y="29991"/>
                </a:lnTo>
                <a:lnTo>
                  <a:pt x="193641" y="29458"/>
                </a:lnTo>
                <a:lnTo>
                  <a:pt x="193869" y="29001"/>
                </a:lnTo>
                <a:lnTo>
                  <a:pt x="194250" y="28621"/>
                </a:lnTo>
                <a:lnTo>
                  <a:pt x="194630" y="28240"/>
                </a:lnTo>
                <a:lnTo>
                  <a:pt x="195163" y="28012"/>
                </a:lnTo>
                <a:lnTo>
                  <a:pt x="195620" y="27860"/>
                </a:lnTo>
                <a:lnTo>
                  <a:pt x="196229" y="27784"/>
                </a:lnTo>
                <a:lnTo>
                  <a:pt x="212898" y="27784"/>
                </a:lnTo>
                <a:lnTo>
                  <a:pt x="213431" y="27708"/>
                </a:lnTo>
                <a:lnTo>
                  <a:pt x="213964" y="27555"/>
                </a:lnTo>
                <a:lnTo>
                  <a:pt x="214421" y="27327"/>
                </a:lnTo>
                <a:lnTo>
                  <a:pt x="214801" y="26946"/>
                </a:lnTo>
                <a:lnTo>
                  <a:pt x="215182" y="26566"/>
                </a:lnTo>
                <a:lnTo>
                  <a:pt x="215410" y="26109"/>
                </a:lnTo>
                <a:lnTo>
                  <a:pt x="215562" y="25576"/>
                </a:lnTo>
                <a:lnTo>
                  <a:pt x="215638" y="24967"/>
                </a:lnTo>
                <a:lnTo>
                  <a:pt x="215562" y="24434"/>
                </a:lnTo>
                <a:lnTo>
                  <a:pt x="215410" y="23902"/>
                </a:lnTo>
                <a:lnTo>
                  <a:pt x="215182" y="23445"/>
                </a:lnTo>
                <a:lnTo>
                  <a:pt x="214801" y="23064"/>
                </a:lnTo>
                <a:lnTo>
                  <a:pt x="214421" y="22684"/>
                </a:lnTo>
                <a:lnTo>
                  <a:pt x="213964" y="22455"/>
                </a:lnTo>
                <a:lnTo>
                  <a:pt x="213431" y="22303"/>
                </a:lnTo>
                <a:lnTo>
                  <a:pt x="212898" y="22227"/>
                </a:lnTo>
                <a:lnTo>
                  <a:pt x="207342" y="22227"/>
                </a:lnTo>
                <a:lnTo>
                  <a:pt x="206733" y="22151"/>
                </a:lnTo>
                <a:lnTo>
                  <a:pt x="206200" y="21999"/>
                </a:lnTo>
                <a:lnTo>
                  <a:pt x="205743" y="21770"/>
                </a:lnTo>
                <a:lnTo>
                  <a:pt x="205363" y="21390"/>
                </a:lnTo>
                <a:lnTo>
                  <a:pt x="204982" y="21009"/>
                </a:lnTo>
                <a:lnTo>
                  <a:pt x="204754" y="20553"/>
                </a:lnTo>
                <a:lnTo>
                  <a:pt x="204602" y="20020"/>
                </a:lnTo>
                <a:lnTo>
                  <a:pt x="204525" y="19411"/>
                </a:lnTo>
                <a:lnTo>
                  <a:pt x="204602" y="18878"/>
                </a:lnTo>
                <a:lnTo>
                  <a:pt x="204754" y="18345"/>
                </a:lnTo>
                <a:lnTo>
                  <a:pt x="204982" y="17888"/>
                </a:lnTo>
                <a:lnTo>
                  <a:pt x="205363" y="17508"/>
                </a:lnTo>
                <a:lnTo>
                  <a:pt x="205743" y="17127"/>
                </a:lnTo>
                <a:lnTo>
                  <a:pt x="206200" y="16899"/>
                </a:lnTo>
                <a:lnTo>
                  <a:pt x="206733" y="16747"/>
                </a:lnTo>
                <a:lnTo>
                  <a:pt x="207342" y="16671"/>
                </a:lnTo>
                <a:lnTo>
                  <a:pt x="229568" y="16671"/>
                </a:lnTo>
                <a:lnTo>
                  <a:pt x="230101" y="16594"/>
                </a:lnTo>
                <a:lnTo>
                  <a:pt x="230633" y="16442"/>
                </a:lnTo>
                <a:lnTo>
                  <a:pt x="231090" y="16214"/>
                </a:lnTo>
                <a:lnTo>
                  <a:pt x="231471" y="15833"/>
                </a:lnTo>
                <a:lnTo>
                  <a:pt x="231851" y="15453"/>
                </a:lnTo>
                <a:lnTo>
                  <a:pt x="232080" y="14996"/>
                </a:lnTo>
                <a:lnTo>
                  <a:pt x="232232" y="14463"/>
                </a:lnTo>
                <a:lnTo>
                  <a:pt x="232308" y="13854"/>
                </a:lnTo>
                <a:lnTo>
                  <a:pt x="232232" y="13321"/>
                </a:lnTo>
                <a:lnTo>
                  <a:pt x="232080" y="12789"/>
                </a:lnTo>
                <a:lnTo>
                  <a:pt x="231851" y="12332"/>
                </a:lnTo>
                <a:lnTo>
                  <a:pt x="231471" y="11951"/>
                </a:lnTo>
                <a:lnTo>
                  <a:pt x="231090" y="11571"/>
                </a:lnTo>
                <a:lnTo>
                  <a:pt x="230633" y="11342"/>
                </a:lnTo>
                <a:lnTo>
                  <a:pt x="230101" y="11190"/>
                </a:lnTo>
                <a:lnTo>
                  <a:pt x="229568" y="11114"/>
                </a:lnTo>
                <a:lnTo>
                  <a:pt x="201785" y="11114"/>
                </a:lnTo>
                <a:lnTo>
                  <a:pt x="201176" y="11038"/>
                </a:lnTo>
                <a:lnTo>
                  <a:pt x="200720" y="10886"/>
                </a:lnTo>
                <a:lnTo>
                  <a:pt x="200187" y="10657"/>
                </a:lnTo>
                <a:lnTo>
                  <a:pt x="199806" y="10277"/>
                </a:lnTo>
                <a:lnTo>
                  <a:pt x="199426" y="9896"/>
                </a:lnTo>
                <a:lnTo>
                  <a:pt x="199197" y="9439"/>
                </a:lnTo>
                <a:lnTo>
                  <a:pt x="199045" y="8907"/>
                </a:lnTo>
                <a:lnTo>
                  <a:pt x="198969" y="8298"/>
                </a:lnTo>
                <a:lnTo>
                  <a:pt x="199045" y="7765"/>
                </a:lnTo>
                <a:lnTo>
                  <a:pt x="199197" y="7232"/>
                </a:lnTo>
                <a:lnTo>
                  <a:pt x="199426" y="6775"/>
                </a:lnTo>
                <a:lnTo>
                  <a:pt x="199806" y="6395"/>
                </a:lnTo>
                <a:lnTo>
                  <a:pt x="200187" y="6014"/>
                </a:lnTo>
                <a:lnTo>
                  <a:pt x="200720" y="5786"/>
                </a:lnTo>
                <a:lnTo>
                  <a:pt x="201176" y="5634"/>
                </a:lnTo>
                <a:lnTo>
                  <a:pt x="201785" y="5557"/>
                </a:lnTo>
                <a:lnTo>
                  <a:pt x="218455" y="5557"/>
                </a:lnTo>
                <a:lnTo>
                  <a:pt x="218988" y="5481"/>
                </a:lnTo>
                <a:lnTo>
                  <a:pt x="219520" y="5329"/>
                </a:lnTo>
                <a:lnTo>
                  <a:pt x="219977" y="5101"/>
                </a:lnTo>
                <a:lnTo>
                  <a:pt x="220358" y="4720"/>
                </a:lnTo>
                <a:lnTo>
                  <a:pt x="220738" y="4340"/>
                </a:lnTo>
                <a:lnTo>
                  <a:pt x="220967" y="3883"/>
                </a:lnTo>
                <a:lnTo>
                  <a:pt x="221119" y="3350"/>
                </a:lnTo>
                <a:lnTo>
                  <a:pt x="221195" y="2817"/>
                </a:lnTo>
                <a:lnTo>
                  <a:pt x="221119" y="2208"/>
                </a:lnTo>
                <a:lnTo>
                  <a:pt x="220967" y="1676"/>
                </a:lnTo>
                <a:lnTo>
                  <a:pt x="220738" y="1219"/>
                </a:lnTo>
                <a:lnTo>
                  <a:pt x="220358" y="838"/>
                </a:lnTo>
                <a:lnTo>
                  <a:pt x="219977" y="458"/>
                </a:lnTo>
                <a:lnTo>
                  <a:pt x="219520" y="229"/>
                </a:lnTo>
                <a:lnTo>
                  <a:pt x="218988" y="77"/>
                </a:lnTo>
                <a:lnTo>
                  <a:pt x="2184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864804" y="4423593"/>
            <a:ext cx="308247" cy="102749"/>
          </a:xfrm>
          <a:custGeom>
            <a:rect b="b" l="l" r="r" t="t"/>
            <a:pathLst>
              <a:path extrusionOk="0" h="5557" w="16671">
                <a:moveTo>
                  <a:pt x="2817" y="0"/>
                </a:moveTo>
                <a:lnTo>
                  <a:pt x="2208" y="77"/>
                </a:lnTo>
                <a:lnTo>
                  <a:pt x="1752" y="229"/>
                </a:lnTo>
                <a:lnTo>
                  <a:pt x="1219" y="457"/>
                </a:lnTo>
                <a:lnTo>
                  <a:pt x="838" y="762"/>
                </a:lnTo>
                <a:lnTo>
                  <a:pt x="458" y="1218"/>
                </a:lnTo>
                <a:lnTo>
                  <a:pt x="229" y="1675"/>
                </a:lnTo>
                <a:lnTo>
                  <a:pt x="77" y="2208"/>
                </a:lnTo>
                <a:lnTo>
                  <a:pt x="1" y="2741"/>
                </a:lnTo>
                <a:lnTo>
                  <a:pt x="77" y="3350"/>
                </a:lnTo>
                <a:lnTo>
                  <a:pt x="229" y="3806"/>
                </a:lnTo>
                <a:lnTo>
                  <a:pt x="458" y="4339"/>
                </a:lnTo>
                <a:lnTo>
                  <a:pt x="838" y="4720"/>
                </a:lnTo>
                <a:lnTo>
                  <a:pt x="1219" y="5100"/>
                </a:lnTo>
                <a:lnTo>
                  <a:pt x="1752" y="5329"/>
                </a:lnTo>
                <a:lnTo>
                  <a:pt x="2208" y="5481"/>
                </a:lnTo>
                <a:lnTo>
                  <a:pt x="2817" y="5557"/>
                </a:lnTo>
                <a:lnTo>
                  <a:pt x="13930" y="5557"/>
                </a:lnTo>
                <a:lnTo>
                  <a:pt x="14463" y="5481"/>
                </a:lnTo>
                <a:lnTo>
                  <a:pt x="14996" y="5329"/>
                </a:lnTo>
                <a:lnTo>
                  <a:pt x="15453" y="5100"/>
                </a:lnTo>
                <a:lnTo>
                  <a:pt x="15909" y="4720"/>
                </a:lnTo>
                <a:lnTo>
                  <a:pt x="16214" y="4339"/>
                </a:lnTo>
                <a:lnTo>
                  <a:pt x="16442" y="3806"/>
                </a:lnTo>
                <a:lnTo>
                  <a:pt x="16594" y="3350"/>
                </a:lnTo>
                <a:lnTo>
                  <a:pt x="16670" y="2741"/>
                </a:lnTo>
                <a:lnTo>
                  <a:pt x="16594" y="2208"/>
                </a:lnTo>
                <a:lnTo>
                  <a:pt x="16442" y="1675"/>
                </a:lnTo>
                <a:lnTo>
                  <a:pt x="16214" y="1218"/>
                </a:lnTo>
                <a:lnTo>
                  <a:pt x="15909" y="762"/>
                </a:lnTo>
                <a:lnTo>
                  <a:pt x="15453" y="457"/>
                </a:lnTo>
                <a:lnTo>
                  <a:pt x="14996" y="229"/>
                </a:lnTo>
                <a:lnTo>
                  <a:pt x="14463" y="77"/>
                </a:lnTo>
                <a:lnTo>
                  <a:pt x="139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391365" y="1546863"/>
            <a:ext cx="2367256" cy="719206"/>
          </a:xfrm>
          <a:custGeom>
            <a:rect b="b" l="l" r="r" t="t"/>
            <a:pathLst>
              <a:path extrusionOk="0" h="38897" w="128029">
                <a:moveTo>
                  <a:pt x="0" y="0"/>
                </a:moveTo>
                <a:lnTo>
                  <a:pt x="0" y="6927"/>
                </a:lnTo>
                <a:lnTo>
                  <a:pt x="0" y="7612"/>
                </a:lnTo>
                <a:lnTo>
                  <a:pt x="152" y="8297"/>
                </a:lnTo>
                <a:lnTo>
                  <a:pt x="304" y="8982"/>
                </a:lnTo>
                <a:lnTo>
                  <a:pt x="533" y="9667"/>
                </a:lnTo>
                <a:lnTo>
                  <a:pt x="837" y="10276"/>
                </a:lnTo>
                <a:lnTo>
                  <a:pt x="1142" y="10809"/>
                </a:lnTo>
                <a:lnTo>
                  <a:pt x="1598" y="11342"/>
                </a:lnTo>
                <a:lnTo>
                  <a:pt x="2055" y="11875"/>
                </a:lnTo>
                <a:lnTo>
                  <a:pt x="2512" y="12331"/>
                </a:lnTo>
                <a:lnTo>
                  <a:pt x="3045" y="12712"/>
                </a:lnTo>
                <a:lnTo>
                  <a:pt x="3654" y="13092"/>
                </a:lnTo>
                <a:lnTo>
                  <a:pt x="4263" y="13397"/>
                </a:lnTo>
                <a:lnTo>
                  <a:pt x="4871" y="13625"/>
                </a:lnTo>
                <a:lnTo>
                  <a:pt x="5557" y="13777"/>
                </a:lnTo>
                <a:lnTo>
                  <a:pt x="6242" y="13854"/>
                </a:lnTo>
                <a:lnTo>
                  <a:pt x="7003" y="13930"/>
                </a:lnTo>
                <a:lnTo>
                  <a:pt x="24966" y="13930"/>
                </a:lnTo>
                <a:lnTo>
                  <a:pt x="24966" y="15224"/>
                </a:lnTo>
                <a:lnTo>
                  <a:pt x="25042" y="15985"/>
                </a:lnTo>
                <a:lnTo>
                  <a:pt x="25118" y="16670"/>
                </a:lnTo>
                <a:lnTo>
                  <a:pt x="25271" y="17355"/>
                </a:lnTo>
                <a:lnTo>
                  <a:pt x="25499" y="17964"/>
                </a:lnTo>
                <a:lnTo>
                  <a:pt x="25804" y="18573"/>
                </a:lnTo>
                <a:lnTo>
                  <a:pt x="26184" y="19182"/>
                </a:lnTo>
                <a:lnTo>
                  <a:pt x="26565" y="19715"/>
                </a:lnTo>
                <a:lnTo>
                  <a:pt x="27021" y="20171"/>
                </a:lnTo>
                <a:lnTo>
                  <a:pt x="27554" y="20628"/>
                </a:lnTo>
                <a:lnTo>
                  <a:pt x="28087" y="21085"/>
                </a:lnTo>
                <a:lnTo>
                  <a:pt x="28620" y="21389"/>
                </a:lnTo>
                <a:lnTo>
                  <a:pt x="29229" y="21694"/>
                </a:lnTo>
                <a:lnTo>
                  <a:pt x="29914" y="21922"/>
                </a:lnTo>
                <a:lnTo>
                  <a:pt x="30523" y="22074"/>
                </a:lnTo>
                <a:lnTo>
                  <a:pt x="31284" y="22226"/>
                </a:lnTo>
                <a:lnTo>
                  <a:pt x="49933" y="22226"/>
                </a:lnTo>
                <a:lnTo>
                  <a:pt x="49933" y="23597"/>
                </a:lnTo>
                <a:lnTo>
                  <a:pt x="50009" y="24282"/>
                </a:lnTo>
                <a:lnTo>
                  <a:pt x="50085" y="24967"/>
                </a:lnTo>
                <a:lnTo>
                  <a:pt x="50313" y="25652"/>
                </a:lnTo>
                <a:lnTo>
                  <a:pt x="50541" y="26337"/>
                </a:lnTo>
                <a:lnTo>
                  <a:pt x="50846" y="26946"/>
                </a:lnTo>
                <a:lnTo>
                  <a:pt x="51150" y="27479"/>
                </a:lnTo>
                <a:lnTo>
                  <a:pt x="51531" y="28011"/>
                </a:lnTo>
                <a:lnTo>
                  <a:pt x="51988" y="28544"/>
                </a:lnTo>
                <a:lnTo>
                  <a:pt x="52520" y="29001"/>
                </a:lnTo>
                <a:lnTo>
                  <a:pt x="53053" y="29381"/>
                </a:lnTo>
                <a:lnTo>
                  <a:pt x="53662" y="29762"/>
                </a:lnTo>
                <a:lnTo>
                  <a:pt x="54271" y="29990"/>
                </a:lnTo>
                <a:lnTo>
                  <a:pt x="54880" y="30295"/>
                </a:lnTo>
                <a:lnTo>
                  <a:pt x="55565" y="30447"/>
                </a:lnTo>
                <a:lnTo>
                  <a:pt x="56250" y="30523"/>
                </a:lnTo>
                <a:lnTo>
                  <a:pt x="56935" y="30599"/>
                </a:lnTo>
                <a:lnTo>
                  <a:pt x="74975" y="30599"/>
                </a:lnTo>
                <a:lnTo>
                  <a:pt x="74975" y="31893"/>
                </a:lnTo>
                <a:lnTo>
                  <a:pt x="74975" y="32654"/>
                </a:lnTo>
                <a:lnTo>
                  <a:pt x="75127" y="33340"/>
                </a:lnTo>
                <a:lnTo>
                  <a:pt x="75279" y="34025"/>
                </a:lnTo>
                <a:lnTo>
                  <a:pt x="75508" y="34634"/>
                </a:lnTo>
                <a:lnTo>
                  <a:pt x="75812" y="35242"/>
                </a:lnTo>
                <a:lnTo>
                  <a:pt x="76193" y="35851"/>
                </a:lnTo>
                <a:lnTo>
                  <a:pt x="76573" y="36384"/>
                </a:lnTo>
                <a:lnTo>
                  <a:pt x="77030" y="36841"/>
                </a:lnTo>
                <a:lnTo>
                  <a:pt x="77487" y="37298"/>
                </a:lnTo>
                <a:lnTo>
                  <a:pt x="78020" y="37678"/>
                </a:lnTo>
                <a:lnTo>
                  <a:pt x="78628" y="38059"/>
                </a:lnTo>
                <a:lnTo>
                  <a:pt x="79237" y="38363"/>
                </a:lnTo>
                <a:lnTo>
                  <a:pt x="79846" y="38592"/>
                </a:lnTo>
                <a:lnTo>
                  <a:pt x="80531" y="38744"/>
                </a:lnTo>
                <a:lnTo>
                  <a:pt x="81216" y="38896"/>
                </a:lnTo>
                <a:lnTo>
                  <a:pt x="94385" y="38896"/>
                </a:lnTo>
                <a:lnTo>
                  <a:pt x="94385" y="30599"/>
                </a:lnTo>
                <a:lnTo>
                  <a:pt x="108542" y="30599"/>
                </a:lnTo>
                <a:lnTo>
                  <a:pt x="108542" y="31893"/>
                </a:lnTo>
                <a:lnTo>
                  <a:pt x="108618" y="32654"/>
                </a:lnTo>
                <a:lnTo>
                  <a:pt x="108695" y="33340"/>
                </a:lnTo>
                <a:lnTo>
                  <a:pt x="108847" y="34025"/>
                </a:lnTo>
                <a:lnTo>
                  <a:pt x="109075" y="34634"/>
                </a:lnTo>
                <a:lnTo>
                  <a:pt x="109380" y="35242"/>
                </a:lnTo>
                <a:lnTo>
                  <a:pt x="109760" y="35851"/>
                </a:lnTo>
                <a:lnTo>
                  <a:pt x="110141" y="36384"/>
                </a:lnTo>
                <a:lnTo>
                  <a:pt x="110597" y="36841"/>
                </a:lnTo>
                <a:lnTo>
                  <a:pt x="111130" y="37298"/>
                </a:lnTo>
                <a:lnTo>
                  <a:pt x="111663" y="37678"/>
                </a:lnTo>
                <a:lnTo>
                  <a:pt x="112196" y="38059"/>
                </a:lnTo>
                <a:lnTo>
                  <a:pt x="112805" y="38363"/>
                </a:lnTo>
                <a:lnTo>
                  <a:pt x="113490" y="38592"/>
                </a:lnTo>
                <a:lnTo>
                  <a:pt x="114175" y="38744"/>
                </a:lnTo>
                <a:lnTo>
                  <a:pt x="114860" y="38896"/>
                </a:lnTo>
                <a:lnTo>
                  <a:pt x="128028" y="38896"/>
                </a:lnTo>
                <a:lnTo>
                  <a:pt x="128028" y="30599"/>
                </a:lnTo>
                <a:lnTo>
                  <a:pt x="128028" y="25043"/>
                </a:lnTo>
                <a:lnTo>
                  <a:pt x="128028" y="23673"/>
                </a:lnTo>
                <a:lnTo>
                  <a:pt x="127952" y="22988"/>
                </a:lnTo>
                <a:lnTo>
                  <a:pt x="127876" y="22303"/>
                </a:lnTo>
                <a:lnTo>
                  <a:pt x="127724" y="21618"/>
                </a:lnTo>
                <a:lnTo>
                  <a:pt x="127419" y="20932"/>
                </a:lnTo>
                <a:lnTo>
                  <a:pt x="127191" y="20324"/>
                </a:lnTo>
                <a:lnTo>
                  <a:pt x="126810" y="19791"/>
                </a:lnTo>
                <a:lnTo>
                  <a:pt x="126430" y="19258"/>
                </a:lnTo>
                <a:lnTo>
                  <a:pt x="125973" y="18725"/>
                </a:lnTo>
                <a:lnTo>
                  <a:pt x="125440" y="18268"/>
                </a:lnTo>
                <a:lnTo>
                  <a:pt x="124907" y="17888"/>
                </a:lnTo>
                <a:lnTo>
                  <a:pt x="124375" y="17507"/>
                </a:lnTo>
                <a:lnTo>
                  <a:pt x="123766" y="17203"/>
                </a:lnTo>
                <a:lnTo>
                  <a:pt x="123081" y="16974"/>
                </a:lnTo>
                <a:lnTo>
                  <a:pt x="122396" y="16822"/>
                </a:lnTo>
                <a:lnTo>
                  <a:pt x="121711" y="16746"/>
                </a:lnTo>
                <a:lnTo>
                  <a:pt x="121025" y="16670"/>
                </a:lnTo>
                <a:lnTo>
                  <a:pt x="69418" y="16670"/>
                </a:lnTo>
                <a:lnTo>
                  <a:pt x="69418" y="15376"/>
                </a:lnTo>
                <a:lnTo>
                  <a:pt x="69342" y="14615"/>
                </a:lnTo>
                <a:lnTo>
                  <a:pt x="69266" y="13930"/>
                </a:lnTo>
                <a:lnTo>
                  <a:pt x="69114" y="13245"/>
                </a:lnTo>
                <a:lnTo>
                  <a:pt x="68886" y="12636"/>
                </a:lnTo>
                <a:lnTo>
                  <a:pt x="68581" y="12027"/>
                </a:lnTo>
                <a:lnTo>
                  <a:pt x="68201" y="11418"/>
                </a:lnTo>
                <a:lnTo>
                  <a:pt x="67820" y="10885"/>
                </a:lnTo>
                <a:lnTo>
                  <a:pt x="67363" y="10428"/>
                </a:lnTo>
                <a:lnTo>
                  <a:pt x="66830" y="9972"/>
                </a:lnTo>
                <a:lnTo>
                  <a:pt x="66298" y="9515"/>
                </a:lnTo>
                <a:lnTo>
                  <a:pt x="65765" y="9210"/>
                </a:lnTo>
                <a:lnTo>
                  <a:pt x="65156" y="8906"/>
                </a:lnTo>
                <a:lnTo>
                  <a:pt x="64471" y="8678"/>
                </a:lnTo>
                <a:lnTo>
                  <a:pt x="63786" y="8525"/>
                </a:lnTo>
                <a:lnTo>
                  <a:pt x="63101" y="8373"/>
                </a:lnTo>
                <a:lnTo>
                  <a:pt x="44376" y="8373"/>
                </a:lnTo>
                <a:lnTo>
                  <a:pt x="44376" y="7003"/>
                </a:lnTo>
                <a:lnTo>
                  <a:pt x="44376" y="6318"/>
                </a:lnTo>
                <a:lnTo>
                  <a:pt x="44300" y="5633"/>
                </a:lnTo>
                <a:lnTo>
                  <a:pt x="44072" y="4948"/>
                </a:lnTo>
                <a:lnTo>
                  <a:pt x="43843" y="4263"/>
                </a:lnTo>
                <a:lnTo>
                  <a:pt x="43539" y="3654"/>
                </a:lnTo>
                <a:lnTo>
                  <a:pt x="43234" y="3121"/>
                </a:lnTo>
                <a:lnTo>
                  <a:pt x="42778" y="2588"/>
                </a:lnTo>
                <a:lnTo>
                  <a:pt x="42397" y="2055"/>
                </a:lnTo>
                <a:lnTo>
                  <a:pt x="41864" y="1599"/>
                </a:lnTo>
                <a:lnTo>
                  <a:pt x="41331" y="1218"/>
                </a:lnTo>
                <a:lnTo>
                  <a:pt x="40722" y="838"/>
                </a:lnTo>
                <a:lnTo>
                  <a:pt x="40113" y="609"/>
                </a:lnTo>
                <a:lnTo>
                  <a:pt x="39505" y="305"/>
                </a:lnTo>
                <a:lnTo>
                  <a:pt x="38819" y="153"/>
                </a:lnTo>
                <a:lnTo>
                  <a:pt x="38134" y="76"/>
                </a:lnTo>
                <a:lnTo>
                  <a:pt x="374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880383" y="2266050"/>
            <a:ext cx="256160" cy="308228"/>
          </a:xfrm>
          <a:custGeom>
            <a:rect b="b" l="l" r="r" t="t"/>
            <a:pathLst>
              <a:path extrusionOk="0" h="16670" w="13854">
                <a:moveTo>
                  <a:pt x="0" y="0"/>
                </a:moveTo>
                <a:lnTo>
                  <a:pt x="0" y="16670"/>
                </a:lnTo>
                <a:lnTo>
                  <a:pt x="13854" y="16670"/>
                </a:lnTo>
                <a:lnTo>
                  <a:pt x="138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80383" y="2266050"/>
            <a:ext cx="256160" cy="52086"/>
          </a:xfrm>
          <a:custGeom>
            <a:rect b="b" l="l" r="r" t="t"/>
            <a:pathLst>
              <a:path extrusionOk="0" h="2817" w="13854">
                <a:moveTo>
                  <a:pt x="0" y="0"/>
                </a:moveTo>
                <a:lnTo>
                  <a:pt x="0" y="2816"/>
                </a:lnTo>
                <a:lnTo>
                  <a:pt x="13854" y="2816"/>
                </a:lnTo>
                <a:lnTo>
                  <a:pt x="138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501037" y="2266050"/>
            <a:ext cx="257584" cy="308228"/>
          </a:xfrm>
          <a:custGeom>
            <a:rect b="b" l="l" r="r" t="t"/>
            <a:pathLst>
              <a:path extrusionOk="0" h="16670" w="13931">
                <a:moveTo>
                  <a:pt x="1" y="0"/>
                </a:moveTo>
                <a:lnTo>
                  <a:pt x="1" y="16670"/>
                </a:lnTo>
                <a:lnTo>
                  <a:pt x="13930" y="16670"/>
                </a:lnTo>
                <a:lnTo>
                  <a:pt x="139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01037" y="2266050"/>
            <a:ext cx="257584" cy="52086"/>
          </a:xfrm>
          <a:custGeom>
            <a:rect b="b" l="l" r="r" t="t"/>
            <a:pathLst>
              <a:path extrusionOk="0" h="2817" w="13931">
                <a:moveTo>
                  <a:pt x="1" y="0"/>
                </a:moveTo>
                <a:lnTo>
                  <a:pt x="1" y="2816"/>
                </a:lnTo>
                <a:lnTo>
                  <a:pt x="13930" y="2816"/>
                </a:lnTo>
                <a:lnTo>
                  <a:pt x="139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612981" y="2523597"/>
            <a:ext cx="1401782" cy="256160"/>
          </a:xfrm>
          <a:custGeom>
            <a:rect b="b" l="l" r="r" t="t"/>
            <a:pathLst>
              <a:path extrusionOk="0" h="13854" w="75813">
                <a:moveTo>
                  <a:pt x="3349" y="0"/>
                </a:moveTo>
                <a:lnTo>
                  <a:pt x="0" y="8297"/>
                </a:lnTo>
                <a:lnTo>
                  <a:pt x="0" y="13854"/>
                </a:lnTo>
                <a:lnTo>
                  <a:pt x="75812" y="13854"/>
                </a:lnTo>
                <a:lnTo>
                  <a:pt x="75812" y="8297"/>
                </a:lnTo>
                <a:lnTo>
                  <a:pt x="675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344155" y="2677009"/>
            <a:ext cx="2287047" cy="616457"/>
          </a:xfrm>
          <a:custGeom>
            <a:rect b="b" l="l" r="r" t="t"/>
            <a:pathLst>
              <a:path extrusionOk="0" h="33340" w="123691">
                <a:moveTo>
                  <a:pt x="8983" y="0"/>
                </a:moveTo>
                <a:lnTo>
                  <a:pt x="1" y="22226"/>
                </a:lnTo>
                <a:lnTo>
                  <a:pt x="1" y="33339"/>
                </a:lnTo>
                <a:lnTo>
                  <a:pt x="123691" y="33339"/>
                </a:lnTo>
                <a:lnTo>
                  <a:pt x="123691" y="22226"/>
                </a:lnTo>
                <a:lnTo>
                  <a:pt x="1014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555273" y="2876849"/>
            <a:ext cx="115433" cy="115433"/>
          </a:xfrm>
          <a:custGeom>
            <a:rect b="b" l="l" r="r" t="t"/>
            <a:pathLst>
              <a:path extrusionOk="0" h="6243" w="6243">
                <a:moveTo>
                  <a:pt x="3426" y="1371"/>
                </a:moveTo>
                <a:lnTo>
                  <a:pt x="3806" y="1523"/>
                </a:lnTo>
                <a:lnTo>
                  <a:pt x="4035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796" y="2741"/>
                </a:lnTo>
                <a:lnTo>
                  <a:pt x="4796" y="3122"/>
                </a:lnTo>
                <a:lnTo>
                  <a:pt x="4796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035" y="4492"/>
                </a:lnTo>
                <a:lnTo>
                  <a:pt x="3806" y="4720"/>
                </a:lnTo>
                <a:lnTo>
                  <a:pt x="3426" y="4796"/>
                </a:lnTo>
                <a:lnTo>
                  <a:pt x="2741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371" y="3426"/>
                </a:lnTo>
                <a:lnTo>
                  <a:pt x="1371" y="3122"/>
                </a:lnTo>
                <a:lnTo>
                  <a:pt x="1371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1" y="1371"/>
                </a:lnTo>
                <a:close/>
                <a:moveTo>
                  <a:pt x="2436" y="1"/>
                </a:moveTo>
                <a:lnTo>
                  <a:pt x="1903" y="229"/>
                </a:lnTo>
                <a:lnTo>
                  <a:pt x="1371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0" y="2437"/>
                </a:lnTo>
                <a:lnTo>
                  <a:pt x="0" y="3122"/>
                </a:lnTo>
                <a:lnTo>
                  <a:pt x="0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1" y="5710"/>
                </a:lnTo>
                <a:lnTo>
                  <a:pt x="1903" y="5938"/>
                </a:lnTo>
                <a:lnTo>
                  <a:pt x="2436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9" y="5329"/>
                </a:lnTo>
                <a:lnTo>
                  <a:pt x="5709" y="4872"/>
                </a:lnTo>
                <a:lnTo>
                  <a:pt x="5938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5938" y="1904"/>
                </a:lnTo>
                <a:lnTo>
                  <a:pt x="5709" y="1371"/>
                </a:lnTo>
                <a:lnTo>
                  <a:pt x="5329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580605" y="2902180"/>
            <a:ext cx="63347" cy="63365"/>
          </a:xfrm>
          <a:custGeom>
            <a:rect b="b" l="l" r="r" t="t"/>
            <a:pathLst>
              <a:path extrusionOk="0" h="3427" w="3426">
                <a:moveTo>
                  <a:pt x="1371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1" y="1371"/>
                </a:lnTo>
                <a:lnTo>
                  <a:pt x="1" y="1752"/>
                </a:lnTo>
                <a:lnTo>
                  <a:pt x="1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1" y="3426"/>
                </a:lnTo>
                <a:lnTo>
                  <a:pt x="2056" y="3426"/>
                </a:lnTo>
                <a:lnTo>
                  <a:pt x="2436" y="3350"/>
                </a:lnTo>
                <a:lnTo>
                  <a:pt x="2665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50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350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665" y="305"/>
                </a:lnTo>
                <a:lnTo>
                  <a:pt x="2436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746682" y="2876849"/>
            <a:ext cx="116838" cy="115433"/>
          </a:xfrm>
          <a:custGeom>
            <a:rect b="b" l="l" r="r" t="t"/>
            <a:pathLst>
              <a:path extrusionOk="0" h="6243" w="6319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415" y="1828"/>
                </a:lnTo>
                <a:lnTo>
                  <a:pt x="4567" y="2132"/>
                </a:lnTo>
                <a:lnTo>
                  <a:pt x="4796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96" y="3731"/>
                </a:lnTo>
                <a:lnTo>
                  <a:pt x="4567" y="4035"/>
                </a:lnTo>
                <a:lnTo>
                  <a:pt x="4415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817" y="4796"/>
                </a:lnTo>
                <a:lnTo>
                  <a:pt x="2512" y="4720"/>
                </a:lnTo>
                <a:lnTo>
                  <a:pt x="2208" y="4492"/>
                </a:lnTo>
                <a:lnTo>
                  <a:pt x="1903" y="4340"/>
                </a:lnTo>
                <a:lnTo>
                  <a:pt x="1751" y="4035"/>
                </a:lnTo>
                <a:lnTo>
                  <a:pt x="1599" y="3731"/>
                </a:lnTo>
                <a:lnTo>
                  <a:pt x="1447" y="3426"/>
                </a:lnTo>
                <a:lnTo>
                  <a:pt x="1447" y="3122"/>
                </a:lnTo>
                <a:lnTo>
                  <a:pt x="1447" y="2741"/>
                </a:lnTo>
                <a:lnTo>
                  <a:pt x="1599" y="2437"/>
                </a:lnTo>
                <a:lnTo>
                  <a:pt x="1751" y="2132"/>
                </a:lnTo>
                <a:lnTo>
                  <a:pt x="1903" y="1828"/>
                </a:lnTo>
                <a:lnTo>
                  <a:pt x="2208" y="1675"/>
                </a:lnTo>
                <a:lnTo>
                  <a:pt x="2512" y="1523"/>
                </a:lnTo>
                <a:lnTo>
                  <a:pt x="2817" y="1371"/>
                </a:lnTo>
                <a:close/>
                <a:moveTo>
                  <a:pt x="2512" y="1"/>
                </a:moveTo>
                <a:lnTo>
                  <a:pt x="1979" y="229"/>
                </a:lnTo>
                <a:lnTo>
                  <a:pt x="1447" y="534"/>
                </a:lnTo>
                <a:lnTo>
                  <a:pt x="914" y="914"/>
                </a:lnTo>
                <a:lnTo>
                  <a:pt x="533" y="1371"/>
                </a:lnTo>
                <a:lnTo>
                  <a:pt x="305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305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447" y="5710"/>
                </a:lnTo>
                <a:lnTo>
                  <a:pt x="1979" y="5938"/>
                </a:lnTo>
                <a:lnTo>
                  <a:pt x="2512" y="6166"/>
                </a:lnTo>
                <a:lnTo>
                  <a:pt x="3197" y="6242"/>
                </a:lnTo>
                <a:lnTo>
                  <a:pt x="3806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405" y="5329"/>
                </a:lnTo>
                <a:lnTo>
                  <a:pt x="5785" y="4872"/>
                </a:lnTo>
                <a:lnTo>
                  <a:pt x="6014" y="4340"/>
                </a:lnTo>
                <a:lnTo>
                  <a:pt x="6242" y="3731"/>
                </a:lnTo>
                <a:lnTo>
                  <a:pt x="6318" y="3122"/>
                </a:lnTo>
                <a:lnTo>
                  <a:pt x="6242" y="2437"/>
                </a:lnTo>
                <a:lnTo>
                  <a:pt x="6014" y="1904"/>
                </a:lnTo>
                <a:lnTo>
                  <a:pt x="5785" y="1371"/>
                </a:lnTo>
                <a:lnTo>
                  <a:pt x="5405" y="914"/>
                </a:lnTo>
                <a:lnTo>
                  <a:pt x="4872" y="534"/>
                </a:lnTo>
                <a:lnTo>
                  <a:pt x="4339" y="229"/>
                </a:lnTo>
                <a:lnTo>
                  <a:pt x="38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773419" y="2902180"/>
            <a:ext cx="63347" cy="63365"/>
          </a:xfrm>
          <a:custGeom>
            <a:rect b="b" l="l" r="r" t="t"/>
            <a:pathLst>
              <a:path extrusionOk="0" h="3427" w="3426">
                <a:moveTo>
                  <a:pt x="1371" y="1"/>
                </a:moveTo>
                <a:lnTo>
                  <a:pt x="1066" y="153"/>
                </a:lnTo>
                <a:lnTo>
                  <a:pt x="762" y="305"/>
                </a:lnTo>
                <a:lnTo>
                  <a:pt x="457" y="458"/>
                </a:lnTo>
                <a:lnTo>
                  <a:pt x="305" y="762"/>
                </a:lnTo>
                <a:lnTo>
                  <a:pt x="153" y="1067"/>
                </a:lnTo>
                <a:lnTo>
                  <a:pt x="1" y="1371"/>
                </a:lnTo>
                <a:lnTo>
                  <a:pt x="1" y="1752"/>
                </a:lnTo>
                <a:lnTo>
                  <a:pt x="1" y="2056"/>
                </a:lnTo>
                <a:lnTo>
                  <a:pt x="153" y="2361"/>
                </a:lnTo>
                <a:lnTo>
                  <a:pt x="305" y="2665"/>
                </a:lnTo>
                <a:lnTo>
                  <a:pt x="457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1" y="3426"/>
                </a:lnTo>
                <a:lnTo>
                  <a:pt x="2056" y="3426"/>
                </a:lnTo>
                <a:lnTo>
                  <a:pt x="2360" y="3350"/>
                </a:lnTo>
                <a:lnTo>
                  <a:pt x="2665" y="3122"/>
                </a:lnTo>
                <a:lnTo>
                  <a:pt x="2969" y="2970"/>
                </a:lnTo>
                <a:lnTo>
                  <a:pt x="3121" y="2665"/>
                </a:lnTo>
                <a:lnTo>
                  <a:pt x="3350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350" y="1067"/>
                </a:lnTo>
                <a:lnTo>
                  <a:pt x="3121" y="762"/>
                </a:lnTo>
                <a:lnTo>
                  <a:pt x="2969" y="458"/>
                </a:lnTo>
                <a:lnTo>
                  <a:pt x="2665" y="305"/>
                </a:lnTo>
                <a:lnTo>
                  <a:pt x="2360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939496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817" y="4796"/>
                </a:lnTo>
                <a:lnTo>
                  <a:pt x="2436" y="4720"/>
                </a:lnTo>
                <a:lnTo>
                  <a:pt x="2208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7" y="3426"/>
                </a:lnTo>
                <a:lnTo>
                  <a:pt x="1447" y="3122"/>
                </a:lnTo>
                <a:lnTo>
                  <a:pt x="1447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208" y="1675"/>
                </a:lnTo>
                <a:lnTo>
                  <a:pt x="2436" y="1523"/>
                </a:lnTo>
                <a:lnTo>
                  <a:pt x="2817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305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305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806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4" y="4340"/>
                </a:lnTo>
                <a:lnTo>
                  <a:pt x="6242" y="3731"/>
                </a:lnTo>
                <a:lnTo>
                  <a:pt x="6242" y="3122"/>
                </a:lnTo>
                <a:lnTo>
                  <a:pt x="6242" y="2437"/>
                </a:lnTo>
                <a:lnTo>
                  <a:pt x="6014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8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966232" y="2902180"/>
            <a:ext cx="63347" cy="63365"/>
          </a:xfrm>
          <a:custGeom>
            <a:rect b="b" l="l" r="r" t="t"/>
            <a:pathLst>
              <a:path extrusionOk="0" h="3427" w="3426">
                <a:moveTo>
                  <a:pt x="1371" y="1"/>
                </a:moveTo>
                <a:lnTo>
                  <a:pt x="990" y="153"/>
                </a:lnTo>
                <a:lnTo>
                  <a:pt x="762" y="305"/>
                </a:lnTo>
                <a:lnTo>
                  <a:pt x="457" y="458"/>
                </a:lnTo>
                <a:lnTo>
                  <a:pt x="229" y="762"/>
                </a:lnTo>
                <a:lnTo>
                  <a:pt x="77" y="1067"/>
                </a:lnTo>
                <a:lnTo>
                  <a:pt x="1" y="1371"/>
                </a:lnTo>
                <a:lnTo>
                  <a:pt x="1" y="1752"/>
                </a:lnTo>
                <a:lnTo>
                  <a:pt x="1" y="2056"/>
                </a:lnTo>
                <a:lnTo>
                  <a:pt x="77" y="2361"/>
                </a:lnTo>
                <a:lnTo>
                  <a:pt x="229" y="2665"/>
                </a:lnTo>
                <a:lnTo>
                  <a:pt x="457" y="2970"/>
                </a:lnTo>
                <a:lnTo>
                  <a:pt x="762" y="3122"/>
                </a:lnTo>
                <a:lnTo>
                  <a:pt x="990" y="3350"/>
                </a:lnTo>
                <a:lnTo>
                  <a:pt x="1371" y="3426"/>
                </a:lnTo>
                <a:lnTo>
                  <a:pt x="2056" y="3426"/>
                </a:lnTo>
                <a:lnTo>
                  <a:pt x="2360" y="3350"/>
                </a:lnTo>
                <a:lnTo>
                  <a:pt x="2665" y="3122"/>
                </a:lnTo>
                <a:lnTo>
                  <a:pt x="2893" y="2970"/>
                </a:lnTo>
                <a:lnTo>
                  <a:pt x="3121" y="2665"/>
                </a:lnTo>
                <a:lnTo>
                  <a:pt x="3274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274" y="1067"/>
                </a:lnTo>
                <a:lnTo>
                  <a:pt x="3121" y="762"/>
                </a:lnTo>
                <a:lnTo>
                  <a:pt x="2893" y="458"/>
                </a:lnTo>
                <a:lnTo>
                  <a:pt x="2665" y="305"/>
                </a:lnTo>
                <a:lnTo>
                  <a:pt x="2360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132309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817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7" y="3426"/>
                </a:lnTo>
                <a:lnTo>
                  <a:pt x="1370" y="3122"/>
                </a:lnTo>
                <a:lnTo>
                  <a:pt x="1447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817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4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4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157641" y="2902180"/>
            <a:ext cx="64752" cy="63365"/>
          </a:xfrm>
          <a:custGeom>
            <a:rect b="b" l="l" r="r" t="t"/>
            <a:pathLst>
              <a:path extrusionOk="0" h="3427" w="3502">
                <a:moveTo>
                  <a:pt x="1447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77" y="1371"/>
                </a:lnTo>
                <a:lnTo>
                  <a:pt x="0" y="1752"/>
                </a:lnTo>
                <a:lnTo>
                  <a:pt x="77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447" y="3426"/>
                </a:lnTo>
                <a:lnTo>
                  <a:pt x="2132" y="3426"/>
                </a:lnTo>
                <a:lnTo>
                  <a:pt x="2436" y="3350"/>
                </a:lnTo>
                <a:lnTo>
                  <a:pt x="2741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50" y="2361"/>
                </a:lnTo>
                <a:lnTo>
                  <a:pt x="3502" y="2056"/>
                </a:lnTo>
                <a:lnTo>
                  <a:pt x="3502" y="1752"/>
                </a:lnTo>
                <a:lnTo>
                  <a:pt x="3502" y="1371"/>
                </a:lnTo>
                <a:lnTo>
                  <a:pt x="3350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741" y="305"/>
                </a:lnTo>
                <a:lnTo>
                  <a:pt x="2436" y="153"/>
                </a:lnTo>
                <a:lnTo>
                  <a:pt x="21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325123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796" y="2741"/>
                </a:lnTo>
                <a:lnTo>
                  <a:pt x="4872" y="3122"/>
                </a:lnTo>
                <a:lnTo>
                  <a:pt x="4796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6" y="3426"/>
                </a:lnTo>
                <a:lnTo>
                  <a:pt x="1370" y="3122"/>
                </a:lnTo>
                <a:lnTo>
                  <a:pt x="1446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350454" y="2902180"/>
            <a:ext cx="64752" cy="63365"/>
          </a:xfrm>
          <a:custGeom>
            <a:rect b="b" l="l" r="r" t="t"/>
            <a:pathLst>
              <a:path extrusionOk="0" h="3427" w="3502">
                <a:moveTo>
                  <a:pt x="1370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76" y="1371"/>
                </a:lnTo>
                <a:lnTo>
                  <a:pt x="0" y="1752"/>
                </a:lnTo>
                <a:lnTo>
                  <a:pt x="76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132" y="3426"/>
                </a:lnTo>
                <a:lnTo>
                  <a:pt x="2436" y="3350"/>
                </a:lnTo>
                <a:lnTo>
                  <a:pt x="2741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50" y="2361"/>
                </a:lnTo>
                <a:lnTo>
                  <a:pt x="3426" y="2056"/>
                </a:lnTo>
                <a:lnTo>
                  <a:pt x="3502" y="1752"/>
                </a:lnTo>
                <a:lnTo>
                  <a:pt x="3426" y="1371"/>
                </a:lnTo>
                <a:lnTo>
                  <a:pt x="3350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741" y="305"/>
                </a:lnTo>
                <a:lnTo>
                  <a:pt x="2436" y="153"/>
                </a:lnTo>
                <a:lnTo>
                  <a:pt x="21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517937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426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19" y="2437"/>
                </a:lnTo>
                <a:lnTo>
                  <a:pt x="4796" y="2741"/>
                </a:lnTo>
                <a:lnTo>
                  <a:pt x="4872" y="3122"/>
                </a:lnTo>
                <a:lnTo>
                  <a:pt x="4796" y="3426"/>
                </a:lnTo>
                <a:lnTo>
                  <a:pt x="4719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426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6" y="3426"/>
                </a:lnTo>
                <a:lnTo>
                  <a:pt x="1370" y="3122"/>
                </a:lnTo>
                <a:lnTo>
                  <a:pt x="1446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543268" y="2902180"/>
            <a:ext cx="64752" cy="63365"/>
          </a:xfrm>
          <a:custGeom>
            <a:rect b="b" l="l" r="r" t="t"/>
            <a:pathLst>
              <a:path extrusionOk="0" h="3427" w="3502">
                <a:moveTo>
                  <a:pt x="1370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76" y="1371"/>
                </a:lnTo>
                <a:lnTo>
                  <a:pt x="0" y="1752"/>
                </a:lnTo>
                <a:lnTo>
                  <a:pt x="76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6" y="3426"/>
                </a:lnTo>
                <a:lnTo>
                  <a:pt x="2436" y="3350"/>
                </a:lnTo>
                <a:lnTo>
                  <a:pt x="2741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49" y="2361"/>
                </a:lnTo>
                <a:lnTo>
                  <a:pt x="3426" y="2056"/>
                </a:lnTo>
                <a:lnTo>
                  <a:pt x="3502" y="1752"/>
                </a:lnTo>
                <a:lnTo>
                  <a:pt x="3426" y="1371"/>
                </a:lnTo>
                <a:lnTo>
                  <a:pt x="3349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741" y="305"/>
                </a:lnTo>
                <a:lnTo>
                  <a:pt x="2436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710751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425" y="1371"/>
                </a:moveTo>
                <a:lnTo>
                  <a:pt x="3806" y="1523"/>
                </a:lnTo>
                <a:lnTo>
                  <a:pt x="4034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19" y="2437"/>
                </a:lnTo>
                <a:lnTo>
                  <a:pt x="4796" y="2741"/>
                </a:lnTo>
                <a:lnTo>
                  <a:pt x="4872" y="3122"/>
                </a:lnTo>
                <a:lnTo>
                  <a:pt x="4796" y="3426"/>
                </a:lnTo>
                <a:lnTo>
                  <a:pt x="4719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034" y="4492"/>
                </a:lnTo>
                <a:lnTo>
                  <a:pt x="3806" y="4720"/>
                </a:lnTo>
                <a:lnTo>
                  <a:pt x="3425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370" y="3426"/>
                </a:lnTo>
                <a:lnTo>
                  <a:pt x="1370" y="3122"/>
                </a:lnTo>
                <a:lnTo>
                  <a:pt x="1370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436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436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736082" y="2902180"/>
            <a:ext cx="64752" cy="63365"/>
          </a:xfrm>
          <a:custGeom>
            <a:rect b="b" l="l" r="r" t="t"/>
            <a:pathLst>
              <a:path extrusionOk="0" h="3427" w="3502">
                <a:moveTo>
                  <a:pt x="1370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0" y="1371"/>
                </a:lnTo>
                <a:lnTo>
                  <a:pt x="0" y="1752"/>
                </a:lnTo>
                <a:lnTo>
                  <a:pt x="0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5" y="3426"/>
                </a:lnTo>
                <a:lnTo>
                  <a:pt x="2436" y="3350"/>
                </a:lnTo>
                <a:lnTo>
                  <a:pt x="2664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49" y="2361"/>
                </a:lnTo>
                <a:lnTo>
                  <a:pt x="3426" y="2056"/>
                </a:lnTo>
                <a:lnTo>
                  <a:pt x="3502" y="1752"/>
                </a:lnTo>
                <a:lnTo>
                  <a:pt x="3426" y="1371"/>
                </a:lnTo>
                <a:lnTo>
                  <a:pt x="3349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664" y="305"/>
                </a:lnTo>
                <a:lnTo>
                  <a:pt x="2436" y="153"/>
                </a:lnTo>
                <a:lnTo>
                  <a:pt x="20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903564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425" y="1371"/>
                </a:moveTo>
                <a:lnTo>
                  <a:pt x="3730" y="1523"/>
                </a:lnTo>
                <a:lnTo>
                  <a:pt x="4034" y="1675"/>
                </a:lnTo>
                <a:lnTo>
                  <a:pt x="4339" y="1828"/>
                </a:lnTo>
                <a:lnTo>
                  <a:pt x="4491" y="2132"/>
                </a:lnTo>
                <a:lnTo>
                  <a:pt x="4719" y="2437"/>
                </a:lnTo>
                <a:lnTo>
                  <a:pt x="4796" y="2741"/>
                </a:lnTo>
                <a:lnTo>
                  <a:pt x="4796" y="3122"/>
                </a:lnTo>
                <a:lnTo>
                  <a:pt x="4796" y="3426"/>
                </a:lnTo>
                <a:lnTo>
                  <a:pt x="4719" y="3731"/>
                </a:lnTo>
                <a:lnTo>
                  <a:pt x="4491" y="4035"/>
                </a:lnTo>
                <a:lnTo>
                  <a:pt x="4339" y="4340"/>
                </a:lnTo>
                <a:lnTo>
                  <a:pt x="4034" y="4492"/>
                </a:lnTo>
                <a:lnTo>
                  <a:pt x="3730" y="4720"/>
                </a:lnTo>
                <a:lnTo>
                  <a:pt x="3425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1" y="4492"/>
                </a:lnTo>
                <a:lnTo>
                  <a:pt x="1827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370" y="3426"/>
                </a:lnTo>
                <a:lnTo>
                  <a:pt x="1370" y="3122"/>
                </a:lnTo>
                <a:lnTo>
                  <a:pt x="1370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827" y="1828"/>
                </a:lnTo>
                <a:lnTo>
                  <a:pt x="2131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436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0" y="2437"/>
                </a:lnTo>
                <a:lnTo>
                  <a:pt x="0" y="3122"/>
                </a:lnTo>
                <a:lnTo>
                  <a:pt x="0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436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5937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5937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928896" y="2902180"/>
            <a:ext cx="63347" cy="63365"/>
          </a:xfrm>
          <a:custGeom>
            <a:rect b="b" l="l" r="r" t="t"/>
            <a:pathLst>
              <a:path extrusionOk="0" h="3427" w="3426">
                <a:moveTo>
                  <a:pt x="1370" y="1"/>
                </a:moveTo>
                <a:lnTo>
                  <a:pt x="1066" y="153"/>
                </a:lnTo>
                <a:lnTo>
                  <a:pt x="761" y="305"/>
                </a:lnTo>
                <a:lnTo>
                  <a:pt x="457" y="458"/>
                </a:lnTo>
                <a:lnTo>
                  <a:pt x="305" y="762"/>
                </a:lnTo>
                <a:lnTo>
                  <a:pt x="153" y="1067"/>
                </a:lnTo>
                <a:lnTo>
                  <a:pt x="0" y="1371"/>
                </a:lnTo>
                <a:lnTo>
                  <a:pt x="0" y="1752"/>
                </a:lnTo>
                <a:lnTo>
                  <a:pt x="0" y="2056"/>
                </a:lnTo>
                <a:lnTo>
                  <a:pt x="153" y="2361"/>
                </a:lnTo>
                <a:lnTo>
                  <a:pt x="305" y="2665"/>
                </a:lnTo>
                <a:lnTo>
                  <a:pt x="457" y="2970"/>
                </a:lnTo>
                <a:lnTo>
                  <a:pt x="761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5" y="3426"/>
                </a:lnTo>
                <a:lnTo>
                  <a:pt x="2360" y="3350"/>
                </a:lnTo>
                <a:lnTo>
                  <a:pt x="2664" y="3122"/>
                </a:lnTo>
                <a:lnTo>
                  <a:pt x="2969" y="2970"/>
                </a:lnTo>
                <a:lnTo>
                  <a:pt x="3121" y="2665"/>
                </a:lnTo>
                <a:lnTo>
                  <a:pt x="3349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349" y="1067"/>
                </a:lnTo>
                <a:lnTo>
                  <a:pt x="3121" y="762"/>
                </a:lnTo>
                <a:lnTo>
                  <a:pt x="2969" y="458"/>
                </a:lnTo>
                <a:lnTo>
                  <a:pt x="2664" y="305"/>
                </a:lnTo>
                <a:lnTo>
                  <a:pt x="2360" y="153"/>
                </a:lnTo>
                <a:lnTo>
                  <a:pt x="20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094973" y="2876849"/>
            <a:ext cx="115415" cy="115433"/>
          </a:xfrm>
          <a:custGeom>
            <a:rect b="b" l="l" r="r" t="t"/>
            <a:pathLst>
              <a:path extrusionOk="0" h="6243" w="6242">
                <a:moveTo>
                  <a:pt x="3501" y="1371"/>
                </a:moveTo>
                <a:lnTo>
                  <a:pt x="3806" y="1523"/>
                </a:lnTo>
                <a:lnTo>
                  <a:pt x="4110" y="1675"/>
                </a:lnTo>
                <a:lnTo>
                  <a:pt x="4415" y="1828"/>
                </a:lnTo>
                <a:lnTo>
                  <a:pt x="4567" y="2132"/>
                </a:lnTo>
                <a:lnTo>
                  <a:pt x="4719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19" y="3731"/>
                </a:lnTo>
                <a:lnTo>
                  <a:pt x="4567" y="4035"/>
                </a:lnTo>
                <a:lnTo>
                  <a:pt x="4415" y="4340"/>
                </a:lnTo>
                <a:lnTo>
                  <a:pt x="4110" y="4492"/>
                </a:lnTo>
                <a:lnTo>
                  <a:pt x="3806" y="4720"/>
                </a:lnTo>
                <a:lnTo>
                  <a:pt x="3501" y="4796"/>
                </a:lnTo>
                <a:lnTo>
                  <a:pt x="2816" y="4796"/>
                </a:lnTo>
                <a:lnTo>
                  <a:pt x="2512" y="4720"/>
                </a:lnTo>
                <a:lnTo>
                  <a:pt x="2207" y="4492"/>
                </a:lnTo>
                <a:lnTo>
                  <a:pt x="1903" y="4340"/>
                </a:lnTo>
                <a:lnTo>
                  <a:pt x="1751" y="4035"/>
                </a:lnTo>
                <a:lnTo>
                  <a:pt x="1522" y="3731"/>
                </a:lnTo>
                <a:lnTo>
                  <a:pt x="1446" y="3426"/>
                </a:lnTo>
                <a:lnTo>
                  <a:pt x="1446" y="3122"/>
                </a:lnTo>
                <a:lnTo>
                  <a:pt x="1446" y="2741"/>
                </a:lnTo>
                <a:lnTo>
                  <a:pt x="1522" y="2437"/>
                </a:lnTo>
                <a:lnTo>
                  <a:pt x="1751" y="2132"/>
                </a:lnTo>
                <a:lnTo>
                  <a:pt x="1903" y="1828"/>
                </a:lnTo>
                <a:lnTo>
                  <a:pt x="2207" y="1675"/>
                </a:lnTo>
                <a:lnTo>
                  <a:pt x="2512" y="1523"/>
                </a:lnTo>
                <a:lnTo>
                  <a:pt x="2816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3" y="914"/>
                </a:lnTo>
                <a:lnTo>
                  <a:pt x="533" y="1371"/>
                </a:lnTo>
                <a:lnTo>
                  <a:pt x="305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305" y="4340"/>
                </a:lnTo>
                <a:lnTo>
                  <a:pt x="533" y="4872"/>
                </a:lnTo>
                <a:lnTo>
                  <a:pt x="913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806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242" y="3731"/>
                </a:lnTo>
                <a:lnTo>
                  <a:pt x="6242" y="3122"/>
                </a:lnTo>
                <a:lnTo>
                  <a:pt x="6242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8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121709" y="2902180"/>
            <a:ext cx="63347" cy="63365"/>
          </a:xfrm>
          <a:custGeom>
            <a:rect b="b" l="l" r="r" t="t"/>
            <a:pathLst>
              <a:path extrusionOk="0" h="3427" w="3426">
                <a:moveTo>
                  <a:pt x="1370" y="1"/>
                </a:moveTo>
                <a:lnTo>
                  <a:pt x="1066" y="153"/>
                </a:lnTo>
                <a:lnTo>
                  <a:pt x="761" y="305"/>
                </a:lnTo>
                <a:lnTo>
                  <a:pt x="457" y="458"/>
                </a:lnTo>
                <a:lnTo>
                  <a:pt x="305" y="762"/>
                </a:lnTo>
                <a:lnTo>
                  <a:pt x="76" y="1067"/>
                </a:lnTo>
                <a:lnTo>
                  <a:pt x="0" y="1371"/>
                </a:lnTo>
                <a:lnTo>
                  <a:pt x="0" y="1752"/>
                </a:lnTo>
                <a:lnTo>
                  <a:pt x="0" y="2056"/>
                </a:lnTo>
                <a:lnTo>
                  <a:pt x="76" y="2361"/>
                </a:lnTo>
                <a:lnTo>
                  <a:pt x="305" y="2665"/>
                </a:lnTo>
                <a:lnTo>
                  <a:pt x="457" y="2970"/>
                </a:lnTo>
                <a:lnTo>
                  <a:pt x="761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5" y="3426"/>
                </a:lnTo>
                <a:lnTo>
                  <a:pt x="2360" y="3350"/>
                </a:lnTo>
                <a:lnTo>
                  <a:pt x="2664" y="3122"/>
                </a:lnTo>
                <a:lnTo>
                  <a:pt x="2969" y="2970"/>
                </a:lnTo>
                <a:lnTo>
                  <a:pt x="3121" y="2665"/>
                </a:lnTo>
                <a:lnTo>
                  <a:pt x="3273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273" y="1067"/>
                </a:lnTo>
                <a:lnTo>
                  <a:pt x="3121" y="762"/>
                </a:lnTo>
                <a:lnTo>
                  <a:pt x="2969" y="458"/>
                </a:lnTo>
                <a:lnTo>
                  <a:pt x="2664" y="305"/>
                </a:lnTo>
                <a:lnTo>
                  <a:pt x="2360" y="153"/>
                </a:lnTo>
                <a:lnTo>
                  <a:pt x="20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287786" y="2876849"/>
            <a:ext cx="247711" cy="115433"/>
          </a:xfrm>
          <a:custGeom>
            <a:rect b="b" l="l" r="r" t="t"/>
            <a:pathLst>
              <a:path extrusionOk="0" h="6243" w="13397"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3" y="914"/>
                </a:lnTo>
                <a:lnTo>
                  <a:pt x="533" y="1371"/>
                </a:lnTo>
                <a:lnTo>
                  <a:pt x="228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8" y="4340"/>
                </a:lnTo>
                <a:lnTo>
                  <a:pt x="533" y="4872"/>
                </a:lnTo>
                <a:lnTo>
                  <a:pt x="913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13397" y="6242"/>
                </a:lnTo>
                <a:lnTo>
                  <a:pt x="11950" y="4796"/>
                </a:lnTo>
                <a:lnTo>
                  <a:pt x="2816" y="4796"/>
                </a:lnTo>
                <a:lnTo>
                  <a:pt x="2436" y="4720"/>
                </a:lnTo>
                <a:lnTo>
                  <a:pt x="2207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2" y="3731"/>
                </a:lnTo>
                <a:lnTo>
                  <a:pt x="1446" y="3426"/>
                </a:lnTo>
                <a:lnTo>
                  <a:pt x="1370" y="3122"/>
                </a:lnTo>
                <a:lnTo>
                  <a:pt x="1446" y="2741"/>
                </a:lnTo>
                <a:lnTo>
                  <a:pt x="1522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207" y="1675"/>
                </a:lnTo>
                <a:lnTo>
                  <a:pt x="2436" y="1523"/>
                </a:lnTo>
                <a:lnTo>
                  <a:pt x="2816" y="1371"/>
                </a:lnTo>
                <a:lnTo>
                  <a:pt x="8525" y="1371"/>
                </a:lnTo>
                <a:lnTo>
                  <a:pt x="71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13118" y="2902180"/>
            <a:ext cx="195643" cy="63365"/>
          </a:xfrm>
          <a:custGeom>
            <a:rect b="b" l="l" r="r" t="t"/>
            <a:pathLst>
              <a:path extrusionOk="0" h="3427" w="10581">
                <a:moveTo>
                  <a:pt x="1446" y="1"/>
                </a:moveTo>
                <a:lnTo>
                  <a:pt x="1066" y="153"/>
                </a:lnTo>
                <a:lnTo>
                  <a:pt x="837" y="305"/>
                </a:lnTo>
                <a:lnTo>
                  <a:pt x="533" y="458"/>
                </a:lnTo>
                <a:lnTo>
                  <a:pt x="305" y="762"/>
                </a:lnTo>
                <a:lnTo>
                  <a:pt x="152" y="1067"/>
                </a:lnTo>
                <a:lnTo>
                  <a:pt x="76" y="1371"/>
                </a:lnTo>
                <a:lnTo>
                  <a:pt x="0" y="1752"/>
                </a:lnTo>
                <a:lnTo>
                  <a:pt x="76" y="2056"/>
                </a:lnTo>
                <a:lnTo>
                  <a:pt x="152" y="2361"/>
                </a:lnTo>
                <a:lnTo>
                  <a:pt x="305" y="2665"/>
                </a:lnTo>
                <a:lnTo>
                  <a:pt x="533" y="2970"/>
                </a:lnTo>
                <a:lnTo>
                  <a:pt x="837" y="3122"/>
                </a:lnTo>
                <a:lnTo>
                  <a:pt x="1066" y="3350"/>
                </a:lnTo>
                <a:lnTo>
                  <a:pt x="1446" y="3426"/>
                </a:lnTo>
                <a:lnTo>
                  <a:pt x="10580" y="3426"/>
                </a:lnTo>
                <a:lnTo>
                  <a:pt x="71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5138675" y="3087967"/>
            <a:ext cx="2800754" cy="719206"/>
          </a:xfrm>
          <a:custGeom>
            <a:rect b="b" l="l" r="r" t="t"/>
            <a:pathLst>
              <a:path extrusionOk="0" h="38897" w="151474">
                <a:moveTo>
                  <a:pt x="1" y="0"/>
                </a:moveTo>
                <a:lnTo>
                  <a:pt x="15681" y="38896"/>
                </a:lnTo>
                <a:lnTo>
                  <a:pt x="112577" y="38896"/>
                </a:lnTo>
                <a:lnTo>
                  <a:pt x="114556" y="38820"/>
                </a:lnTo>
                <a:lnTo>
                  <a:pt x="116536" y="38668"/>
                </a:lnTo>
                <a:lnTo>
                  <a:pt x="118515" y="38439"/>
                </a:lnTo>
                <a:lnTo>
                  <a:pt x="120417" y="38135"/>
                </a:lnTo>
                <a:lnTo>
                  <a:pt x="122320" y="37678"/>
                </a:lnTo>
                <a:lnTo>
                  <a:pt x="124147" y="37145"/>
                </a:lnTo>
                <a:lnTo>
                  <a:pt x="125974" y="36537"/>
                </a:lnTo>
                <a:lnTo>
                  <a:pt x="127725" y="35851"/>
                </a:lnTo>
                <a:lnTo>
                  <a:pt x="129475" y="35090"/>
                </a:lnTo>
                <a:lnTo>
                  <a:pt x="131150" y="34177"/>
                </a:lnTo>
                <a:lnTo>
                  <a:pt x="132748" y="33264"/>
                </a:lnTo>
                <a:lnTo>
                  <a:pt x="134347" y="32274"/>
                </a:lnTo>
                <a:lnTo>
                  <a:pt x="135869" y="31132"/>
                </a:lnTo>
                <a:lnTo>
                  <a:pt x="137315" y="29990"/>
                </a:lnTo>
                <a:lnTo>
                  <a:pt x="138762" y="28773"/>
                </a:lnTo>
                <a:lnTo>
                  <a:pt x="140056" y="27479"/>
                </a:lnTo>
                <a:lnTo>
                  <a:pt x="141350" y="26185"/>
                </a:lnTo>
                <a:lnTo>
                  <a:pt x="142567" y="24738"/>
                </a:lnTo>
                <a:lnTo>
                  <a:pt x="143709" y="23292"/>
                </a:lnTo>
                <a:lnTo>
                  <a:pt x="144851" y="21770"/>
                </a:lnTo>
                <a:lnTo>
                  <a:pt x="145840" y="20171"/>
                </a:lnTo>
                <a:lnTo>
                  <a:pt x="146754" y="18573"/>
                </a:lnTo>
                <a:lnTo>
                  <a:pt x="147667" y="16898"/>
                </a:lnTo>
                <a:lnTo>
                  <a:pt x="148428" y="15148"/>
                </a:lnTo>
                <a:lnTo>
                  <a:pt x="149113" y="13397"/>
                </a:lnTo>
                <a:lnTo>
                  <a:pt x="149722" y="11570"/>
                </a:lnTo>
                <a:lnTo>
                  <a:pt x="150255" y="9743"/>
                </a:lnTo>
                <a:lnTo>
                  <a:pt x="150712" y="7840"/>
                </a:lnTo>
                <a:lnTo>
                  <a:pt x="151016" y="5938"/>
                </a:lnTo>
                <a:lnTo>
                  <a:pt x="151245" y="3958"/>
                </a:lnTo>
                <a:lnTo>
                  <a:pt x="151397" y="1979"/>
                </a:lnTo>
                <a:lnTo>
                  <a:pt x="151473" y="0"/>
                </a:lnTo>
                <a:lnTo>
                  <a:pt x="101464" y="0"/>
                </a:lnTo>
                <a:lnTo>
                  <a:pt x="95908" y="5557"/>
                </a:lnTo>
                <a:lnTo>
                  <a:pt x="27860" y="5557"/>
                </a:lnTo>
                <a:lnTo>
                  <a:pt x="256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505932" y="3187887"/>
            <a:ext cx="212524" cy="211137"/>
          </a:xfrm>
          <a:custGeom>
            <a:rect b="b" l="l" r="r" t="t"/>
            <a:pathLst>
              <a:path extrusionOk="0" h="11419" w="11494">
                <a:moveTo>
                  <a:pt x="4719" y="1"/>
                </a:moveTo>
                <a:lnTo>
                  <a:pt x="4719" y="2056"/>
                </a:lnTo>
                <a:lnTo>
                  <a:pt x="2588" y="2056"/>
                </a:lnTo>
                <a:lnTo>
                  <a:pt x="2588" y="4111"/>
                </a:lnTo>
                <a:lnTo>
                  <a:pt x="4719" y="4111"/>
                </a:lnTo>
                <a:lnTo>
                  <a:pt x="4719" y="9211"/>
                </a:lnTo>
                <a:lnTo>
                  <a:pt x="4187" y="8983"/>
                </a:lnTo>
                <a:lnTo>
                  <a:pt x="3654" y="8678"/>
                </a:lnTo>
                <a:lnTo>
                  <a:pt x="3197" y="8297"/>
                </a:lnTo>
                <a:lnTo>
                  <a:pt x="2816" y="7917"/>
                </a:lnTo>
                <a:lnTo>
                  <a:pt x="2512" y="7384"/>
                </a:lnTo>
                <a:lnTo>
                  <a:pt x="2284" y="6851"/>
                </a:lnTo>
                <a:lnTo>
                  <a:pt x="2131" y="6318"/>
                </a:lnTo>
                <a:lnTo>
                  <a:pt x="2055" y="5709"/>
                </a:lnTo>
                <a:lnTo>
                  <a:pt x="0" y="5709"/>
                </a:lnTo>
                <a:lnTo>
                  <a:pt x="0" y="6318"/>
                </a:lnTo>
                <a:lnTo>
                  <a:pt x="152" y="6851"/>
                </a:lnTo>
                <a:lnTo>
                  <a:pt x="228" y="7384"/>
                </a:lnTo>
                <a:lnTo>
                  <a:pt x="457" y="7917"/>
                </a:lnTo>
                <a:lnTo>
                  <a:pt x="685" y="8450"/>
                </a:lnTo>
                <a:lnTo>
                  <a:pt x="990" y="8906"/>
                </a:lnTo>
                <a:lnTo>
                  <a:pt x="1294" y="9363"/>
                </a:lnTo>
                <a:lnTo>
                  <a:pt x="1675" y="9744"/>
                </a:lnTo>
                <a:lnTo>
                  <a:pt x="2055" y="10124"/>
                </a:lnTo>
                <a:lnTo>
                  <a:pt x="2512" y="10429"/>
                </a:lnTo>
                <a:lnTo>
                  <a:pt x="2969" y="10733"/>
                </a:lnTo>
                <a:lnTo>
                  <a:pt x="3502" y="10962"/>
                </a:lnTo>
                <a:lnTo>
                  <a:pt x="4034" y="11190"/>
                </a:lnTo>
                <a:lnTo>
                  <a:pt x="4567" y="11342"/>
                </a:lnTo>
                <a:lnTo>
                  <a:pt x="5176" y="11418"/>
                </a:lnTo>
                <a:lnTo>
                  <a:pt x="6318" y="11418"/>
                </a:lnTo>
                <a:lnTo>
                  <a:pt x="6927" y="11342"/>
                </a:lnTo>
                <a:lnTo>
                  <a:pt x="7460" y="11190"/>
                </a:lnTo>
                <a:lnTo>
                  <a:pt x="7992" y="10962"/>
                </a:lnTo>
                <a:lnTo>
                  <a:pt x="8449" y="10733"/>
                </a:lnTo>
                <a:lnTo>
                  <a:pt x="8906" y="10429"/>
                </a:lnTo>
                <a:lnTo>
                  <a:pt x="9362" y="10124"/>
                </a:lnTo>
                <a:lnTo>
                  <a:pt x="9819" y="9744"/>
                </a:lnTo>
                <a:lnTo>
                  <a:pt x="10124" y="9363"/>
                </a:lnTo>
                <a:lnTo>
                  <a:pt x="10504" y="8906"/>
                </a:lnTo>
                <a:lnTo>
                  <a:pt x="10809" y="8450"/>
                </a:lnTo>
                <a:lnTo>
                  <a:pt x="11037" y="7917"/>
                </a:lnTo>
                <a:lnTo>
                  <a:pt x="11189" y="7384"/>
                </a:lnTo>
                <a:lnTo>
                  <a:pt x="11342" y="6851"/>
                </a:lnTo>
                <a:lnTo>
                  <a:pt x="11418" y="6318"/>
                </a:lnTo>
                <a:lnTo>
                  <a:pt x="11494" y="5709"/>
                </a:lnTo>
                <a:lnTo>
                  <a:pt x="9362" y="5709"/>
                </a:lnTo>
                <a:lnTo>
                  <a:pt x="9362" y="6318"/>
                </a:lnTo>
                <a:lnTo>
                  <a:pt x="9210" y="6851"/>
                </a:lnTo>
                <a:lnTo>
                  <a:pt x="8982" y="7384"/>
                </a:lnTo>
                <a:lnTo>
                  <a:pt x="8677" y="7917"/>
                </a:lnTo>
                <a:lnTo>
                  <a:pt x="8297" y="8297"/>
                </a:lnTo>
                <a:lnTo>
                  <a:pt x="7840" y="8678"/>
                </a:lnTo>
                <a:lnTo>
                  <a:pt x="7307" y="8983"/>
                </a:lnTo>
                <a:lnTo>
                  <a:pt x="6775" y="9211"/>
                </a:lnTo>
                <a:lnTo>
                  <a:pt x="6775" y="4111"/>
                </a:lnTo>
                <a:lnTo>
                  <a:pt x="8830" y="4111"/>
                </a:lnTo>
                <a:lnTo>
                  <a:pt x="8830" y="2056"/>
                </a:lnTo>
                <a:lnTo>
                  <a:pt x="6775" y="2056"/>
                </a:lnTo>
                <a:lnTo>
                  <a:pt x="67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320229" y="3755068"/>
            <a:ext cx="2437648" cy="64770"/>
          </a:xfrm>
          <a:custGeom>
            <a:rect b="b" l="l" r="r" t="t"/>
            <a:pathLst>
              <a:path extrusionOk="0" h="3503" w="131836">
                <a:moveTo>
                  <a:pt x="1" y="1"/>
                </a:moveTo>
                <a:lnTo>
                  <a:pt x="1" y="3502"/>
                </a:lnTo>
                <a:lnTo>
                  <a:pt x="131835" y="3502"/>
                </a:lnTo>
                <a:lnTo>
                  <a:pt x="1318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443348" y="4346175"/>
            <a:ext cx="50681" cy="52105"/>
          </a:xfrm>
          <a:custGeom>
            <a:rect b="b" l="l" r="r" t="t"/>
            <a:pathLst>
              <a:path extrusionOk="0" h="2818" w="2741">
                <a:moveTo>
                  <a:pt x="1370" y="1"/>
                </a:moveTo>
                <a:lnTo>
                  <a:pt x="0" y="1371"/>
                </a:lnTo>
                <a:lnTo>
                  <a:pt x="1370" y="2817"/>
                </a:lnTo>
                <a:lnTo>
                  <a:pt x="2740" y="1371"/>
                </a:lnTo>
                <a:lnTo>
                  <a:pt x="13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482750" y="4295512"/>
            <a:ext cx="133720" cy="153430"/>
          </a:xfrm>
          <a:custGeom>
            <a:rect b="b" l="l" r="r" t="t"/>
            <a:pathLst>
              <a:path extrusionOk="0" h="8298" w="7232">
                <a:moveTo>
                  <a:pt x="0" y="1"/>
                </a:moveTo>
                <a:lnTo>
                  <a:pt x="533" y="914"/>
                </a:lnTo>
                <a:lnTo>
                  <a:pt x="838" y="1904"/>
                </a:lnTo>
                <a:lnTo>
                  <a:pt x="1066" y="3045"/>
                </a:lnTo>
                <a:lnTo>
                  <a:pt x="1142" y="4111"/>
                </a:lnTo>
                <a:lnTo>
                  <a:pt x="1066" y="5253"/>
                </a:lnTo>
                <a:lnTo>
                  <a:pt x="838" y="6318"/>
                </a:lnTo>
                <a:lnTo>
                  <a:pt x="533" y="7308"/>
                </a:lnTo>
                <a:lnTo>
                  <a:pt x="0" y="8297"/>
                </a:lnTo>
                <a:lnTo>
                  <a:pt x="153" y="8297"/>
                </a:lnTo>
                <a:lnTo>
                  <a:pt x="1294" y="8221"/>
                </a:lnTo>
                <a:lnTo>
                  <a:pt x="2360" y="7993"/>
                </a:lnTo>
                <a:lnTo>
                  <a:pt x="3349" y="7612"/>
                </a:lnTo>
                <a:lnTo>
                  <a:pt x="4339" y="7156"/>
                </a:lnTo>
                <a:lnTo>
                  <a:pt x="5176" y="6547"/>
                </a:lnTo>
                <a:lnTo>
                  <a:pt x="5937" y="5862"/>
                </a:lnTo>
                <a:lnTo>
                  <a:pt x="6622" y="5024"/>
                </a:lnTo>
                <a:lnTo>
                  <a:pt x="7231" y="4111"/>
                </a:lnTo>
                <a:lnTo>
                  <a:pt x="6622" y="3274"/>
                </a:lnTo>
                <a:lnTo>
                  <a:pt x="5937" y="2436"/>
                </a:lnTo>
                <a:lnTo>
                  <a:pt x="5176" y="1751"/>
                </a:lnTo>
                <a:lnTo>
                  <a:pt x="4339" y="1143"/>
                </a:lnTo>
                <a:lnTo>
                  <a:pt x="3349" y="610"/>
                </a:lnTo>
                <a:lnTo>
                  <a:pt x="2360" y="305"/>
                </a:lnTo>
                <a:lnTo>
                  <a:pt x="1294" y="77"/>
                </a:lnTo>
                <a:lnTo>
                  <a:pt x="1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622836" y="4135075"/>
            <a:ext cx="181572" cy="63347"/>
          </a:xfrm>
          <a:custGeom>
            <a:rect b="b" l="l" r="r" t="t"/>
            <a:pathLst>
              <a:path extrusionOk="0" h="3426" w="9820">
                <a:moveTo>
                  <a:pt x="0" y="0"/>
                </a:moveTo>
                <a:lnTo>
                  <a:pt x="0" y="3426"/>
                </a:lnTo>
                <a:lnTo>
                  <a:pt x="685" y="3121"/>
                </a:lnTo>
                <a:lnTo>
                  <a:pt x="1218" y="2817"/>
                </a:lnTo>
                <a:lnTo>
                  <a:pt x="1751" y="2436"/>
                </a:lnTo>
                <a:lnTo>
                  <a:pt x="2284" y="1903"/>
                </a:lnTo>
                <a:lnTo>
                  <a:pt x="3045" y="2512"/>
                </a:lnTo>
                <a:lnTo>
                  <a:pt x="3958" y="2893"/>
                </a:lnTo>
                <a:lnTo>
                  <a:pt x="4872" y="3197"/>
                </a:lnTo>
                <a:lnTo>
                  <a:pt x="5404" y="3273"/>
                </a:lnTo>
                <a:lnTo>
                  <a:pt x="5937" y="3273"/>
                </a:lnTo>
                <a:lnTo>
                  <a:pt x="6470" y="3197"/>
                </a:lnTo>
                <a:lnTo>
                  <a:pt x="7003" y="3121"/>
                </a:lnTo>
                <a:lnTo>
                  <a:pt x="7536" y="3045"/>
                </a:lnTo>
                <a:lnTo>
                  <a:pt x="8068" y="2817"/>
                </a:lnTo>
                <a:lnTo>
                  <a:pt x="8525" y="2588"/>
                </a:lnTo>
                <a:lnTo>
                  <a:pt x="8982" y="2360"/>
                </a:lnTo>
                <a:lnTo>
                  <a:pt x="9439" y="2056"/>
                </a:lnTo>
                <a:lnTo>
                  <a:pt x="9819" y="1675"/>
                </a:lnTo>
                <a:lnTo>
                  <a:pt x="9439" y="1371"/>
                </a:lnTo>
                <a:lnTo>
                  <a:pt x="8982" y="1066"/>
                </a:lnTo>
                <a:lnTo>
                  <a:pt x="8525" y="762"/>
                </a:lnTo>
                <a:lnTo>
                  <a:pt x="8068" y="533"/>
                </a:lnTo>
                <a:lnTo>
                  <a:pt x="7536" y="381"/>
                </a:lnTo>
                <a:lnTo>
                  <a:pt x="7003" y="229"/>
                </a:lnTo>
                <a:lnTo>
                  <a:pt x="6470" y="153"/>
                </a:lnTo>
                <a:lnTo>
                  <a:pt x="5404" y="153"/>
                </a:lnTo>
                <a:lnTo>
                  <a:pt x="4872" y="229"/>
                </a:lnTo>
                <a:lnTo>
                  <a:pt x="3958" y="457"/>
                </a:lnTo>
                <a:lnTo>
                  <a:pt x="3045" y="914"/>
                </a:lnTo>
                <a:lnTo>
                  <a:pt x="2284" y="1447"/>
                </a:lnTo>
                <a:lnTo>
                  <a:pt x="1751" y="990"/>
                </a:lnTo>
                <a:lnTo>
                  <a:pt x="1218" y="609"/>
                </a:lnTo>
                <a:lnTo>
                  <a:pt x="685" y="2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907120" y="4237805"/>
            <a:ext cx="181572" cy="63365"/>
          </a:xfrm>
          <a:custGeom>
            <a:rect b="b" l="l" r="r" t="t"/>
            <a:pathLst>
              <a:path extrusionOk="0" h="3427" w="9820">
                <a:moveTo>
                  <a:pt x="1" y="1"/>
                </a:moveTo>
                <a:lnTo>
                  <a:pt x="1" y="3426"/>
                </a:lnTo>
                <a:lnTo>
                  <a:pt x="686" y="3122"/>
                </a:lnTo>
                <a:lnTo>
                  <a:pt x="1218" y="2817"/>
                </a:lnTo>
                <a:lnTo>
                  <a:pt x="1751" y="2437"/>
                </a:lnTo>
                <a:lnTo>
                  <a:pt x="2284" y="1904"/>
                </a:lnTo>
                <a:lnTo>
                  <a:pt x="3045" y="2513"/>
                </a:lnTo>
                <a:lnTo>
                  <a:pt x="3959" y="2893"/>
                </a:lnTo>
                <a:lnTo>
                  <a:pt x="4872" y="3198"/>
                </a:lnTo>
                <a:lnTo>
                  <a:pt x="5405" y="3274"/>
                </a:lnTo>
                <a:lnTo>
                  <a:pt x="5938" y="3274"/>
                </a:lnTo>
                <a:lnTo>
                  <a:pt x="6471" y="3198"/>
                </a:lnTo>
                <a:lnTo>
                  <a:pt x="7003" y="3122"/>
                </a:lnTo>
                <a:lnTo>
                  <a:pt x="7536" y="3046"/>
                </a:lnTo>
                <a:lnTo>
                  <a:pt x="8069" y="2817"/>
                </a:lnTo>
                <a:lnTo>
                  <a:pt x="8526" y="2589"/>
                </a:lnTo>
                <a:lnTo>
                  <a:pt x="9059" y="2361"/>
                </a:lnTo>
                <a:lnTo>
                  <a:pt x="9439" y="2056"/>
                </a:lnTo>
                <a:lnTo>
                  <a:pt x="9820" y="1676"/>
                </a:lnTo>
                <a:lnTo>
                  <a:pt x="9439" y="1371"/>
                </a:lnTo>
                <a:lnTo>
                  <a:pt x="9059" y="1067"/>
                </a:lnTo>
                <a:lnTo>
                  <a:pt x="8526" y="762"/>
                </a:lnTo>
                <a:lnTo>
                  <a:pt x="8069" y="534"/>
                </a:lnTo>
                <a:lnTo>
                  <a:pt x="7536" y="382"/>
                </a:lnTo>
                <a:lnTo>
                  <a:pt x="7003" y="229"/>
                </a:lnTo>
                <a:lnTo>
                  <a:pt x="6471" y="153"/>
                </a:lnTo>
                <a:lnTo>
                  <a:pt x="5405" y="153"/>
                </a:lnTo>
                <a:lnTo>
                  <a:pt x="4872" y="229"/>
                </a:lnTo>
                <a:lnTo>
                  <a:pt x="3959" y="458"/>
                </a:lnTo>
                <a:lnTo>
                  <a:pt x="3045" y="914"/>
                </a:lnTo>
                <a:lnTo>
                  <a:pt x="2284" y="1447"/>
                </a:lnTo>
                <a:lnTo>
                  <a:pt x="1751" y="990"/>
                </a:lnTo>
                <a:lnTo>
                  <a:pt x="1218" y="610"/>
                </a:lnTo>
                <a:lnTo>
                  <a:pt x="686" y="2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969703" y="4025299"/>
            <a:ext cx="191427" cy="77418"/>
          </a:xfrm>
          <a:custGeom>
            <a:rect b="b" l="l" r="r" t="t"/>
            <a:pathLst>
              <a:path extrusionOk="0" h="4187" w="10353">
                <a:moveTo>
                  <a:pt x="5329" y="0"/>
                </a:moveTo>
                <a:lnTo>
                  <a:pt x="4796" y="76"/>
                </a:lnTo>
                <a:lnTo>
                  <a:pt x="4263" y="229"/>
                </a:lnTo>
                <a:lnTo>
                  <a:pt x="3730" y="381"/>
                </a:lnTo>
                <a:lnTo>
                  <a:pt x="3274" y="609"/>
                </a:lnTo>
                <a:lnTo>
                  <a:pt x="2817" y="914"/>
                </a:lnTo>
                <a:lnTo>
                  <a:pt x="2360" y="1218"/>
                </a:lnTo>
                <a:lnTo>
                  <a:pt x="1980" y="1523"/>
                </a:lnTo>
                <a:lnTo>
                  <a:pt x="1523" y="1218"/>
                </a:lnTo>
                <a:lnTo>
                  <a:pt x="1066" y="838"/>
                </a:lnTo>
                <a:lnTo>
                  <a:pt x="534" y="609"/>
                </a:lnTo>
                <a:lnTo>
                  <a:pt x="1" y="381"/>
                </a:lnTo>
                <a:lnTo>
                  <a:pt x="1" y="381"/>
                </a:lnTo>
                <a:lnTo>
                  <a:pt x="457" y="2055"/>
                </a:lnTo>
                <a:lnTo>
                  <a:pt x="1" y="3806"/>
                </a:lnTo>
                <a:lnTo>
                  <a:pt x="534" y="3578"/>
                </a:lnTo>
                <a:lnTo>
                  <a:pt x="1066" y="3273"/>
                </a:lnTo>
                <a:lnTo>
                  <a:pt x="1523" y="2969"/>
                </a:lnTo>
                <a:lnTo>
                  <a:pt x="1980" y="2588"/>
                </a:lnTo>
                <a:lnTo>
                  <a:pt x="2360" y="2969"/>
                </a:lnTo>
                <a:lnTo>
                  <a:pt x="2817" y="3273"/>
                </a:lnTo>
                <a:lnTo>
                  <a:pt x="3274" y="3502"/>
                </a:lnTo>
                <a:lnTo>
                  <a:pt x="3730" y="3730"/>
                </a:lnTo>
                <a:lnTo>
                  <a:pt x="4263" y="3958"/>
                </a:lnTo>
                <a:lnTo>
                  <a:pt x="4796" y="4034"/>
                </a:lnTo>
                <a:lnTo>
                  <a:pt x="5329" y="4111"/>
                </a:lnTo>
                <a:lnTo>
                  <a:pt x="5938" y="4187"/>
                </a:lnTo>
                <a:lnTo>
                  <a:pt x="6547" y="4111"/>
                </a:lnTo>
                <a:lnTo>
                  <a:pt x="7232" y="4034"/>
                </a:lnTo>
                <a:lnTo>
                  <a:pt x="7841" y="3806"/>
                </a:lnTo>
                <a:lnTo>
                  <a:pt x="8374" y="3578"/>
                </a:lnTo>
                <a:lnTo>
                  <a:pt x="8906" y="3273"/>
                </a:lnTo>
                <a:lnTo>
                  <a:pt x="9439" y="2969"/>
                </a:lnTo>
                <a:lnTo>
                  <a:pt x="9896" y="2512"/>
                </a:lnTo>
                <a:lnTo>
                  <a:pt x="10353" y="2055"/>
                </a:lnTo>
                <a:lnTo>
                  <a:pt x="9896" y="1599"/>
                </a:lnTo>
                <a:lnTo>
                  <a:pt x="9439" y="1218"/>
                </a:lnTo>
                <a:lnTo>
                  <a:pt x="8906" y="838"/>
                </a:lnTo>
                <a:lnTo>
                  <a:pt x="8374" y="533"/>
                </a:lnTo>
                <a:lnTo>
                  <a:pt x="7841" y="305"/>
                </a:lnTo>
                <a:lnTo>
                  <a:pt x="7232" y="153"/>
                </a:lnTo>
                <a:lnTo>
                  <a:pt x="65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969703" y="4230779"/>
            <a:ext cx="191427" cy="77418"/>
          </a:xfrm>
          <a:custGeom>
            <a:rect b="b" l="l" r="r" t="t"/>
            <a:pathLst>
              <a:path extrusionOk="0" h="4187" w="10353">
                <a:moveTo>
                  <a:pt x="5329" y="0"/>
                </a:moveTo>
                <a:lnTo>
                  <a:pt x="4796" y="76"/>
                </a:lnTo>
                <a:lnTo>
                  <a:pt x="4263" y="229"/>
                </a:lnTo>
                <a:lnTo>
                  <a:pt x="3730" y="381"/>
                </a:lnTo>
                <a:lnTo>
                  <a:pt x="3274" y="609"/>
                </a:lnTo>
                <a:lnTo>
                  <a:pt x="2817" y="914"/>
                </a:lnTo>
                <a:lnTo>
                  <a:pt x="2360" y="1218"/>
                </a:lnTo>
                <a:lnTo>
                  <a:pt x="1980" y="1523"/>
                </a:lnTo>
                <a:lnTo>
                  <a:pt x="1523" y="1218"/>
                </a:lnTo>
                <a:lnTo>
                  <a:pt x="1066" y="838"/>
                </a:lnTo>
                <a:lnTo>
                  <a:pt x="534" y="609"/>
                </a:lnTo>
                <a:lnTo>
                  <a:pt x="1" y="381"/>
                </a:lnTo>
                <a:lnTo>
                  <a:pt x="457" y="2056"/>
                </a:lnTo>
                <a:lnTo>
                  <a:pt x="1" y="3806"/>
                </a:lnTo>
                <a:lnTo>
                  <a:pt x="534" y="3578"/>
                </a:lnTo>
                <a:lnTo>
                  <a:pt x="1066" y="3273"/>
                </a:lnTo>
                <a:lnTo>
                  <a:pt x="1523" y="2969"/>
                </a:lnTo>
                <a:lnTo>
                  <a:pt x="1980" y="2588"/>
                </a:lnTo>
                <a:lnTo>
                  <a:pt x="2360" y="2969"/>
                </a:lnTo>
                <a:lnTo>
                  <a:pt x="2817" y="3273"/>
                </a:lnTo>
                <a:lnTo>
                  <a:pt x="3274" y="3502"/>
                </a:lnTo>
                <a:lnTo>
                  <a:pt x="3730" y="3730"/>
                </a:lnTo>
                <a:lnTo>
                  <a:pt x="4263" y="3958"/>
                </a:lnTo>
                <a:lnTo>
                  <a:pt x="4796" y="4035"/>
                </a:lnTo>
                <a:lnTo>
                  <a:pt x="5329" y="4111"/>
                </a:lnTo>
                <a:lnTo>
                  <a:pt x="5938" y="4187"/>
                </a:lnTo>
                <a:lnTo>
                  <a:pt x="6547" y="4111"/>
                </a:lnTo>
                <a:lnTo>
                  <a:pt x="7232" y="4035"/>
                </a:lnTo>
                <a:lnTo>
                  <a:pt x="7841" y="3806"/>
                </a:lnTo>
                <a:lnTo>
                  <a:pt x="8374" y="3578"/>
                </a:lnTo>
                <a:lnTo>
                  <a:pt x="8906" y="3273"/>
                </a:lnTo>
                <a:lnTo>
                  <a:pt x="9439" y="2969"/>
                </a:lnTo>
                <a:lnTo>
                  <a:pt x="9896" y="2512"/>
                </a:lnTo>
                <a:lnTo>
                  <a:pt x="10353" y="2056"/>
                </a:lnTo>
                <a:lnTo>
                  <a:pt x="9896" y="1599"/>
                </a:lnTo>
                <a:lnTo>
                  <a:pt x="9439" y="1218"/>
                </a:lnTo>
                <a:lnTo>
                  <a:pt x="8906" y="838"/>
                </a:lnTo>
                <a:lnTo>
                  <a:pt x="8374" y="533"/>
                </a:lnTo>
                <a:lnTo>
                  <a:pt x="7841" y="305"/>
                </a:lnTo>
                <a:lnTo>
                  <a:pt x="7232" y="153"/>
                </a:lnTo>
                <a:lnTo>
                  <a:pt x="65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263860" y="4128030"/>
            <a:ext cx="190003" cy="77436"/>
          </a:xfrm>
          <a:custGeom>
            <a:rect b="b" l="l" r="r" t="t"/>
            <a:pathLst>
              <a:path extrusionOk="0" h="4188" w="10276">
                <a:moveTo>
                  <a:pt x="5328" y="1"/>
                </a:moveTo>
                <a:lnTo>
                  <a:pt x="4719" y="77"/>
                </a:lnTo>
                <a:lnTo>
                  <a:pt x="4186" y="229"/>
                </a:lnTo>
                <a:lnTo>
                  <a:pt x="3730" y="381"/>
                </a:lnTo>
                <a:lnTo>
                  <a:pt x="3197" y="610"/>
                </a:lnTo>
                <a:lnTo>
                  <a:pt x="2740" y="914"/>
                </a:lnTo>
                <a:lnTo>
                  <a:pt x="2360" y="1219"/>
                </a:lnTo>
                <a:lnTo>
                  <a:pt x="1903" y="1523"/>
                </a:lnTo>
                <a:lnTo>
                  <a:pt x="1522" y="1219"/>
                </a:lnTo>
                <a:lnTo>
                  <a:pt x="990" y="838"/>
                </a:lnTo>
                <a:lnTo>
                  <a:pt x="533" y="610"/>
                </a:lnTo>
                <a:lnTo>
                  <a:pt x="0" y="381"/>
                </a:lnTo>
                <a:lnTo>
                  <a:pt x="457" y="2056"/>
                </a:lnTo>
                <a:lnTo>
                  <a:pt x="0" y="3807"/>
                </a:lnTo>
                <a:lnTo>
                  <a:pt x="533" y="3578"/>
                </a:lnTo>
                <a:lnTo>
                  <a:pt x="990" y="3274"/>
                </a:lnTo>
                <a:lnTo>
                  <a:pt x="1522" y="2969"/>
                </a:lnTo>
                <a:lnTo>
                  <a:pt x="1903" y="2589"/>
                </a:lnTo>
                <a:lnTo>
                  <a:pt x="2360" y="2969"/>
                </a:lnTo>
                <a:lnTo>
                  <a:pt x="2740" y="3274"/>
                </a:lnTo>
                <a:lnTo>
                  <a:pt x="3197" y="3502"/>
                </a:lnTo>
                <a:lnTo>
                  <a:pt x="3730" y="3731"/>
                </a:lnTo>
                <a:lnTo>
                  <a:pt x="4186" y="3959"/>
                </a:lnTo>
                <a:lnTo>
                  <a:pt x="4719" y="4035"/>
                </a:lnTo>
                <a:lnTo>
                  <a:pt x="5328" y="4111"/>
                </a:lnTo>
                <a:lnTo>
                  <a:pt x="5861" y="4187"/>
                </a:lnTo>
                <a:lnTo>
                  <a:pt x="6546" y="4111"/>
                </a:lnTo>
                <a:lnTo>
                  <a:pt x="7155" y="4035"/>
                </a:lnTo>
                <a:lnTo>
                  <a:pt x="7764" y="3807"/>
                </a:lnTo>
                <a:lnTo>
                  <a:pt x="8373" y="3578"/>
                </a:lnTo>
                <a:lnTo>
                  <a:pt x="8906" y="3274"/>
                </a:lnTo>
                <a:lnTo>
                  <a:pt x="9439" y="2969"/>
                </a:lnTo>
                <a:lnTo>
                  <a:pt x="9895" y="2513"/>
                </a:lnTo>
                <a:lnTo>
                  <a:pt x="10276" y="2056"/>
                </a:lnTo>
                <a:lnTo>
                  <a:pt x="9895" y="1599"/>
                </a:lnTo>
                <a:lnTo>
                  <a:pt x="9439" y="1219"/>
                </a:lnTo>
                <a:lnTo>
                  <a:pt x="8906" y="838"/>
                </a:lnTo>
                <a:lnTo>
                  <a:pt x="8373" y="534"/>
                </a:lnTo>
                <a:lnTo>
                  <a:pt x="7764" y="305"/>
                </a:lnTo>
                <a:lnTo>
                  <a:pt x="7155" y="153"/>
                </a:lnTo>
                <a:lnTo>
                  <a:pt x="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088673" y="4021065"/>
            <a:ext cx="323723" cy="85886"/>
          </a:xfrm>
          <a:custGeom>
            <a:rect b="b" l="l" r="r" t="t"/>
            <a:pathLst>
              <a:path extrusionOk="0" h="4645" w="17508">
                <a:moveTo>
                  <a:pt x="1" y="1"/>
                </a:moveTo>
                <a:lnTo>
                  <a:pt x="990" y="2284"/>
                </a:lnTo>
                <a:lnTo>
                  <a:pt x="1" y="4644"/>
                </a:lnTo>
                <a:lnTo>
                  <a:pt x="1" y="4644"/>
                </a:lnTo>
                <a:lnTo>
                  <a:pt x="914" y="4263"/>
                </a:lnTo>
                <a:lnTo>
                  <a:pt x="1675" y="3731"/>
                </a:lnTo>
                <a:lnTo>
                  <a:pt x="2436" y="3198"/>
                </a:lnTo>
                <a:lnTo>
                  <a:pt x="3045" y="2589"/>
                </a:lnTo>
                <a:lnTo>
                  <a:pt x="3883" y="2970"/>
                </a:lnTo>
                <a:lnTo>
                  <a:pt x="4720" y="3350"/>
                </a:lnTo>
                <a:lnTo>
                  <a:pt x="5557" y="3655"/>
                </a:lnTo>
                <a:lnTo>
                  <a:pt x="6394" y="3883"/>
                </a:lnTo>
                <a:lnTo>
                  <a:pt x="7308" y="4111"/>
                </a:lnTo>
                <a:lnTo>
                  <a:pt x="8221" y="4263"/>
                </a:lnTo>
                <a:lnTo>
                  <a:pt x="9135" y="4340"/>
                </a:lnTo>
                <a:lnTo>
                  <a:pt x="10048" y="4416"/>
                </a:lnTo>
                <a:lnTo>
                  <a:pt x="11114" y="4340"/>
                </a:lnTo>
                <a:lnTo>
                  <a:pt x="12103" y="4263"/>
                </a:lnTo>
                <a:lnTo>
                  <a:pt x="13093" y="4111"/>
                </a:lnTo>
                <a:lnTo>
                  <a:pt x="14006" y="3883"/>
                </a:lnTo>
                <a:lnTo>
                  <a:pt x="14920" y="3578"/>
                </a:lnTo>
                <a:lnTo>
                  <a:pt x="15833" y="3198"/>
                </a:lnTo>
                <a:lnTo>
                  <a:pt x="16670" y="2741"/>
                </a:lnTo>
                <a:lnTo>
                  <a:pt x="17508" y="2284"/>
                </a:lnTo>
                <a:lnTo>
                  <a:pt x="16670" y="1828"/>
                </a:lnTo>
                <a:lnTo>
                  <a:pt x="15833" y="1447"/>
                </a:lnTo>
                <a:lnTo>
                  <a:pt x="14920" y="1067"/>
                </a:lnTo>
                <a:lnTo>
                  <a:pt x="14006" y="762"/>
                </a:lnTo>
                <a:lnTo>
                  <a:pt x="13093" y="534"/>
                </a:lnTo>
                <a:lnTo>
                  <a:pt x="12103" y="382"/>
                </a:lnTo>
                <a:lnTo>
                  <a:pt x="11114" y="229"/>
                </a:lnTo>
                <a:lnTo>
                  <a:pt x="9135" y="229"/>
                </a:lnTo>
                <a:lnTo>
                  <a:pt x="8221" y="382"/>
                </a:lnTo>
                <a:lnTo>
                  <a:pt x="7308" y="534"/>
                </a:lnTo>
                <a:lnTo>
                  <a:pt x="6394" y="686"/>
                </a:lnTo>
                <a:lnTo>
                  <a:pt x="5557" y="990"/>
                </a:lnTo>
                <a:lnTo>
                  <a:pt x="4720" y="1295"/>
                </a:lnTo>
                <a:lnTo>
                  <a:pt x="3883" y="1676"/>
                </a:lnTo>
                <a:lnTo>
                  <a:pt x="3045" y="2056"/>
                </a:lnTo>
                <a:lnTo>
                  <a:pt x="2436" y="1447"/>
                </a:lnTo>
                <a:lnTo>
                  <a:pt x="1675" y="838"/>
                </a:lnTo>
                <a:lnTo>
                  <a:pt x="914" y="38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11959" l="0" r="0" t="11959"/>
          <a:stretch/>
        </p:blipFill>
        <p:spPr>
          <a:xfrm>
            <a:off x="0" y="-1188200"/>
            <a:ext cx="9144001" cy="68397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781713" y="-182450"/>
            <a:ext cx="76131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389673" y="2784048"/>
            <a:ext cx="405356" cy="102767"/>
          </a:xfrm>
          <a:custGeom>
            <a:rect b="b" l="l" r="r" t="t"/>
            <a:pathLst>
              <a:path extrusionOk="0" h="5558" w="21923">
                <a:moveTo>
                  <a:pt x="10962" y="1"/>
                </a:moveTo>
                <a:lnTo>
                  <a:pt x="10124" y="77"/>
                </a:lnTo>
                <a:lnTo>
                  <a:pt x="9287" y="153"/>
                </a:lnTo>
                <a:lnTo>
                  <a:pt x="8450" y="229"/>
                </a:lnTo>
                <a:lnTo>
                  <a:pt x="7689" y="382"/>
                </a:lnTo>
                <a:lnTo>
                  <a:pt x="6927" y="610"/>
                </a:lnTo>
                <a:lnTo>
                  <a:pt x="6166" y="914"/>
                </a:lnTo>
                <a:lnTo>
                  <a:pt x="5405" y="1219"/>
                </a:lnTo>
                <a:lnTo>
                  <a:pt x="4720" y="1523"/>
                </a:lnTo>
                <a:lnTo>
                  <a:pt x="4035" y="1904"/>
                </a:lnTo>
                <a:lnTo>
                  <a:pt x="3350" y="2361"/>
                </a:lnTo>
                <a:lnTo>
                  <a:pt x="2056" y="3274"/>
                </a:lnTo>
                <a:lnTo>
                  <a:pt x="990" y="4340"/>
                </a:lnTo>
                <a:lnTo>
                  <a:pt x="1" y="5557"/>
                </a:lnTo>
                <a:lnTo>
                  <a:pt x="21922" y="5557"/>
                </a:lnTo>
                <a:lnTo>
                  <a:pt x="20933" y="4340"/>
                </a:lnTo>
                <a:lnTo>
                  <a:pt x="19791" y="3274"/>
                </a:lnTo>
                <a:lnTo>
                  <a:pt x="18497" y="2361"/>
                </a:lnTo>
                <a:lnTo>
                  <a:pt x="17888" y="1904"/>
                </a:lnTo>
                <a:lnTo>
                  <a:pt x="17203" y="1523"/>
                </a:lnTo>
                <a:lnTo>
                  <a:pt x="16442" y="1219"/>
                </a:lnTo>
                <a:lnTo>
                  <a:pt x="15757" y="914"/>
                </a:lnTo>
                <a:lnTo>
                  <a:pt x="14996" y="610"/>
                </a:lnTo>
                <a:lnTo>
                  <a:pt x="14235" y="382"/>
                </a:lnTo>
                <a:lnTo>
                  <a:pt x="13397" y="229"/>
                </a:lnTo>
                <a:lnTo>
                  <a:pt x="12560" y="153"/>
                </a:lnTo>
                <a:lnTo>
                  <a:pt x="11799" y="77"/>
                </a:lnTo>
                <a:lnTo>
                  <a:pt x="10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697901" y="2784048"/>
            <a:ext cx="405338" cy="102767"/>
          </a:xfrm>
          <a:custGeom>
            <a:rect b="b" l="l" r="r" t="t"/>
            <a:pathLst>
              <a:path extrusionOk="0" h="5558" w="21922">
                <a:moveTo>
                  <a:pt x="10961" y="1"/>
                </a:moveTo>
                <a:lnTo>
                  <a:pt x="10124" y="77"/>
                </a:lnTo>
                <a:lnTo>
                  <a:pt x="9287" y="153"/>
                </a:lnTo>
                <a:lnTo>
                  <a:pt x="8525" y="229"/>
                </a:lnTo>
                <a:lnTo>
                  <a:pt x="7688" y="382"/>
                </a:lnTo>
                <a:lnTo>
                  <a:pt x="6927" y="610"/>
                </a:lnTo>
                <a:lnTo>
                  <a:pt x="6166" y="914"/>
                </a:lnTo>
                <a:lnTo>
                  <a:pt x="5481" y="1219"/>
                </a:lnTo>
                <a:lnTo>
                  <a:pt x="4720" y="1523"/>
                </a:lnTo>
                <a:lnTo>
                  <a:pt x="4035" y="1904"/>
                </a:lnTo>
                <a:lnTo>
                  <a:pt x="3349" y="2361"/>
                </a:lnTo>
                <a:lnTo>
                  <a:pt x="2132" y="3274"/>
                </a:lnTo>
                <a:lnTo>
                  <a:pt x="990" y="4340"/>
                </a:lnTo>
                <a:lnTo>
                  <a:pt x="0" y="5557"/>
                </a:lnTo>
                <a:lnTo>
                  <a:pt x="21922" y="5557"/>
                </a:lnTo>
                <a:lnTo>
                  <a:pt x="20932" y="4340"/>
                </a:lnTo>
                <a:lnTo>
                  <a:pt x="19791" y="3274"/>
                </a:lnTo>
                <a:lnTo>
                  <a:pt x="18573" y="2361"/>
                </a:lnTo>
                <a:lnTo>
                  <a:pt x="17888" y="1904"/>
                </a:lnTo>
                <a:lnTo>
                  <a:pt x="17203" y="1523"/>
                </a:lnTo>
                <a:lnTo>
                  <a:pt x="16518" y="1219"/>
                </a:lnTo>
                <a:lnTo>
                  <a:pt x="15756" y="914"/>
                </a:lnTo>
                <a:lnTo>
                  <a:pt x="14995" y="610"/>
                </a:lnTo>
                <a:lnTo>
                  <a:pt x="14234" y="382"/>
                </a:lnTo>
                <a:lnTo>
                  <a:pt x="13473" y="229"/>
                </a:lnTo>
                <a:lnTo>
                  <a:pt x="12636" y="153"/>
                </a:lnTo>
                <a:lnTo>
                  <a:pt x="11798" y="77"/>
                </a:lnTo>
                <a:lnTo>
                  <a:pt x="1096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103221" y="3323293"/>
            <a:ext cx="405356" cy="102749"/>
          </a:xfrm>
          <a:custGeom>
            <a:rect b="b" l="l" r="r" t="t"/>
            <a:pathLst>
              <a:path extrusionOk="0" h="5557" w="21923">
                <a:moveTo>
                  <a:pt x="10124" y="0"/>
                </a:moveTo>
                <a:lnTo>
                  <a:pt x="9287" y="77"/>
                </a:lnTo>
                <a:lnTo>
                  <a:pt x="8526" y="229"/>
                </a:lnTo>
                <a:lnTo>
                  <a:pt x="7689" y="381"/>
                </a:lnTo>
                <a:lnTo>
                  <a:pt x="6928" y="609"/>
                </a:lnTo>
                <a:lnTo>
                  <a:pt x="6166" y="838"/>
                </a:lnTo>
                <a:lnTo>
                  <a:pt x="5481" y="1142"/>
                </a:lnTo>
                <a:lnTo>
                  <a:pt x="4720" y="1523"/>
                </a:lnTo>
                <a:lnTo>
                  <a:pt x="4035" y="1903"/>
                </a:lnTo>
                <a:lnTo>
                  <a:pt x="3426" y="2284"/>
                </a:lnTo>
                <a:lnTo>
                  <a:pt x="2132" y="3273"/>
                </a:lnTo>
                <a:lnTo>
                  <a:pt x="990" y="4339"/>
                </a:lnTo>
                <a:lnTo>
                  <a:pt x="1" y="5557"/>
                </a:lnTo>
                <a:lnTo>
                  <a:pt x="21923" y="5557"/>
                </a:lnTo>
                <a:lnTo>
                  <a:pt x="20933" y="4339"/>
                </a:lnTo>
                <a:lnTo>
                  <a:pt x="19791" y="3273"/>
                </a:lnTo>
                <a:lnTo>
                  <a:pt x="18573" y="2284"/>
                </a:lnTo>
                <a:lnTo>
                  <a:pt x="17888" y="1903"/>
                </a:lnTo>
                <a:lnTo>
                  <a:pt x="17203" y="1523"/>
                </a:lnTo>
                <a:lnTo>
                  <a:pt x="16518" y="1142"/>
                </a:lnTo>
                <a:lnTo>
                  <a:pt x="15757" y="838"/>
                </a:lnTo>
                <a:lnTo>
                  <a:pt x="14996" y="609"/>
                </a:lnTo>
                <a:lnTo>
                  <a:pt x="14235" y="381"/>
                </a:lnTo>
                <a:lnTo>
                  <a:pt x="13474" y="229"/>
                </a:lnTo>
                <a:lnTo>
                  <a:pt x="12636" y="77"/>
                </a:lnTo>
                <a:lnTo>
                  <a:pt x="11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633998" y="3323293"/>
            <a:ext cx="405338" cy="102749"/>
          </a:xfrm>
          <a:custGeom>
            <a:rect b="b" l="l" r="r" t="t"/>
            <a:pathLst>
              <a:path extrusionOk="0" h="5557" w="21922">
                <a:moveTo>
                  <a:pt x="10124" y="0"/>
                </a:moveTo>
                <a:lnTo>
                  <a:pt x="9363" y="77"/>
                </a:lnTo>
                <a:lnTo>
                  <a:pt x="8525" y="229"/>
                </a:lnTo>
                <a:lnTo>
                  <a:pt x="7764" y="381"/>
                </a:lnTo>
                <a:lnTo>
                  <a:pt x="6927" y="609"/>
                </a:lnTo>
                <a:lnTo>
                  <a:pt x="6166" y="838"/>
                </a:lnTo>
                <a:lnTo>
                  <a:pt x="5481" y="1142"/>
                </a:lnTo>
                <a:lnTo>
                  <a:pt x="4720" y="1523"/>
                </a:lnTo>
                <a:lnTo>
                  <a:pt x="4035" y="1903"/>
                </a:lnTo>
                <a:lnTo>
                  <a:pt x="3426" y="2284"/>
                </a:lnTo>
                <a:lnTo>
                  <a:pt x="2132" y="3273"/>
                </a:lnTo>
                <a:lnTo>
                  <a:pt x="990" y="4339"/>
                </a:lnTo>
                <a:lnTo>
                  <a:pt x="0" y="5557"/>
                </a:lnTo>
                <a:lnTo>
                  <a:pt x="21922" y="5557"/>
                </a:lnTo>
                <a:lnTo>
                  <a:pt x="20932" y="4339"/>
                </a:lnTo>
                <a:lnTo>
                  <a:pt x="19867" y="3273"/>
                </a:lnTo>
                <a:lnTo>
                  <a:pt x="18573" y="2284"/>
                </a:lnTo>
                <a:lnTo>
                  <a:pt x="17888" y="1903"/>
                </a:lnTo>
                <a:lnTo>
                  <a:pt x="17203" y="1523"/>
                </a:lnTo>
                <a:lnTo>
                  <a:pt x="16518" y="1142"/>
                </a:lnTo>
                <a:lnTo>
                  <a:pt x="15757" y="838"/>
                </a:lnTo>
                <a:lnTo>
                  <a:pt x="14995" y="609"/>
                </a:lnTo>
                <a:lnTo>
                  <a:pt x="14234" y="381"/>
                </a:lnTo>
                <a:lnTo>
                  <a:pt x="13473" y="229"/>
                </a:lnTo>
                <a:lnTo>
                  <a:pt x="12636" y="77"/>
                </a:lnTo>
                <a:lnTo>
                  <a:pt x="11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569821" y="3473875"/>
            <a:ext cx="190022" cy="108388"/>
          </a:xfrm>
          <a:custGeom>
            <a:rect b="b" l="l" r="r" t="t"/>
            <a:pathLst>
              <a:path extrusionOk="0" h="5862" w="10277">
                <a:moveTo>
                  <a:pt x="686" y="1"/>
                </a:moveTo>
                <a:lnTo>
                  <a:pt x="381" y="77"/>
                </a:lnTo>
                <a:lnTo>
                  <a:pt x="153" y="229"/>
                </a:lnTo>
                <a:lnTo>
                  <a:pt x="1" y="458"/>
                </a:lnTo>
                <a:lnTo>
                  <a:pt x="1" y="686"/>
                </a:lnTo>
                <a:lnTo>
                  <a:pt x="1" y="990"/>
                </a:lnTo>
                <a:lnTo>
                  <a:pt x="153" y="1219"/>
                </a:lnTo>
                <a:lnTo>
                  <a:pt x="381" y="1371"/>
                </a:lnTo>
                <a:lnTo>
                  <a:pt x="686" y="1447"/>
                </a:lnTo>
                <a:lnTo>
                  <a:pt x="1447" y="1523"/>
                </a:lnTo>
                <a:lnTo>
                  <a:pt x="2132" y="1676"/>
                </a:lnTo>
                <a:lnTo>
                  <a:pt x="2741" y="2056"/>
                </a:lnTo>
                <a:lnTo>
                  <a:pt x="3274" y="2513"/>
                </a:lnTo>
                <a:lnTo>
                  <a:pt x="3730" y="3046"/>
                </a:lnTo>
                <a:lnTo>
                  <a:pt x="4111" y="3731"/>
                </a:lnTo>
                <a:lnTo>
                  <a:pt x="4339" y="4416"/>
                </a:lnTo>
                <a:lnTo>
                  <a:pt x="4415" y="5177"/>
                </a:lnTo>
                <a:lnTo>
                  <a:pt x="4492" y="5405"/>
                </a:lnTo>
                <a:lnTo>
                  <a:pt x="4644" y="5634"/>
                </a:lnTo>
                <a:lnTo>
                  <a:pt x="4796" y="5786"/>
                </a:lnTo>
                <a:lnTo>
                  <a:pt x="5101" y="5862"/>
                </a:lnTo>
                <a:lnTo>
                  <a:pt x="5405" y="5786"/>
                </a:lnTo>
                <a:lnTo>
                  <a:pt x="5557" y="5634"/>
                </a:lnTo>
                <a:lnTo>
                  <a:pt x="5709" y="5405"/>
                </a:lnTo>
                <a:lnTo>
                  <a:pt x="5786" y="5177"/>
                </a:lnTo>
                <a:lnTo>
                  <a:pt x="5862" y="4416"/>
                </a:lnTo>
                <a:lnTo>
                  <a:pt x="6090" y="3731"/>
                </a:lnTo>
                <a:lnTo>
                  <a:pt x="6471" y="3046"/>
                </a:lnTo>
                <a:lnTo>
                  <a:pt x="6927" y="2513"/>
                </a:lnTo>
                <a:lnTo>
                  <a:pt x="7460" y="2056"/>
                </a:lnTo>
                <a:lnTo>
                  <a:pt x="8069" y="1676"/>
                </a:lnTo>
                <a:lnTo>
                  <a:pt x="8754" y="1523"/>
                </a:lnTo>
                <a:lnTo>
                  <a:pt x="9515" y="1447"/>
                </a:lnTo>
                <a:lnTo>
                  <a:pt x="9820" y="1371"/>
                </a:lnTo>
                <a:lnTo>
                  <a:pt x="10048" y="1219"/>
                </a:lnTo>
                <a:lnTo>
                  <a:pt x="10200" y="990"/>
                </a:lnTo>
                <a:lnTo>
                  <a:pt x="10276" y="686"/>
                </a:lnTo>
                <a:lnTo>
                  <a:pt x="10200" y="458"/>
                </a:lnTo>
                <a:lnTo>
                  <a:pt x="10048" y="229"/>
                </a:lnTo>
                <a:lnTo>
                  <a:pt x="9820" y="77"/>
                </a:lnTo>
                <a:lnTo>
                  <a:pt x="9515" y="1"/>
                </a:lnTo>
                <a:lnTo>
                  <a:pt x="8830" y="77"/>
                </a:lnTo>
                <a:lnTo>
                  <a:pt x="8145" y="229"/>
                </a:lnTo>
                <a:lnTo>
                  <a:pt x="7536" y="458"/>
                </a:lnTo>
                <a:lnTo>
                  <a:pt x="6927" y="762"/>
                </a:lnTo>
                <a:lnTo>
                  <a:pt x="6395" y="1067"/>
                </a:lnTo>
                <a:lnTo>
                  <a:pt x="5938" y="1523"/>
                </a:lnTo>
                <a:lnTo>
                  <a:pt x="5481" y="2056"/>
                </a:lnTo>
                <a:lnTo>
                  <a:pt x="5101" y="2589"/>
                </a:lnTo>
                <a:lnTo>
                  <a:pt x="4720" y="2056"/>
                </a:lnTo>
                <a:lnTo>
                  <a:pt x="4263" y="1523"/>
                </a:lnTo>
                <a:lnTo>
                  <a:pt x="3807" y="1067"/>
                </a:lnTo>
                <a:lnTo>
                  <a:pt x="3274" y="762"/>
                </a:lnTo>
                <a:lnTo>
                  <a:pt x="2665" y="458"/>
                </a:lnTo>
                <a:lnTo>
                  <a:pt x="2056" y="229"/>
                </a:lnTo>
                <a:lnTo>
                  <a:pt x="1371" y="77"/>
                </a:lnTo>
                <a:lnTo>
                  <a:pt x="6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293969" y="3217733"/>
            <a:ext cx="190022" cy="106983"/>
          </a:xfrm>
          <a:custGeom>
            <a:rect b="b" l="l" r="r" t="t"/>
            <a:pathLst>
              <a:path extrusionOk="0" h="5786" w="10277">
                <a:moveTo>
                  <a:pt x="686" y="1"/>
                </a:moveTo>
                <a:lnTo>
                  <a:pt x="458" y="77"/>
                </a:lnTo>
                <a:lnTo>
                  <a:pt x="229" y="229"/>
                </a:lnTo>
                <a:lnTo>
                  <a:pt x="77" y="381"/>
                </a:lnTo>
                <a:lnTo>
                  <a:pt x="1" y="686"/>
                </a:lnTo>
                <a:lnTo>
                  <a:pt x="77" y="990"/>
                </a:lnTo>
                <a:lnTo>
                  <a:pt x="229" y="1142"/>
                </a:lnTo>
                <a:lnTo>
                  <a:pt x="458" y="1295"/>
                </a:lnTo>
                <a:lnTo>
                  <a:pt x="686" y="1371"/>
                </a:lnTo>
                <a:lnTo>
                  <a:pt x="1447" y="1447"/>
                </a:lnTo>
                <a:lnTo>
                  <a:pt x="2132" y="1675"/>
                </a:lnTo>
                <a:lnTo>
                  <a:pt x="2817" y="2056"/>
                </a:lnTo>
                <a:lnTo>
                  <a:pt x="3350" y="2512"/>
                </a:lnTo>
                <a:lnTo>
                  <a:pt x="3807" y="3045"/>
                </a:lnTo>
                <a:lnTo>
                  <a:pt x="4187" y="3654"/>
                </a:lnTo>
                <a:lnTo>
                  <a:pt x="4339" y="4339"/>
                </a:lnTo>
                <a:lnTo>
                  <a:pt x="4416" y="5100"/>
                </a:lnTo>
                <a:lnTo>
                  <a:pt x="4492" y="5405"/>
                </a:lnTo>
                <a:lnTo>
                  <a:pt x="4644" y="5633"/>
                </a:lnTo>
                <a:lnTo>
                  <a:pt x="4872" y="5786"/>
                </a:lnTo>
                <a:lnTo>
                  <a:pt x="5405" y="5786"/>
                </a:lnTo>
                <a:lnTo>
                  <a:pt x="5633" y="5633"/>
                </a:lnTo>
                <a:lnTo>
                  <a:pt x="5786" y="5405"/>
                </a:lnTo>
                <a:lnTo>
                  <a:pt x="5862" y="5100"/>
                </a:lnTo>
                <a:lnTo>
                  <a:pt x="5938" y="4339"/>
                </a:lnTo>
                <a:lnTo>
                  <a:pt x="6166" y="3654"/>
                </a:lnTo>
                <a:lnTo>
                  <a:pt x="6471" y="3045"/>
                </a:lnTo>
                <a:lnTo>
                  <a:pt x="6927" y="2512"/>
                </a:lnTo>
                <a:lnTo>
                  <a:pt x="7460" y="2056"/>
                </a:lnTo>
                <a:lnTo>
                  <a:pt x="8145" y="1675"/>
                </a:lnTo>
                <a:lnTo>
                  <a:pt x="8830" y="1447"/>
                </a:lnTo>
                <a:lnTo>
                  <a:pt x="9592" y="1371"/>
                </a:lnTo>
                <a:lnTo>
                  <a:pt x="9896" y="1295"/>
                </a:lnTo>
                <a:lnTo>
                  <a:pt x="10048" y="1142"/>
                </a:lnTo>
                <a:lnTo>
                  <a:pt x="10200" y="990"/>
                </a:lnTo>
                <a:lnTo>
                  <a:pt x="10277" y="686"/>
                </a:lnTo>
                <a:lnTo>
                  <a:pt x="10200" y="381"/>
                </a:lnTo>
                <a:lnTo>
                  <a:pt x="10048" y="229"/>
                </a:lnTo>
                <a:lnTo>
                  <a:pt x="9896" y="77"/>
                </a:lnTo>
                <a:lnTo>
                  <a:pt x="9592" y="1"/>
                </a:lnTo>
                <a:lnTo>
                  <a:pt x="8906" y="1"/>
                </a:lnTo>
                <a:lnTo>
                  <a:pt x="8221" y="153"/>
                </a:lnTo>
                <a:lnTo>
                  <a:pt x="7613" y="381"/>
                </a:lnTo>
                <a:lnTo>
                  <a:pt x="7004" y="686"/>
                </a:lnTo>
                <a:lnTo>
                  <a:pt x="6471" y="1066"/>
                </a:lnTo>
                <a:lnTo>
                  <a:pt x="5938" y="1523"/>
                </a:lnTo>
                <a:lnTo>
                  <a:pt x="5481" y="1980"/>
                </a:lnTo>
                <a:lnTo>
                  <a:pt x="5177" y="2589"/>
                </a:lnTo>
                <a:lnTo>
                  <a:pt x="4796" y="1980"/>
                </a:lnTo>
                <a:lnTo>
                  <a:pt x="4339" y="1523"/>
                </a:lnTo>
                <a:lnTo>
                  <a:pt x="3883" y="1066"/>
                </a:lnTo>
                <a:lnTo>
                  <a:pt x="3274" y="686"/>
                </a:lnTo>
                <a:lnTo>
                  <a:pt x="2741" y="381"/>
                </a:lnTo>
                <a:lnTo>
                  <a:pt x="2056" y="153"/>
                </a:lnTo>
                <a:lnTo>
                  <a:pt x="13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629782" y="4812329"/>
            <a:ext cx="205498" cy="102749"/>
          </a:xfrm>
          <a:custGeom>
            <a:rect b="b" l="l" r="r" t="t"/>
            <a:pathLst>
              <a:path extrusionOk="0" h="5557" w="11114">
                <a:moveTo>
                  <a:pt x="2740" y="0"/>
                </a:moveTo>
                <a:lnTo>
                  <a:pt x="2207" y="76"/>
                </a:lnTo>
                <a:lnTo>
                  <a:pt x="1675" y="229"/>
                </a:lnTo>
                <a:lnTo>
                  <a:pt x="1218" y="457"/>
                </a:lnTo>
                <a:lnTo>
                  <a:pt x="761" y="837"/>
                </a:lnTo>
                <a:lnTo>
                  <a:pt x="457" y="1218"/>
                </a:lnTo>
                <a:lnTo>
                  <a:pt x="152" y="1675"/>
                </a:lnTo>
                <a:lnTo>
                  <a:pt x="0" y="2208"/>
                </a:lnTo>
                <a:lnTo>
                  <a:pt x="0" y="2740"/>
                </a:lnTo>
                <a:lnTo>
                  <a:pt x="0" y="3349"/>
                </a:lnTo>
                <a:lnTo>
                  <a:pt x="152" y="3882"/>
                </a:lnTo>
                <a:lnTo>
                  <a:pt x="457" y="4339"/>
                </a:lnTo>
                <a:lnTo>
                  <a:pt x="761" y="4719"/>
                </a:lnTo>
                <a:lnTo>
                  <a:pt x="1218" y="5100"/>
                </a:lnTo>
                <a:lnTo>
                  <a:pt x="1675" y="5328"/>
                </a:lnTo>
                <a:lnTo>
                  <a:pt x="2207" y="5481"/>
                </a:lnTo>
                <a:lnTo>
                  <a:pt x="2740" y="5557"/>
                </a:lnTo>
                <a:lnTo>
                  <a:pt x="8297" y="5557"/>
                </a:lnTo>
                <a:lnTo>
                  <a:pt x="8830" y="5481"/>
                </a:lnTo>
                <a:lnTo>
                  <a:pt x="9362" y="5328"/>
                </a:lnTo>
                <a:lnTo>
                  <a:pt x="9819" y="5100"/>
                </a:lnTo>
                <a:lnTo>
                  <a:pt x="10276" y="4719"/>
                </a:lnTo>
                <a:lnTo>
                  <a:pt x="10580" y="4339"/>
                </a:lnTo>
                <a:lnTo>
                  <a:pt x="10885" y="3882"/>
                </a:lnTo>
                <a:lnTo>
                  <a:pt x="11037" y="3349"/>
                </a:lnTo>
                <a:lnTo>
                  <a:pt x="11113" y="2740"/>
                </a:lnTo>
                <a:lnTo>
                  <a:pt x="11037" y="2208"/>
                </a:lnTo>
                <a:lnTo>
                  <a:pt x="10885" y="1675"/>
                </a:lnTo>
                <a:lnTo>
                  <a:pt x="10580" y="1218"/>
                </a:lnTo>
                <a:lnTo>
                  <a:pt x="10276" y="837"/>
                </a:lnTo>
                <a:lnTo>
                  <a:pt x="9819" y="457"/>
                </a:lnTo>
                <a:lnTo>
                  <a:pt x="9362" y="229"/>
                </a:lnTo>
                <a:lnTo>
                  <a:pt x="8830" y="76"/>
                </a:lnTo>
                <a:lnTo>
                  <a:pt x="829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2424302" y="4195873"/>
            <a:ext cx="4295375" cy="1541123"/>
          </a:xfrm>
          <a:custGeom>
            <a:rect b="b" l="l" r="r" t="t"/>
            <a:pathLst>
              <a:path extrusionOk="0" h="83349" w="232308">
                <a:moveTo>
                  <a:pt x="13853" y="1"/>
                </a:moveTo>
                <a:lnTo>
                  <a:pt x="13320" y="77"/>
                </a:lnTo>
                <a:lnTo>
                  <a:pt x="12788" y="229"/>
                </a:lnTo>
                <a:lnTo>
                  <a:pt x="12331" y="458"/>
                </a:lnTo>
                <a:lnTo>
                  <a:pt x="11874" y="838"/>
                </a:lnTo>
                <a:lnTo>
                  <a:pt x="11570" y="1219"/>
                </a:lnTo>
                <a:lnTo>
                  <a:pt x="11265" y="1676"/>
                </a:lnTo>
                <a:lnTo>
                  <a:pt x="11113" y="2208"/>
                </a:lnTo>
                <a:lnTo>
                  <a:pt x="11113" y="2817"/>
                </a:lnTo>
                <a:lnTo>
                  <a:pt x="11113" y="3350"/>
                </a:lnTo>
                <a:lnTo>
                  <a:pt x="11265" y="3883"/>
                </a:lnTo>
                <a:lnTo>
                  <a:pt x="11570" y="4340"/>
                </a:lnTo>
                <a:lnTo>
                  <a:pt x="11874" y="4720"/>
                </a:lnTo>
                <a:lnTo>
                  <a:pt x="12331" y="5101"/>
                </a:lnTo>
                <a:lnTo>
                  <a:pt x="12788" y="5329"/>
                </a:lnTo>
                <a:lnTo>
                  <a:pt x="13320" y="5481"/>
                </a:lnTo>
                <a:lnTo>
                  <a:pt x="13853" y="5557"/>
                </a:lnTo>
                <a:lnTo>
                  <a:pt x="30523" y="5557"/>
                </a:lnTo>
                <a:lnTo>
                  <a:pt x="31056" y="5634"/>
                </a:lnTo>
                <a:lnTo>
                  <a:pt x="31588" y="5786"/>
                </a:lnTo>
                <a:lnTo>
                  <a:pt x="32045" y="6014"/>
                </a:lnTo>
                <a:lnTo>
                  <a:pt x="32502" y="6395"/>
                </a:lnTo>
                <a:lnTo>
                  <a:pt x="32806" y="6775"/>
                </a:lnTo>
                <a:lnTo>
                  <a:pt x="33111" y="7232"/>
                </a:lnTo>
                <a:lnTo>
                  <a:pt x="33263" y="7765"/>
                </a:lnTo>
                <a:lnTo>
                  <a:pt x="33339" y="8298"/>
                </a:lnTo>
                <a:lnTo>
                  <a:pt x="33263" y="8907"/>
                </a:lnTo>
                <a:lnTo>
                  <a:pt x="33111" y="9439"/>
                </a:lnTo>
                <a:lnTo>
                  <a:pt x="32806" y="9896"/>
                </a:lnTo>
                <a:lnTo>
                  <a:pt x="32502" y="10277"/>
                </a:lnTo>
                <a:lnTo>
                  <a:pt x="32045" y="10657"/>
                </a:lnTo>
                <a:lnTo>
                  <a:pt x="31588" y="10886"/>
                </a:lnTo>
                <a:lnTo>
                  <a:pt x="31056" y="11038"/>
                </a:lnTo>
                <a:lnTo>
                  <a:pt x="30523" y="11114"/>
                </a:lnTo>
                <a:lnTo>
                  <a:pt x="2740" y="11114"/>
                </a:lnTo>
                <a:lnTo>
                  <a:pt x="2207" y="11190"/>
                </a:lnTo>
                <a:lnTo>
                  <a:pt x="1675" y="11342"/>
                </a:lnTo>
                <a:lnTo>
                  <a:pt x="1218" y="11571"/>
                </a:lnTo>
                <a:lnTo>
                  <a:pt x="761" y="11951"/>
                </a:lnTo>
                <a:lnTo>
                  <a:pt x="457" y="12332"/>
                </a:lnTo>
                <a:lnTo>
                  <a:pt x="228" y="12789"/>
                </a:lnTo>
                <a:lnTo>
                  <a:pt x="0" y="13321"/>
                </a:lnTo>
                <a:lnTo>
                  <a:pt x="0" y="13854"/>
                </a:lnTo>
                <a:lnTo>
                  <a:pt x="0" y="14463"/>
                </a:lnTo>
                <a:lnTo>
                  <a:pt x="228" y="14996"/>
                </a:lnTo>
                <a:lnTo>
                  <a:pt x="457" y="15453"/>
                </a:lnTo>
                <a:lnTo>
                  <a:pt x="761" y="15833"/>
                </a:lnTo>
                <a:lnTo>
                  <a:pt x="1218" y="16214"/>
                </a:lnTo>
                <a:lnTo>
                  <a:pt x="1675" y="16442"/>
                </a:lnTo>
                <a:lnTo>
                  <a:pt x="2207" y="16594"/>
                </a:lnTo>
                <a:lnTo>
                  <a:pt x="2740" y="16671"/>
                </a:lnTo>
                <a:lnTo>
                  <a:pt x="24966" y="16671"/>
                </a:lnTo>
                <a:lnTo>
                  <a:pt x="25499" y="16747"/>
                </a:lnTo>
                <a:lnTo>
                  <a:pt x="26032" y="16899"/>
                </a:lnTo>
                <a:lnTo>
                  <a:pt x="26489" y="17127"/>
                </a:lnTo>
                <a:lnTo>
                  <a:pt x="26945" y="17508"/>
                </a:lnTo>
                <a:lnTo>
                  <a:pt x="27250" y="17888"/>
                </a:lnTo>
                <a:lnTo>
                  <a:pt x="27554" y="18345"/>
                </a:lnTo>
                <a:lnTo>
                  <a:pt x="27706" y="18878"/>
                </a:lnTo>
                <a:lnTo>
                  <a:pt x="27783" y="19411"/>
                </a:lnTo>
                <a:lnTo>
                  <a:pt x="27706" y="20020"/>
                </a:lnTo>
                <a:lnTo>
                  <a:pt x="27554" y="20553"/>
                </a:lnTo>
                <a:lnTo>
                  <a:pt x="27250" y="21009"/>
                </a:lnTo>
                <a:lnTo>
                  <a:pt x="26945" y="21390"/>
                </a:lnTo>
                <a:lnTo>
                  <a:pt x="26489" y="21770"/>
                </a:lnTo>
                <a:lnTo>
                  <a:pt x="26032" y="21999"/>
                </a:lnTo>
                <a:lnTo>
                  <a:pt x="25499" y="22151"/>
                </a:lnTo>
                <a:lnTo>
                  <a:pt x="24966" y="22227"/>
                </a:lnTo>
                <a:lnTo>
                  <a:pt x="19410" y="22227"/>
                </a:lnTo>
                <a:lnTo>
                  <a:pt x="18877" y="22303"/>
                </a:lnTo>
                <a:lnTo>
                  <a:pt x="18344" y="22455"/>
                </a:lnTo>
                <a:lnTo>
                  <a:pt x="17887" y="22684"/>
                </a:lnTo>
                <a:lnTo>
                  <a:pt x="17431" y="23064"/>
                </a:lnTo>
                <a:lnTo>
                  <a:pt x="17126" y="23445"/>
                </a:lnTo>
                <a:lnTo>
                  <a:pt x="16822" y="23902"/>
                </a:lnTo>
                <a:lnTo>
                  <a:pt x="16670" y="24434"/>
                </a:lnTo>
                <a:lnTo>
                  <a:pt x="16670" y="24967"/>
                </a:lnTo>
                <a:lnTo>
                  <a:pt x="16670" y="25576"/>
                </a:lnTo>
                <a:lnTo>
                  <a:pt x="16822" y="26109"/>
                </a:lnTo>
                <a:lnTo>
                  <a:pt x="17126" y="26566"/>
                </a:lnTo>
                <a:lnTo>
                  <a:pt x="17431" y="26946"/>
                </a:lnTo>
                <a:lnTo>
                  <a:pt x="17887" y="27327"/>
                </a:lnTo>
                <a:lnTo>
                  <a:pt x="18344" y="27555"/>
                </a:lnTo>
                <a:lnTo>
                  <a:pt x="18877" y="27708"/>
                </a:lnTo>
                <a:lnTo>
                  <a:pt x="19410" y="27784"/>
                </a:lnTo>
                <a:lnTo>
                  <a:pt x="36079" y="27784"/>
                </a:lnTo>
                <a:lnTo>
                  <a:pt x="36612" y="27860"/>
                </a:lnTo>
                <a:lnTo>
                  <a:pt x="37145" y="28012"/>
                </a:lnTo>
                <a:lnTo>
                  <a:pt x="37602" y="28240"/>
                </a:lnTo>
                <a:lnTo>
                  <a:pt x="38058" y="28621"/>
                </a:lnTo>
                <a:lnTo>
                  <a:pt x="38363" y="29001"/>
                </a:lnTo>
                <a:lnTo>
                  <a:pt x="38667" y="29458"/>
                </a:lnTo>
                <a:lnTo>
                  <a:pt x="38819" y="29991"/>
                </a:lnTo>
                <a:lnTo>
                  <a:pt x="38896" y="30524"/>
                </a:lnTo>
                <a:lnTo>
                  <a:pt x="38819" y="31133"/>
                </a:lnTo>
                <a:lnTo>
                  <a:pt x="38667" y="31666"/>
                </a:lnTo>
                <a:lnTo>
                  <a:pt x="38363" y="32122"/>
                </a:lnTo>
                <a:lnTo>
                  <a:pt x="38058" y="32503"/>
                </a:lnTo>
                <a:lnTo>
                  <a:pt x="37602" y="32883"/>
                </a:lnTo>
                <a:lnTo>
                  <a:pt x="37145" y="33112"/>
                </a:lnTo>
                <a:lnTo>
                  <a:pt x="36612" y="33264"/>
                </a:lnTo>
                <a:lnTo>
                  <a:pt x="36079" y="33340"/>
                </a:lnTo>
                <a:lnTo>
                  <a:pt x="30523" y="33340"/>
                </a:lnTo>
                <a:lnTo>
                  <a:pt x="29990" y="33416"/>
                </a:lnTo>
                <a:lnTo>
                  <a:pt x="29457" y="33569"/>
                </a:lnTo>
                <a:lnTo>
                  <a:pt x="29000" y="33797"/>
                </a:lnTo>
                <a:lnTo>
                  <a:pt x="28544" y="34177"/>
                </a:lnTo>
                <a:lnTo>
                  <a:pt x="28239" y="34558"/>
                </a:lnTo>
                <a:lnTo>
                  <a:pt x="27935" y="35015"/>
                </a:lnTo>
                <a:lnTo>
                  <a:pt x="27783" y="35548"/>
                </a:lnTo>
                <a:lnTo>
                  <a:pt x="27783" y="36080"/>
                </a:lnTo>
                <a:lnTo>
                  <a:pt x="27783" y="36689"/>
                </a:lnTo>
                <a:lnTo>
                  <a:pt x="27935" y="37222"/>
                </a:lnTo>
                <a:lnTo>
                  <a:pt x="28239" y="37679"/>
                </a:lnTo>
                <a:lnTo>
                  <a:pt x="28544" y="38059"/>
                </a:lnTo>
                <a:lnTo>
                  <a:pt x="29000" y="38440"/>
                </a:lnTo>
                <a:lnTo>
                  <a:pt x="29457" y="38668"/>
                </a:lnTo>
                <a:lnTo>
                  <a:pt x="29990" y="38821"/>
                </a:lnTo>
                <a:lnTo>
                  <a:pt x="30523" y="38897"/>
                </a:lnTo>
                <a:lnTo>
                  <a:pt x="41636" y="38897"/>
                </a:lnTo>
                <a:lnTo>
                  <a:pt x="42169" y="38973"/>
                </a:lnTo>
                <a:lnTo>
                  <a:pt x="42701" y="39125"/>
                </a:lnTo>
                <a:lnTo>
                  <a:pt x="43158" y="39353"/>
                </a:lnTo>
                <a:lnTo>
                  <a:pt x="43615" y="39734"/>
                </a:lnTo>
                <a:lnTo>
                  <a:pt x="43919" y="40115"/>
                </a:lnTo>
                <a:lnTo>
                  <a:pt x="44224" y="40571"/>
                </a:lnTo>
                <a:lnTo>
                  <a:pt x="44376" y="41104"/>
                </a:lnTo>
                <a:lnTo>
                  <a:pt x="44376" y="41637"/>
                </a:lnTo>
                <a:lnTo>
                  <a:pt x="44376" y="42246"/>
                </a:lnTo>
                <a:lnTo>
                  <a:pt x="44224" y="42779"/>
                </a:lnTo>
                <a:lnTo>
                  <a:pt x="43919" y="43235"/>
                </a:lnTo>
                <a:lnTo>
                  <a:pt x="43615" y="43616"/>
                </a:lnTo>
                <a:lnTo>
                  <a:pt x="43158" y="43997"/>
                </a:lnTo>
                <a:lnTo>
                  <a:pt x="42701" y="44225"/>
                </a:lnTo>
                <a:lnTo>
                  <a:pt x="42169" y="44377"/>
                </a:lnTo>
                <a:lnTo>
                  <a:pt x="41636" y="44453"/>
                </a:lnTo>
                <a:lnTo>
                  <a:pt x="24966" y="44453"/>
                </a:lnTo>
                <a:lnTo>
                  <a:pt x="24433" y="44529"/>
                </a:lnTo>
                <a:lnTo>
                  <a:pt x="23901" y="44682"/>
                </a:lnTo>
                <a:lnTo>
                  <a:pt x="23444" y="44910"/>
                </a:lnTo>
                <a:lnTo>
                  <a:pt x="22987" y="45291"/>
                </a:lnTo>
                <a:lnTo>
                  <a:pt x="22683" y="45671"/>
                </a:lnTo>
                <a:lnTo>
                  <a:pt x="22378" y="46128"/>
                </a:lnTo>
                <a:lnTo>
                  <a:pt x="22226" y="46661"/>
                </a:lnTo>
                <a:lnTo>
                  <a:pt x="22226" y="47193"/>
                </a:lnTo>
                <a:lnTo>
                  <a:pt x="22226" y="47802"/>
                </a:lnTo>
                <a:lnTo>
                  <a:pt x="22378" y="48335"/>
                </a:lnTo>
                <a:lnTo>
                  <a:pt x="22683" y="48792"/>
                </a:lnTo>
                <a:lnTo>
                  <a:pt x="22987" y="49172"/>
                </a:lnTo>
                <a:lnTo>
                  <a:pt x="23444" y="49553"/>
                </a:lnTo>
                <a:lnTo>
                  <a:pt x="23901" y="49781"/>
                </a:lnTo>
                <a:lnTo>
                  <a:pt x="24433" y="49934"/>
                </a:lnTo>
                <a:lnTo>
                  <a:pt x="24966" y="50010"/>
                </a:lnTo>
                <a:lnTo>
                  <a:pt x="47192" y="50010"/>
                </a:lnTo>
                <a:lnTo>
                  <a:pt x="47725" y="50086"/>
                </a:lnTo>
                <a:lnTo>
                  <a:pt x="48258" y="50238"/>
                </a:lnTo>
                <a:lnTo>
                  <a:pt x="48715" y="50466"/>
                </a:lnTo>
                <a:lnTo>
                  <a:pt x="49171" y="50847"/>
                </a:lnTo>
                <a:lnTo>
                  <a:pt x="49476" y="51228"/>
                </a:lnTo>
                <a:lnTo>
                  <a:pt x="49780" y="51684"/>
                </a:lnTo>
                <a:lnTo>
                  <a:pt x="49933" y="52217"/>
                </a:lnTo>
                <a:lnTo>
                  <a:pt x="49933" y="52750"/>
                </a:lnTo>
                <a:lnTo>
                  <a:pt x="49933" y="53359"/>
                </a:lnTo>
                <a:lnTo>
                  <a:pt x="49780" y="53892"/>
                </a:lnTo>
                <a:lnTo>
                  <a:pt x="49476" y="54348"/>
                </a:lnTo>
                <a:lnTo>
                  <a:pt x="49171" y="54729"/>
                </a:lnTo>
                <a:lnTo>
                  <a:pt x="48715" y="55110"/>
                </a:lnTo>
                <a:lnTo>
                  <a:pt x="48258" y="55338"/>
                </a:lnTo>
                <a:lnTo>
                  <a:pt x="47725" y="55490"/>
                </a:lnTo>
                <a:lnTo>
                  <a:pt x="47192" y="55566"/>
                </a:lnTo>
                <a:lnTo>
                  <a:pt x="36079" y="55566"/>
                </a:lnTo>
                <a:lnTo>
                  <a:pt x="35546" y="55642"/>
                </a:lnTo>
                <a:lnTo>
                  <a:pt x="35014" y="55795"/>
                </a:lnTo>
                <a:lnTo>
                  <a:pt x="34557" y="56023"/>
                </a:lnTo>
                <a:lnTo>
                  <a:pt x="34100" y="56404"/>
                </a:lnTo>
                <a:lnTo>
                  <a:pt x="33796" y="56784"/>
                </a:lnTo>
                <a:lnTo>
                  <a:pt x="33491" y="57241"/>
                </a:lnTo>
                <a:lnTo>
                  <a:pt x="33339" y="57774"/>
                </a:lnTo>
                <a:lnTo>
                  <a:pt x="33339" y="58307"/>
                </a:lnTo>
                <a:lnTo>
                  <a:pt x="33339" y="58915"/>
                </a:lnTo>
                <a:lnTo>
                  <a:pt x="33491" y="59448"/>
                </a:lnTo>
                <a:lnTo>
                  <a:pt x="33796" y="59905"/>
                </a:lnTo>
                <a:lnTo>
                  <a:pt x="34100" y="60286"/>
                </a:lnTo>
                <a:lnTo>
                  <a:pt x="34557" y="60666"/>
                </a:lnTo>
                <a:lnTo>
                  <a:pt x="35014" y="60895"/>
                </a:lnTo>
                <a:lnTo>
                  <a:pt x="35546" y="61047"/>
                </a:lnTo>
                <a:lnTo>
                  <a:pt x="36079" y="61123"/>
                </a:lnTo>
                <a:lnTo>
                  <a:pt x="58305" y="61123"/>
                </a:lnTo>
                <a:lnTo>
                  <a:pt x="58838" y="61199"/>
                </a:lnTo>
                <a:lnTo>
                  <a:pt x="59371" y="61351"/>
                </a:lnTo>
                <a:lnTo>
                  <a:pt x="59828" y="61580"/>
                </a:lnTo>
                <a:lnTo>
                  <a:pt x="60284" y="61884"/>
                </a:lnTo>
                <a:lnTo>
                  <a:pt x="60589" y="62341"/>
                </a:lnTo>
                <a:lnTo>
                  <a:pt x="60893" y="62797"/>
                </a:lnTo>
                <a:lnTo>
                  <a:pt x="61046" y="63330"/>
                </a:lnTo>
                <a:lnTo>
                  <a:pt x="61046" y="63863"/>
                </a:lnTo>
                <a:lnTo>
                  <a:pt x="61046" y="64472"/>
                </a:lnTo>
                <a:lnTo>
                  <a:pt x="60893" y="64929"/>
                </a:lnTo>
                <a:lnTo>
                  <a:pt x="60589" y="65462"/>
                </a:lnTo>
                <a:lnTo>
                  <a:pt x="60284" y="65842"/>
                </a:lnTo>
                <a:lnTo>
                  <a:pt x="59828" y="66223"/>
                </a:lnTo>
                <a:lnTo>
                  <a:pt x="59371" y="66451"/>
                </a:lnTo>
                <a:lnTo>
                  <a:pt x="58838" y="66603"/>
                </a:lnTo>
                <a:lnTo>
                  <a:pt x="58305" y="66679"/>
                </a:lnTo>
                <a:lnTo>
                  <a:pt x="52749" y="66679"/>
                </a:lnTo>
                <a:lnTo>
                  <a:pt x="52216" y="66756"/>
                </a:lnTo>
                <a:lnTo>
                  <a:pt x="51683" y="66908"/>
                </a:lnTo>
                <a:lnTo>
                  <a:pt x="51227" y="67136"/>
                </a:lnTo>
                <a:lnTo>
                  <a:pt x="50770" y="67441"/>
                </a:lnTo>
                <a:lnTo>
                  <a:pt x="50465" y="67897"/>
                </a:lnTo>
                <a:lnTo>
                  <a:pt x="50161" y="68354"/>
                </a:lnTo>
                <a:lnTo>
                  <a:pt x="50009" y="68887"/>
                </a:lnTo>
                <a:lnTo>
                  <a:pt x="49933" y="69420"/>
                </a:lnTo>
                <a:lnTo>
                  <a:pt x="50009" y="70029"/>
                </a:lnTo>
                <a:lnTo>
                  <a:pt x="50161" y="70485"/>
                </a:lnTo>
                <a:lnTo>
                  <a:pt x="50465" y="71018"/>
                </a:lnTo>
                <a:lnTo>
                  <a:pt x="50770" y="71399"/>
                </a:lnTo>
                <a:lnTo>
                  <a:pt x="51227" y="71779"/>
                </a:lnTo>
                <a:lnTo>
                  <a:pt x="51683" y="72008"/>
                </a:lnTo>
                <a:lnTo>
                  <a:pt x="52216" y="72160"/>
                </a:lnTo>
                <a:lnTo>
                  <a:pt x="52749" y="72236"/>
                </a:lnTo>
                <a:lnTo>
                  <a:pt x="80531" y="72236"/>
                </a:lnTo>
                <a:lnTo>
                  <a:pt x="81064" y="72312"/>
                </a:lnTo>
                <a:lnTo>
                  <a:pt x="81597" y="72464"/>
                </a:lnTo>
                <a:lnTo>
                  <a:pt x="82054" y="72693"/>
                </a:lnTo>
                <a:lnTo>
                  <a:pt x="82510" y="72997"/>
                </a:lnTo>
                <a:lnTo>
                  <a:pt x="82815" y="73454"/>
                </a:lnTo>
                <a:lnTo>
                  <a:pt x="83043" y="73911"/>
                </a:lnTo>
                <a:lnTo>
                  <a:pt x="83272" y="74443"/>
                </a:lnTo>
                <a:lnTo>
                  <a:pt x="83272" y="74976"/>
                </a:lnTo>
                <a:lnTo>
                  <a:pt x="83272" y="75585"/>
                </a:lnTo>
                <a:lnTo>
                  <a:pt x="83043" y="76042"/>
                </a:lnTo>
                <a:lnTo>
                  <a:pt x="82815" y="76575"/>
                </a:lnTo>
                <a:lnTo>
                  <a:pt x="82510" y="76955"/>
                </a:lnTo>
                <a:lnTo>
                  <a:pt x="82054" y="77336"/>
                </a:lnTo>
                <a:lnTo>
                  <a:pt x="81597" y="77564"/>
                </a:lnTo>
                <a:lnTo>
                  <a:pt x="81064" y="77716"/>
                </a:lnTo>
                <a:lnTo>
                  <a:pt x="80531" y="77792"/>
                </a:lnTo>
                <a:lnTo>
                  <a:pt x="74442" y="77792"/>
                </a:lnTo>
                <a:lnTo>
                  <a:pt x="73909" y="78021"/>
                </a:lnTo>
                <a:lnTo>
                  <a:pt x="73376" y="78249"/>
                </a:lnTo>
                <a:lnTo>
                  <a:pt x="72996" y="78554"/>
                </a:lnTo>
                <a:lnTo>
                  <a:pt x="72691" y="79010"/>
                </a:lnTo>
                <a:lnTo>
                  <a:pt x="72387" y="79467"/>
                </a:lnTo>
                <a:lnTo>
                  <a:pt x="72235" y="80000"/>
                </a:lnTo>
                <a:lnTo>
                  <a:pt x="72159" y="80533"/>
                </a:lnTo>
                <a:lnTo>
                  <a:pt x="72235" y="81142"/>
                </a:lnTo>
                <a:lnTo>
                  <a:pt x="72387" y="81598"/>
                </a:lnTo>
                <a:lnTo>
                  <a:pt x="72691" y="82131"/>
                </a:lnTo>
                <a:lnTo>
                  <a:pt x="72996" y="82512"/>
                </a:lnTo>
                <a:lnTo>
                  <a:pt x="73376" y="82816"/>
                </a:lnTo>
                <a:lnTo>
                  <a:pt x="73909" y="83121"/>
                </a:lnTo>
                <a:lnTo>
                  <a:pt x="74442" y="83273"/>
                </a:lnTo>
                <a:lnTo>
                  <a:pt x="74975" y="83349"/>
                </a:lnTo>
                <a:lnTo>
                  <a:pt x="157333" y="83349"/>
                </a:lnTo>
                <a:lnTo>
                  <a:pt x="157866" y="83273"/>
                </a:lnTo>
                <a:lnTo>
                  <a:pt x="158399" y="83121"/>
                </a:lnTo>
                <a:lnTo>
                  <a:pt x="158855" y="82816"/>
                </a:lnTo>
                <a:lnTo>
                  <a:pt x="159312" y="82512"/>
                </a:lnTo>
                <a:lnTo>
                  <a:pt x="159617" y="82131"/>
                </a:lnTo>
                <a:lnTo>
                  <a:pt x="159845" y="81598"/>
                </a:lnTo>
                <a:lnTo>
                  <a:pt x="160073" y="81142"/>
                </a:lnTo>
                <a:lnTo>
                  <a:pt x="160073" y="80533"/>
                </a:lnTo>
                <a:lnTo>
                  <a:pt x="160073" y="80000"/>
                </a:lnTo>
                <a:lnTo>
                  <a:pt x="159845" y="79467"/>
                </a:lnTo>
                <a:lnTo>
                  <a:pt x="159617" y="79010"/>
                </a:lnTo>
                <a:lnTo>
                  <a:pt x="159312" y="78554"/>
                </a:lnTo>
                <a:lnTo>
                  <a:pt x="158855" y="78249"/>
                </a:lnTo>
                <a:lnTo>
                  <a:pt x="158399" y="78021"/>
                </a:lnTo>
                <a:lnTo>
                  <a:pt x="157866" y="77792"/>
                </a:lnTo>
                <a:lnTo>
                  <a:pt x="151777" y="77792"/>
                </a:lnTo>
                <a:lnTo>
                  <a:pt x="151244" y="77716"/>
                </a:lnTo>
                <a:lnTo>
                  <a:pt x="150711" y="77564"/>
                </a:lnTo>
                <a:lnTo>
                  <a:pt x="150178" y="77336"/>
                </a:lnTo>
                <a:lnTo>
                  <a:pt x="149798" y="76955"/>
                </a:lnTo>
                <a:lnTo>
                  <a:pt x="149493" y="76575"/>
                </a:lnTo>
                <a:lnTo>
                  <a:pt x="149189" y="76042"/>
                </a:lnTo>
                <a:lnTo>
                  <a:pt x="149036" y="75585"/>
                </a:lnTo>
                <a:lnTo>
                  <a:pt x="148960" y="74976"/>
                </a:lnTo>
                <a:lnTo>
                  <a:pt x="149036" y="74443"/>
                </a:lnTo>
                <a:lnTo>
                  <a:pt x="149189" y="73911"/>
                </a:lnTo>
                <a:lnTo>
                  <a:pt x="149493" y="73454"/>
                </a:lnTo>
                <a:lnTo>
                  <a:pt x="149798" y="72997"/>
                </a:lnTo>
                <a:lnTo>
                  <a:pt x="150178" y="72693"/>
                </a:lnTo>
                <a:lnTo>
                  <a:pt x="150711" y="72464"/>
                </a:lnTo>
                <a:lnTo>
                  <a:pt x="151244" y="72312"/>
                </a:lnTo>
                <a:lnTo>
                  <a:pt x="151777" y="72236"/>
                </a:lnTo>
                <a:lnTo>
                  <a:pt x="179559" y="72236"/>
                </a:lnTo>
                <a:lnTo>
                  <a:pt x="180092" y="72160"/>
                </a:lnTo>
                <a:lnTo>
                  <a:pt x="180625" y="72008"/>
                </a:lnTo>
                <a:lnTo>
                  <a:pt x="181082" y="71779"/>
                </a:lnTo>
                <a:lnTo>
                  <a:pt x="181538" y="71399"/>
                </a:lnTo>
                <a:lnTo>
                  <a:pt x="181843" y="71018"/>
                </a:lnTo>
                <a:lnTo>
                  <a:pt x="182071" y="70485"/>
                </a:lnTo>
                <a:lnTo>
                  <a:pt x="182299" y="70029"/>
                </a:lnTo>
                <a:lnTo>
                  <a:pt x="182299" y="69420"/>
                </a:lnTo>
                <a:lnTo>
                  <a:pt x="182299" y="68887"/>
                </a:lnTo>
                <a:lnTo>
                  <a:pt x="182071" y="68354"/>
                </a:lnTo>
                <a:lnTo>
                  <a:pt x="181843" y="67897"/>
                </a:lnTo>
                <a:lnTo>
                  <a:pt x="181538" y="67441"/>
                </a:lnTo>
                <a:lnTo>
                  <a:pt x="181082" y="67136"/>
                </a:lnTo>
                <a:lnTo>
                  <a:pt x="180625" y="66908"/>
                </a:lnTo>
                <a:lnTo>
                  <a:pt x="180092" y="66756"/>
                </a:lnTo>
                <a:lnTo>
                  <a:pt x="179559" y="66679"/>
                </a:lnTo>
                <a:lnTo>
                  <a:pt x="174003" y="66679"/>
                </a:lnTo>
                <a:lnTo>
                  <a:pt x="173394" y="66603"/>
                </a:lnTo>
                <a:lnTo>
                  <a:pt x="172937" y="66451"/>
                </a:lnTo>
                <a:lnTo>
                  <a:pt x="172404" y="66223"/>
                </a:lnTo>
                <a:lnTo>
                  <a:pt x="172024" y="65842"/>
                </a:lnTo>
                <a:lnTo>
                  <a:pt x="171719" y="65462"/>
                </a:lnTo>
                <a:lnTo>
                  <a:pt x="171415" y="64929"/>
                </a:lnTo>
                <a:lnTo>
                  <a:pt x="171262" y="64472"/>
                </a:lnTo>
                <a:lnTo>
                  <a:pt x="171186" y="63863"/>
                </a:lnTo>
                <a:lnTo>
                  <a:pt x="171262" y="63330"/>
                </a:lnTo>
                <a:lnTo>
                  <a:pt x="171415" y="62797"/>
                </a:lnTo>
                <a:lnTo>
                  <a:pt x="171719" y="62341"/>
                </a:lnTo>
                <a:lnTo>
                  <a:pt x="172024" y="61884"/>
                </a:lnTo>
                <a:lnTo>
                  <a:pt x="172404" y="61580"/>
                </a:lnTo>
                <a:lnTo>
                  <a:pt x="172937" y="61351"/>
                </a:lnTo>
                <a:lnTo>
                  <a:pt x="173394" y="61199"/>
                </a:lnTo>
                <a:lnTo>
                  <a:pt x="174003" y="61123"/>
                </a:lnTo>
                <a:lnTo>
                  <a:pt x="196229" y="61123"/>
                </a:lnTo>
                <a:lnTo>
                  <a:pt x="196762" y="61047"/>
                </a:lnTo>
                <a:lnTo>
                  <a:pt x="197294" y="60895"/>
                </a:lnTo>
                <a:lnTo>
                  <a:pt x="197751" y="60666"/>
                </a:lnTo>
                <a:lnTo>
                  <a:pt x="198208" y="60286"/>
                </a:lnTo>
                <a:lnTo>
                  <a:pt x="198512" y="59905"/>
                </a:lnTo>
                <a:lnTo>
                  <a:pt x="198741" y="59448"/>
                </a:lnTo>
                <a:lnTo>
                  <a:pt x="198893" y="58915"/>
                </a:lnTo>
                <a:lnTo>
                  <a:pt x="198969" y="58307"/>
                </a:lnTo>
                <a:lnTo>
                  <a:pt x="198893" y="57774"/>
                </a:lnTo>
                <a:lnTo>
                  <a:pt x="198741" y="57241"/>
                </a:lnTo>
                <a:lnTo>
                  <a:pt x="198512" y="56784"/>
                </a:lnTo>
                <a:lnTo>
                  <a:pt x="198208" y="56404"/>
                </a:lnTo>
                <a:lnTo>
                  <a:pt x="197751" y="56023"/>
                </a:lnTo>
                <a:lnTo>
                  <a:pt x="197294" y="55795"/>
                </a:lnTo>
                <a:lnTo>
                  <a:pt x="196762" y="55642"/>
                </a:lnTo>
                <a:lnTo>
                  <a:pt x="196229" y="55566"/>
                </a:lnTo>
                <a:lnTo>
                  <a:pt x="185116" y="55566"/>
                </a:lnTo>
                <a:lnTo>
                  <a:pt x="184507" y="55490"/>
                </a:lnTo>
                <a:lnTo>
                  <a:pt x="184050" y="55338"/>
                </a:lnTo>
                <a:lnTo>
                  <a:pt x="183517" y="55110"/>
                </a:lnTo>
                <a:lnTo>
                  <a:pt x="183137" y="54729"/>
                </a:lnTo>
                <a:lnTo>
                  <a:pt x="182832" y="54348"/>
                </a:lnTo>
                <a:lnTo>
                  <a:pt x="182528" y="53892"/>
                </a:lnTo>
                <a:lnTo>
                  <a:pt x="182375" y="53359"/>
                </a:lnTo>
                <a:lnTo>
                  <a:pt x="182299" y="52750"/>
                </a:lnTo>
                <a:lnTo>
                  <a:pt x="182375" y="52217"/>
                </a:lnTo>
                <a:lnTo>
                  <a:pt x="182528" y="51684"/>
                </a:lnTo>
                <a:lnTo>
                  <a:pt x="182832" y="51228"/>
                </a:lnTo>
                <a:lnTo>
                  <a:pt x="183137" y="50847"/>
                </a:lnTo>
                <a:lnTo>
                  <a:pt x="183517" y="50466"/>
                </a:lnTo>
                <a:lnTo>
                  <a:pt x="184050" y="50238"/>
                </a:lnTo>
                <a:lnTo>
                  <a:pt x="184507" y="50086"/>
                </a:lnTo>
                <a:lnTo>
                  <a:pt x="185116" y="50010"/>
                </a:lnTo>
                <a:lnTo>
                  <a:pt x="207342" y="50010"/>
                </a:lnTo>
                <a:lnTo>
                  <a:pt x="207875" y="49934"/>
                </a:lnTo>
                <a:lnTo>
                  <a:pt x="208407" y="49781"/>
                </a:lnTo>
                <a:lnTo>
                  <a:pt x="208864" y="49553"/>
                </a:lnTo>
                <a:lnTo>
                  <a:pt x="209321" y="49172"/>
                </a:lnTo>
                <a:lnTo>
                  <a:pt x="209625" y="48792"/>
                </a:lnTo>
                <a:lnTo>
                  <a:pt x="209854" y="48335"/>
                </a:lnTo>
                <a:lnTo>
                  <a:pt x="210006" y="47802"/>
                </a:lnTo>
                <a:lnTo>
                  <a:pt x="210082" y="47193"/>
                </a:lnTo>
                <a:lnTo>
                  <a:pt x="210006" y="46661"/>
                </a:lnTo>
                <a:lnTo>
                  <a:pt x="209854" y="46128"/>
                </a:lnTo>
                <a:lnTo>
                  <a:pt x="209625" y="45671"/>
                </a:lnTo>
                <a:lnTo>
                  <a:pt x="209321" y="45291"/>
                </a:lnTo>
                <a:lnTo>
                  <a:pt x="208864" y="44910"/>
                </a:lnTo>
                <a:lnTo>
                  <a:pt x="208407" y="44682"/>
                </a:lnTo>
                <a:lnTo>
                  <a:pt x="207875" y="44529"/>
                </a:lnTo>
                <a:lnTo>
                  <a:pt x="207342" y="44453"/>
                </a:lnTo>
                <a:lnTo>
                  <a:pt x="190672" y="44453"/>
                </a:lnTo>
                <a:lnTo>
                  <a:pt x="190063" y="44377"/>
                </a:lnTo>
                <a:lnTo>
                  <a:pt x="189607" y="44225"/>
                </a:lnTo>
                <a:lnTo>
                  <a:pt x="189074" y="43997"/>
                </a:lnTo>
                <a:lnTo>
                  <a:pt x="188693" y="43616"/>
                </a:lnTo>
                <a:lnTo>
                  <a:pt x="188313" y="43235"/>
                </a:lnTo>
                <a:lnTo>
                  <a:pt x="188084" y="42779"/>
                </a:lnTo>
                <a:lnTo>
                  <a:pt x="187932" y="42246"/>
                </a:lnTo>
                <a:lnTo>
                  <a:pt x="187856" y="41637"/>
                </a:lnTo>
                <a:lnTo>
                  <a:pt x="187932" y="41104"/>
                </a:lnTo>
                <a:lnTo>
                  <a:pt x="188084" y="40571"/>
                </a:lnTo>
                <a:lnTo>
                  <a:pt x="188313" y="40115"/>
                </a:lnTo>
                <a:lnTo>
                  <a:pt x="188693" y="39734"/>
                </a:lnTo>
                <a:lnTo>
                  <a:pt x="189074" y="39353"/>
                </a:lnTo>
                <a:lnTo>
                  <a:pt x="189607" y="39125"/>
                </a:lnTo>
                <a:lnTo>
                  <a:pt x="190063" y="38973"/>
                </a:lnTo>
                <a:lnTo>
                  <a:pt x="190672" y="38897"/>
                </a:lnTo>
                <a:lnTo>
                  <a:pt x="201785" y="38897"/>
                </a:lnTo>
                <a:lnTo>
                  <a:pt x="202318" y="38821"/>
                </a:lnTo>
                <a:lnTo>
                  <a:pt x="202851" y="38668"/>
                </a:lnTo>
                <a:lnTo>
                  <a:pt x="203308" y="38440"/>
                </a:lnTo>
                <a:lnTo>
                  <a:pt x="203764" y="38059"/>
                </a:lnTo>
                <a:lnTo>
                  <a:pt x="204069" y="37679"/>
                </a:lnTo>
                <a:lnTo>
                  <a:pt x="204297" y="37222"/>
                </a:lnTo>
                <a:lnTo>
                  <a:pt x="204449" y="36689"/>
                </a:lnTo>
                <a:lnTo>
                  <a:pt x="204525" y="36080"/>
                </a:lnTo>
                <a:lnTo>
                  <a:pt x="204449" y="35548"/>
                </a:lnTo>
                <a:lnTo>
                  <a:pt x="204297" y="35015"/>
                </a:lnTo>
                <a:lnTo>
                  <a:pt x="204069" y="34558"/>
                </a:lnTo>
                <a:lnTo>
                  <a:pt x="203764" y="34177"/>
                </a:lnTo>
                <a:lnTo>
                  <a:pt x="203308" y="33797"/>
                </a:lnTo>
                <a:lnTo>
                  <a:pt x="202851" y="33569"/>
                </a:lnTo>
                <a:lnTo>
                  <a:pt x="202318" y="33416"/>
                </a:lnTo>
                <a:lnTo>
                  <a:pt x="201785" y="33340"/>
                </a:lnTo>
                <a:lnTo>
                  <a:pt x="196229" y="33340"/>
                </a:lnTo>
                <a:lnTo>
                  <a:pt x="195620" y="33264"/>
                </a:lnTo>
                <a:lnTo>
                  <a:pt x="195163" y="33112"/>
                </a:lnTo>
                <a:lnTo>
                  <a:pt x="194630" y="32883"/>
                </a:lnTo>
                <a:lnTo>
                  <a:pt x="194250" y="32503"/>
                </a:lnTo>
                <a:lnTo>
                  <a:pt x="193869" y="32122"/>
                </a:lnTo>
                <a:lnTo>
                  <a:pt x="193641" y="31666"/>
                </a:lnTo>
                <a:lnTo>
                  <a:pt x="193489" y="31133"/>
                </a:lnTo>
                <a:lnTo>
                  <a:pt x="193412" y="30524"/>
                </a:lnTo>
                <a:lnTo>
                  <a:pt x="193489" y="29991"/>
                </a:lnTo>
                <a:lnTo>
                  <a:pt x="193641" y="29458"/>
                </a:lnTo>
                <a:lnTo>
                  <a:pt x="193869" y="29001"/>
                </a:lnTo>
                <a:lnTo>
                  <a:pt x="194250" y="28621"/>
                </a:lnTo>
                <a:lnTo>
                  <a:pt x="194630" y="28240"/>
                </a:lnTo>
                <a:lnTo>
                  <a:pt x="195163" y="28012"/>
                </a:lnTo>
                <a:lnTo>
                  <a:pt x="195620" y="27860"/>
                </a:lnTo>
                <a:lnTo>
                  <a:pt x="196229" y="27784"/>
                </a:lnTo>
                <a:lnTo>
                  <a:pt x="212898" y="27784"/>
                </a:lnTo>
                <a:lnTo>
                  <a:pt x="213431" y="27708"/>
                </a:lnTo>
                <a:lnTo>
                  <a:pt x="213964" y="27555"/>
                </a:lnTo>
                <a:lnTo>
                  <a:pt x="214421" y="27327"/>
                </a:lnTo>
                <a:lnTo>
                  <a:pt x="214801" y="26946"/>
                </a:lnTo>
                <a:lnTo>
                  <a:pt x="215182" y="26566"/>
                </a:lnTo>
                <a:lnTo>
                  <a:pt x="215410" y="26109"/>
                </a:lnTo>
                <a:lnTo>
                  <a:pt x="215562" y="25576"/>
                </a:lnTo>
                <a:lnTo>
                  <a:pt x="215638" y="24967"/>
                </a:lnTo>
                <a:lnTo>
                  <a:pt x="215562" y="24434"/>
                </a:lnTo>
                <a:lnTo>
                  <a:pt x="215410" y="23902"/>
                </a:lnTo>
                <a:lnTo>
                  <a:pt x="215182" y="23445"/>
                </a:lnTo>
                <a:lnTo>
                  <a:pt x="214801" y="23064"/>
                </a:lnTo>
                <a:lnTo>
                  <a:pt x="214421" y="22684"/>
                </a:lnTo>
                <a:lnTo>
                  <a:pt x="213964" y="22455"/>
                </a:lnTo>
                <a:lnTo>
                  <a:pt x="213431" y="22303"/>
                </a:lnTo>
                <a:lnTo>
                  <a:pt x="212898" y="22227"/>
                </a:lnTo>
                <a:lnTo>
                  <a:pt x="207342" y="22227"/>
                </a:lnTo>
                <a:lnTo>
                  <a:pt x="206733" y="22151"/>
                </a:lnTo>
                <a:lnTo>
                  <a:pt x="206200" y="21999"/>
                </a:lnTo>
                <a:lnTo>
                  <a:pt x="205743" y="21770"/>
                </a:lnTo>
                <a:lnTo>
                  <a:pt x="205363" y="21390"/>
                </a:lnTo>
                <a:lnTo>
                  <a:pt x="204982" y="21009"/>
                </a:lnTo>
                <a:lnTo>
                  <a:pt x="204754" y="20553"/>
                </a:lnTo>
                <a:lnTo>
                  <a:pt x="204602" y="20020"/>
                </a:lnTo>
                <a:lnTo>
                  <a:pt x="204525" y="19411"/>
                </a:lnTo>
                <a:lnTo>
                  <a:pt x="204602" y="18878"/>
                </a:lnTo>
                <a:lnTo>
                  <a:pt x="204754" y="18345"/>
                </a:lnTo>
                <a:lnTo>
                  <a:pt x="204982" y="17888"/>
                </a:lnTo>
                <a:lnTo>
                  <a:pt x="205363" y="17508"/>
                </a:lnTo>
                <a:lnTo>
                  <a:pt x="205743" y="17127"/>
                </a:lnTo>
                <a:lnTo>
                  <a:pt x="206200" y="16899"/>
                </a:lnTo>
                <a:lnTo>
                  <a:pt x="206733" y="16747"/>
                </a:lnTo>
                <a:lnTo>
                  <a:pt x="207342" y="16671"/>
                </a:lnTo>
                <a:lnTo>
                  <a:pt x="229568" y="16671"/>
                </a:lnTo>
                <a:lnTo>
                  <a:pt x="230101" y="16594"/>
                </a:lnTo>
                <a:lnTo>
                  <a:pt x="230633" y="16442"/>
                </a:lnTo>
                <a:lnTo>
                  <a:pt x="231090" y="16214"/>
                </a:lnTo>
                <a:lnTo>
                  <a:pt x="231471" y="15833"/>
                </a:lnTo>
                <a:lnTo>
                  <a:pt x="231851" y="15453"/>
                </a:lnTo>
                <a:lnTo>
                  <a:pt x="232080" y="14996"/>
                </a:lnTo>
                <a:lnTo>
                  <a:pt x="232232" y="14463"/>
                </a:lnTo>
                <a:lnTo>
                  <a:pt x="232308" y="13854"/>
                </a:lnTo>
                <a:lnTo>
                  <a:pt x="232232" y="13321"/>
                </a:lnTo>
                <a:lnTo>
                  <a:pt x="232080" y="12789"/>
                </a:lnTo>
                <a:lnTo>
                  <a:pt x="231851" y="12332"/>
                </a:lnTo>
                <a:lnTo>
                  <a:pt x="231471" y="11951"/>
                </a:lnTo>
                <a:lnTo>
                  <a:pt x="231090" y="11571"/>
                </a:lnTo>
                <a:lnTo>
                  <a:pt x="230633" y="11342"/>
                </a:lnTo>
                <a:lnTo>
                  <a:pt x="230101" y="11190"/>
                </a:lnTo>
                <a:lnTo>
                  <a:pt x="229568" y="11114"/>
                </a:lnTo>
                <a:lnTo>
                  <a:pt x="201785" y="11114"/>
                </a:lnTo>
                <a:lnTo>
                  <a:pt x="201176" y="11038"/>
                </a:lnTo>
                <a:lnTo>
                  <a:pt x="200720" y="10886"/>
                </a:lnTo>
                <a:lnTo>
                  <a:pt x="200187" y="10657"/>
                </a:lnTo>
                <a:lnTo>
                  <a:pt x="199806" y="10277"/>
                </a:lnTo>
                <a:lnTo>
                  <a:pt x="199426" y="9896"/>
                </a:lnTo>
                <a:lnTo>
                  <a:pt x="199197" y="9439"/>
                </a:lnTo>
                <a:lnTo>
                  <a:pt x="199045" y="8907"/>
                </a:lnTo>
                <a:lnTo>
                  <a:pt x="198969" y="8298"/>
                </a:lnTo>
                <a:lnTo>
                  <a:pt x="199045" y="7765"/>
                </a:lnTo>
                <a:lnTo>
                  <a:pt x="199197" y="7232"/>
                </a:lnTo>
                <a:lnTo>
                  <a:pt x="199426" y="6775"/>
                </a:lnTo>
                <a:lnTo>
                  <a:pt x="199806" y="6395"/>
                </a:lnTo>
                <a:lnTo>
                  <a:pt x="200187" y="6014"/>
                </a:lnTo>
                <a:lnTo>
                  <a:pt x="200720" y="5786"/>
                </a:lnTo>
                <a:lnTo>
                  <a:pt x="201176" y="5634"/>
                </a:lnTo>
                <a:lnTo>
                  <a:pt x="201785" y="5557"/>
                </a:lnTo>
                <a:lnTo>
                  <a:pt x="218455" y="5557"/>
                </a:lnTo>
                <a:lnTo>
                  <a:pt x="218988" y="5481"/>
                </a:lnTo>
                <a:lnTo>
                  <a:pt x="219520" y="5329"/>
                </a:lnTo>
                <a:lnTo>
                  <a:pt x="219977" y="5101"/>
                </a:lnTo>
                <a:lnTo>
                  <a:pt x="220358" y="4720"/>
                </a:lnTo>
                <a:lnTo>
                  <a:pt x="220738" y="4340"/>
                </a:lnTo>
                <a:lnTo>
                  <a:pt x="220967" y="3883"/>
                </a:lnTo>
                <a:lnTo>
                  <a:pt x="221119" y="3350"/>
                </a:lnTo>
                <a:lnTo>
                  <a:pt x="221195" y="2817"/>
                </a:lnTo>
                <a:lnTo>
                  <a:pt x="221119" y="2208"/>
                </a:lnTo>
                <a:lnTo>
                  <a:pt x="220967" y="1676"/>
                </a:lnTo>
                <a:lnTo>
                  <a:pt x="220738" y="1219"/>
                </a:lnTo>
                <a:lnTo>
                  <a:pt x="220358" y="838"/>
                </a:lnTo>
                <a:lnTo>
                  <a:pt x="219977" y="458"/>
                </a:lnTo>
                <a:lnTo>
                  <a:pt x="219520" y="229"/>
                </a:lnTo>
                <a:lnTo>
                  <a:pt x="218988" y="77"/>
                </a:lnTo>
                <a:lnTo>
                  <a:pt x="2184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897741" y="5657368"/>
            <a:ext cx="308247" cy="102749"/>
          </a:xfrm>
          <a:custGeom>
            <a:rect b="b" l="l" r="r" t="t"/>
            <a:pathLst>
              <a:path extrusionOk="0" h="5557" w="16671">
                <a:moveTo>
                  <a:pt x="2817" y="0"/>
                </a:moveTo>
                <a:lnTo>
                  <a:pt x="2208" y="77"/>
                </a:lnTo>
                <a:lnTo>
                  <a:pt x="1752" y="229"/>
                </a:lnTo>
                <a:lnTo>
                  <a:pt x="1219" y="457"/>
                </a:lnTo>
                <a:lnTo>
                  <a:pt x="838" y="762"/>
                </a:lnTo>
                <a:lnTo>
                  <a:pt x="458" y="1218"/>
                </a:lnTo>
                <a:lnTo>
                  <a:pt x="229" y="1675"/>
                </a:lnTo>
                <a:lnTo>
                  <a:pt x="77" y="2208"/>
                </a:lnTo>
                <a:lnTo>
                  <a:pt x="1" y="2741"/>
                </a:lnTo>
                <a:lnTo>
                  <a:pt x="77" y="3350"/>
                </a:lnTo>
                <a:lnTo>
                  <a:pt x="229" y="3806"/>
                </a:lnTo>
                <a:lnTo>
                  <a:pt x="458" y="4339"/>
                </a:lnTo>
                <a:lnTo>
                  <a:pt x="838" y="4720"/>
                </a:lnTo>
                <a:lnTo>
                  <a:pt x="1219" y="5100"/>
                </a:lnTo>
                <a:lnTo>
                  <a:pt x="1752" y="5329"/>
                </a:lnTo>
                <a:lnTo>
                  <a:pt x="2208" y="5481"/>
                </a:lnTo>
                <a:lnTo>
                  <a:pt x="2817" y="5557"/>
                </a:lnTo>
                <a:lnTo>
                  <a:pt x="13930" y="5557"/>
                </a:lnTo>
                <a:lnTo>
                  <a:pt x="14463" y="5481"/>
                </a:lnTo>
                <a:lnTo>
                  <a:pt x="14996" y="5329"/>
                </a:lnTo>
                <a:lnTo>
                  <a:pt x="15453" y="5100"/>
                </a:lnTo>
                <a:lnTo>
                  <a:pt x="15909" y="4720"/>
                </a:lnTo>
                <a:lnTo>
                  <a:pt x="16214" y="4339"/>
                </a:lnTo>
                <a:lnTo>
                  <a:pt x="16442" y="3806"/>
                </a:lnTo>
                <a:lnTo>
                  <a:pt x="16594" y="3350"/>
                </a:lnTo>
                <a:lnTo>
                  <a:pt x="16670" y="2741"/>
                </a:lnTo>
                <a:lnTo>
                  <a:pt x="16594" y="2208"/>
                </a:lnTo>
                <a:lnTo>
                  <a:pt x="16442" y="1675"/>
                </a:lnTo>
                <a:lnTo>
                  <a:pt x="16214" y="1218"/>
                </a:lnTo>
                <a:lnTo>
                  <a:pt x="15909" y="762"/>
                </a:lnTo>
                <a:lnTo>
                  <a:pt x="15453" y="457"/>
                </a:lnTo>
                <a:lnTo>
                  <a:pt x="14996" y="229"/>
                </a:lnTo>
                <a:lnTo>
                  <a:pt x="14463" y="77"/>
                </a:lnTo>
                <a:lnTo>
                  <a:pt x="139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2424302" y="2552038"/>
            <a:ext cx="2367256" cy="719206"/>
          </a:xfrm>
          <a:custGeom>
            <a:rect b="b" l="l" r="r" t="t"/>
            <a:pathLst>
              <a:path extrusionOk="0" h="38897" w="128029">
                <a:moveTo>
                  <a:pt x="0" y="0"/>
                </a:moveTo>
                <a:lnTo>
                  <a:pt x="0" y="6927"/>
                </a:lnTo>
                <a:lnTo>
                  <a:pt x="0" y="7612"/>
                </a:lnTo>
                <a:lnTo>
                  <a:pt x="152" y="8297"/>
                </a:lnTo>
                <a:lnTo>
                  <a:pt x="304" y="8982"/>
                </a:lnTo>
                <a:lnTo>
                  <a:pt x="533" y="9667"/>
                </a:lnTo>
                <a:lnTo>
                  <a:pt x="837" y="10276"/>
                </a:lnTo>
                <a:lnTo>
                  <a:pt x="1142" y="10809"/>
                </a:lnTo>
                <a:lnTo>
                  <a:pt x="1598" y="11342"/>
                </a:lnTo>
                <a:lnTo>
                  <a:pt x="2055" y="11875"/>
                </a:lnTo>
                <a:lnTo>
                  <a:pt x="2512" y="12331"/>
                </a:lnTo>
                <a:lnTo>
                  <a:pt x="3045" y="12712"/>
                </a:lnTo>
                <a:lnTo>
                  <a:pt x="3654" y="13092"/>
                </a:lnTo>
                <a:lnTo>
                  <a:pt x="4263" y="13397"/>
                </a:lnTo>
                <a:lnTo>
                  <a:pt x="4871" y="13625"/>
                </a:lnTo>
                <a:lnTo>
                  <a:pt x="5557" y="13777"/>
                </a:lnTo>
                <a:lnTo>
                  <a:pt x="6242" y="13854"/>
                </a:lnTo>
                <a:lnTo>
                  <a:pt x="7003" y="13930"/>
                </a:lnTo>
                <a:lnTo>
                  <a:pt x="24966" y="13930"/>
                </a:lnTo>
                <a:lnTo>
                  <a:pt x="24966" y="15224"/>
                </a:lnTo>
                <a:lnTo>
                  <a:pt x="25042" y="15985"/>
                </a:lnTo>
                <a:lnTo>
                  <a:pt x="25118" y="16670"/>
                </a:lnTo>
                <a:lnTo>
                  <a:pt x="25271" y="17355"/>
                </a:lnTo>
                <a:lnTo>
                  <a:pt x="25499" y="17964"/>
                </a:lnTo>
                <a:lnTo>
                  <a:pt x="25804" y="18573"/>
                </a:lnTo>
                <a:lnTo>
                  <a:pt x="26184" y="19182"/>
                </a:lnTo>
                <a:lnTo>
                  <a:pt x="26565" y="19715"/>
                </a:lnTo>
                <a:lnTo>
                  <a:pt x="27021" y="20171"/>
                </a:lnTo>
                <a:lnTo>
                  <a:pt x="27554" y="20628"/>
                </a:lnTo>
                <a:lnTo>
                  <a:pt x="28087" y="21085"/>
                </a:lnTo>
                <a:lnTo>
                  <a:pt x="28620" y="21389"/>
                </a:lnTo>
                <a:lnTo>
                  <a:pt x="29229" y="21694"/>
                </a:lnTo>
                <a:lnTo>
                  <a:pt x="29914" y="21922"/>
                </a:lnTo>
                <a:lnTo>
                  <a:pt x="30523" y="22074"/>
                </a:lnTo>
                <a:lnTo>
                  <a:pt x="31284" y="22226"/>
                </a:lnTo>
                <a:lnTo>
                  <a:pt x="49933" y="22226"/>
                </a:lnTo>
                <a:lnTo>
                  <a:pt x="49933" y="23597"/>
                </a:lnTo>
                <a:lnTo>
                  <a:pt x="50009" y="24282"/>
                </a:lnTo>
                <a:lnTo>
                  <a:pt x="50085" y="24967"/>
                </a:lnTo>
                <a:lnTo>
                  <a:pt x="50313" y="25652"/>
                </a:lnTo>
                <a:lnTo>
                  <a:pt x="50541" y="26337"/>
                </a:lnTo>
                <a:lnTo>
                  <a:pt x="50846" y="26946"/>
                </a:lnTo>
                <a:lnTo>
                  <a:pt x="51150" y="27479"/>
                </a:lnTo>
                <a:lnTo>
                  <a:pt x="51531" y="28011"/>
                </a:lnTo>
                <a:lnTo>
                  <a:pt x="51988" y="28544"/>
                </a:lnTo>
                <a:lnTo>
                  <a:pt x="52520" y="29001"/>
                </a:lnTo>
                <a:lnTo>
                  <a:pt x="53053" y="29381"/>
                </a:lnTo>
                <a:lnTo>
                  <a:pt x="53662" y="29762"/>
                </a:lnTo>
                <a:lnTo>
                  <a:pt x="54271" y="29990"/>
                </a:lnTo>
                <a:lnTo>
                  <a:pt x="54880" y="30295"/>
                </a:lnTo>
                <a:lnTo>
                  <a:pt x="55565" y="30447"/>
                </a:lnTo>
                <a:lnTo>
                  <a:pt x="56250" y="30523"/>
                </a:lnTo>
                <a:lnTo>
                  <a:pt x="56935" y="30599"/>
                </a:lnTo>
                <a:lnTo>
                  <a:pt x="74975" y="30599"/>
                </a:lnTo>
                <a:lnTo>
                  <a:pt x="74975" y="31893"/>
                </a:lnTo>
                <a:lnTo>
                  <a:pt x="74975" y="32654"/>
                </a:lnTo>
                <a:lnTo>
                  <a:pt x="75127" y="33340"/>
                </a:lnTo>
                <a:lnTo>
                  <a:pt x="75279" y="34025"/>
                </a:lnTo>
                <a:lnTo>
                  <a:pt x="75508" y="34634"/>
                </a:lnTo>
                <a:lnTo>
                  <a:pt x="75812" y="35242"/>
                </a:lnTo>
                <a:lnTo>
                  <a:pt x="76193" y="35851"/>
                </a:lnTo>
                <a:lnTo>
                  <a:pt x="76573" y="36384"/>
                </a:lnTo>
                <a:lnTo>
                  <a:pt x="77030" y="36841"/>
                </a:lnTo>
                <a:lnTo>
                  <a:pt x="77487" y="37298"/>
                </a:lnTo>
                <a:lnTo>
                  <a:pt x="78020" y="37678"/>
                </a:lnTo>
                <a:lnTo>
                  <a:pt x="78628" y="38059"/>
                </a:lnTo>
                <a:lnTo>
                  <a:pt x="79237" y="38363"/>
                </a:lnTo>
                <a:lnTo>
                  <a:pt x="79846" y="38592"/>
                </a:lnTo>
                <a:lnTo>
                  <a:pt x="80531" y="38744"/>
                </a:lnTo>
                <a:lnTo>
                  <a:pt x="81216" y="38896"/>
                </a:lnTo>
                <a:lnTo>
                  <a:pt x="94385" y="38896"/>
                </a:lnTo>
                <a:lnTo>
                  <a:pt x="94385" y="30599"/>
                </a:lnTo>
                <a:lnTo>
                  <a:pt x="108542" y="30599"/>
                </a:lnTo>
                <a:lnTo>
                  <a:pt x="108542" y="31893"/>
                </a:lnTo>
                <a:lnTo>
                  <a:pt x="108618" y="32654"/>
                </a:lnTo>
                <a:lnTo>
                  <a:pt x="108695" y="33340"/>
                </a:lnTo>
                <a:lnTo>
                  <a:pt x="108847" y="34025"/>
                </a:lnTo>
                <a:lnTo>
                  <a:pt x="109075" y="34634"/>
                </a:lnTo>
                <a:lnTo>
                  <a:pt x="109380" y="35242"/>
                </a:lnTo>
                <a:lnTo>
                  <a:pt x="109760" y="35851"/>
                </a:lnTo>
                <a:lnTo>
                  <a:pt x="110141" y="36384"/>
                </a:lnTo>
                <a:lnTo>
                  <a:pt x="110597" y="36841"/>
                </a:lnTo>
                <a:lnTo>
                  <a:pt x="111130" y="37298"/>
                </a:lnTo>
                <a:lnTo>
                  <a:pt x="111663" y="37678"/>
                </a:lnTo>
                <a:lnTo>
                  <a:pt x="112196" y="38059"/>
                </a:lnTo>
                <a:lnTo>
                  <a:pt x="112805" y="38363"/>
                </a:lnTo>
                <a:lnTo>
                  <a:pt x="113490" y="38592"/>
                </a:lnTo>
                <a:lnTo>
                  <a:pt x="114175" y="38744"/>
                </a:lnTo>
                <a:lnTo>
                  <a:pt x="114860" y="38896"/>
                </a:lnTo>
                <a:lnTo>
                  <a:pt x="128028" y="38896"/>
                </a:lnTo>
                <a:lnTo>
                  <a:pt x="128028" y="30599"/>
                </a:lnTo>
                <a:lnTo>
                  <a:pt x="128028" y="25043"/>
                </a:lnTo>
                <a:lnTo>
                  <a:pt x="128028" y="23673"/>
                </a:lnTo>
                <a:lnTo>
                  <a:pt x="127952" y="22988"/>
                </a:lnTo>
                <a:lnTo>
                  <a:pt x="127876" y="22303"/>
                </a:lnTo>
                <a:lnTo>
                  <a:pt x="127724" y="21618"/>
                </a:lnTo>
                <a:lnTo>
                  <a:pt x="127419" y="20932"/>
                </a:lnTo>
                <a:lnTo>
                  <a:pt x="127191" y="20324"/>
                </a:lnTo>
                <a:lnTo>
                  <a:pt x="126810" y="19791"/>
                </a:lnTo>
                <a:lnTo>
                  <a:pt x="126430" y="19258"/>
                </a:lnTo>
                <a:lnTo>
                  <a:pt x="125973" y="18725"/>
                </a:lnTo>
                <a:lnTo>
                  <a:pt x="125440" y="18268"/>
                </a:lnTo>
                <a:lnTo>
                  <a:pt x="124907" y="17888"/>
                </a:lnTo>
                <a:lnTo>
                  <a:pt x="124375" y="17507"/>
                </a:lnTo>
                <a:lnTo>
                  <a:pt x="123766" y="17203"/>
                </a:lnTo>
                <a:lnTo>
                  <a:pt x="123081" y="16974"/>
                </a:lnTo>
                <a:lnTo>
                  <a:pt x="122396" y="16822"/>
                </a:lnTo>
                <a:lnTo>
                  <a:pt x="121711" y="16746"/>
                </a:lnTo>
                <a:lnTo>
                  <a:pt x="121025" y="16670"/>
                </a:lnTo>
                <a:lnTo>
                  <a:pt x="69418" y="16670"/>
                </a:lnTo>
                <a:lnTo>
                  <a:pt x="69418" y="15376"/>
                </a:lnTo>
                <a:lnTo>
                  <a:pt x="69342" y="14615"/>
                </a:lnTo>
                <a:lnTo>
                  <a:pt x="69266" y="13930"/>
                </a:lnTo>
                <a:lnTo>
                  <a:pt x="69114" y="13245"/>
                </a:lnTo>
                <a:lnTo>
                  <a:pt x="68886" y="12636"/>
                </a:lnTo>
                <a:lnTo>
                  <a:pt x="68581" y="12027"/>
                </a:lnTo>
                <a:lnTo>
                  <a:pt x="68201" y="11418"/>
                </a:lnTo>
                <a:lnTo>
                  <a:pt x="67820" y="10885"/>
                </a:lnTo>
                <a:lnTo>
                  <a:pt x="67363" y="10428"/>
                </a:lnTo>
                <a:lnTo>
                  <a:pt x="66830" y="9972"/>
                </a:lnTo>
                <a:lnTo>
                  <a:pt x="66298" y="9515"/>
                </a:lnTo>
                <a:lnTo>
                  <a:pt x="65765" y="9210"/>
                </a:lnTo>
                <a:lnTo>
                  <a:pt x="65156" y="8906"/>
                </a:lnTo>
                <a:lnTo>
                  <a:pt x="64471" y="8678"/>
                </a:lnTo>
                <a:lnTo>
                  <a:pt x="63786" y="8525"/>
                </a:lnTo>
                <a:lnTo>
                  <a:pt x="63101" y="8373"/>
                </a:lnTo>
                <a:lnTo>
                  <a:pt x="44376" y="8373"/>
                </a:lnTo>
                <a:lnTo>
                  <a:pt x="44376" y="7003"/>
                </a:lnTo>
                <a:lnTo>
                  <a:pt x="44376" y="6318"/>
                </a:lnTo>
                <a:lnTo>
                  <a:pt x="44300" y="5633"/>
                </a:lnTo>
                <a:lnTo>
                  <a:pt x="44072" y="4948"/>
                </a:lnTo>
                <a:lnTo>
                  <a:pt x="43843" y="4263"/>
                </a:lnTo>
                <a:lnTo>
                  <a:pt x="43539" y="3654"/>
                </a:lnTo>
                <a:lnTo>
                  <a:pt x="43234" y="3121"/>
                </a:lnTo>
                <a:lnTo>
                  <a:pt x="42778" y="2588"/>
                </a:lnTo>
                <a:lnTo>
                  <a:pt x="42397" y="2055"/>
                </a:lnTo>
                <a:lnTo>
                  <a:pt x="41864" y="1599"/>
                </a:lnTo>
                <a:lnTo>
                  <a:pt x="41331" y="1218"/>
                </a:lnTo>
                <a:lnTo>
                  <a:pt x="40722" y="838"/>
                </a:lnTo>
                <a:lnTo>
                  <a:pt x="40113" y="609"/>
                </a:lnTo>
                <a:lnTo>
                  <a:pt x="39505" y="305"/>
                </a:lnTo>
                <a:lnTo>
                  <a:pt x="38819" y="153"/>
                </a:lnTo>
                <a:lnTo>
                  <a:pt x="38134" y="76"/>
                </a:lnTo>
                <a:lnTo>
                  <a:pt x="374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913321" y="3271225"/>
            <a:ext cx="256160" cy="308228"/>
          </a:xfrm>
          <a:custGeom>
            <a:rect b="b" l="l" r="r" t="t"/>
            <a:pathLst>
              <a:path extrusionOk="0" h="16670" w="13854">
                <a:moveTo>
                  <a:pt x="0" y="0"/>
                </a:moveTo>
                <a:lnTo>
                  <a:pt x="0" y="16670"/>
                </a:lnTo>
                <a:lnTo>
                  <a:pt x="13854" y="16670"/>
                </a:lnTo>
                <a:lnTo>
                  <a:pt x="138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913321" y="3271225"/>
            <a:ext cx="256160" cy="52086"/>
          </a:xfrm>
          <a:custGeom>
            <a:rect b="b" l="l" r="r" t="t"/>
            <a:pathLst>
              <a:path extrusionOk="0" h="2817" w="13854">
                <a:moveTo>
                  <a:pt x="0" y="0"/>
                </a:moveTo>
                <a:lnTo>
                  <a:pt x="0" y="2816"/>
                </a:lnTo>
                <a:lnTo>
                  <a:pt x="13854" y="2816"/>
                </a:lnTo>
                <a:lnTo>
                  <a:pt x="138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533974" y="3271225"/>
            <a:ext cx="257584" cy="308228"/>
          </a:xfrm>
          <a:custGeom>
            <a:rect b="b" l="l" r="r" t="t"/>
            <a:pathLst>
              <a:path extrusionOk="0" h="16670" w="13931">
                <a:moveTo>
                  <a:pt x="1" y="0"/>
                </a:moveTo>
                <a:lnTo>
                  <a:pt x="1" y="16670"/>
                </a:lnTo>
                <a:lnTo>
                  <a:pt x="13930" y="16670"/>
                </a:lnTo>
                <a:lnTo>
                  <a:pt x="139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533974" y="3271225"/>
            <a:ext cx="257584" cy="52086"/>
          </a:xfrm>
          <a:custGeom>
            <a:rect b="b" l="l" r="r" t="t"/>
            <a:pathLst>
              <a:path extrusionOk="0" h="2817" w="13931">
                <a:moveTo>
                  <a:pt x="1" y="0"/>
                </a:moveTo>
                <a:lnTo>
                  <a:pt x="1" y="2816"/>
                </a:lnTo>
                <a:lnTo>
                  <a:pt x="13930" y="2816"/>
                </a:lnTo>
                <a:lnTo>
                  <a:pt x="139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645918" y="3528772"/>
            <a:ext cx="1401782" cy="256160"/>
          </a:xfrm>
          <a:custGeom>
            <a:rect b="b" l="l" r="r" t="t"/>
            <a:pathLst>
              <a:path extrusionOk="0" h="13854" w="75813">
                <a:moveTo>
                  <a:pt x="3349" y="0"/>
                </a:moveTo>
                <a:lnTo>
                  <a:pt x="0" y="8297"/>
                </a:lnTo>
                <a:lnTo>
                  <a:pt x="0" y="13854"/>
                </a:lnTo>
                <a:lnTo>
                  <a:pt x="75812" y="13854"/>
                </a:lnTo>
                <a:lnTo>
                  <a:pt x="75812" y="8297"/>
                </a:lnTo>
                <a:lnTo>
                  <a:pt x="675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377092" y="3682184"/>
            <a:ext cx="2287047" cy="616457"/>
          </a:xfrm>
          <a:custGeom>
            <a:rect b="b" l="l" r="r" t="t"/>
            <a:pathLst>
              <a:path extrusionOk="0" h="33340" w="123691">
                <a:moveTo>
                  <a:pt x="8983" y="0"/>
                </a:moveTo>
                <a:lnTo>
                  <a:pt x="1" y="22226"/>
                </a:lnTo>
                <a:lnTo>
                  <a:pt x="1" y="33339"/>
                </a:lnTo>
                <a:lnTo>
                  <a:pt x="123691" y="33339"/>
                </a:lnTo>
                <a:lnTo>
                  <a:pt x="123691" y="22226"/>
                </a:lnTo>
                <a:lnTo>
                  <a:pt x="1014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3588211" y="3882024"/>
            <a:ext cx="115433" cy="115433"/>
          </a:xfrm>
          <a:custGeom>
            <a:rect b="b" l="l" r="r" t="t"/>
            <a:pathLst>
              <a:path extrusionOk="0" h="6243" w="6243">
                <a:moveTo>
                  <a:pt x="3426" y="1371"/>
                </a:moveTo>
                <a:lnTo>
                  <a:pt x="3806" y="1523"/>
                </a:lnTo>
                <a:lnTo>
                  <a:pt x="4035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796" y="2741"/>
                </a:lnTo>
                <a:lnTo>
                  <a:pt x="4796" y="3122"/>
                </a:lnTo>
                <a:lnTo>
                  <a:pt x="4796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035" y="4492"/>
                </a:lnTo>
                <a:lnTo>
                  <a:pt x="3806" y="4720"/>
                </a:lnTo>
                <a:lnTo>
                  <a:pt x="3426" y="4796"/>
                </a:lnTo>
                <a:lnTo>
                  <a:pt x="2741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371" y="3426"/>
                </a:lnTo>
                <a:lnTo>
                  <a:pt x="1371" y="3122"/>
                </a:lnTo>
                <a:lnTo>
                  <a:pt x="1371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1" y="1371"/>
                </a:lnTo>
                <a:close/>
                <a:moveTo>
                  <a:pt x="2436" y="1"/>
                </a:moveTo>
                <a:lnTo>
                  <a:pt x="1903" y="229"/>
                </a:lnTo>
                <a:lnTo>
                  <a:pt x="1371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0" y="2437"/>
                </a:lnTo>
                <a:lnTo>
                  <a:pt x="0" y="3122"/>
                </a:lnTo>
                <a:lnTo>
                  <a:pt x="0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1" y="5710"/>
                </a:lnTo>
                <a:lnTo>
                  <a:pt x="1903" y="5938"/>
                </a:lnTo>
                <a:lnTo>
                  <a:pt x="2436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9" y="5329"/>
                </a:lnTo>
                <a:lnTo>
                  <a:pt x="5709" y="4872"/>
                </a:lnTo>
                <a:lnTo>
                  <a:pt x="5938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5938" y="1904"/>
                </a:lnTo>
                <a:lnTo>
                  <a:pt x="5709" y="1371"/>
                </a:lnTo>
                <a:lnTo>
                  <a:pt x="5329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613542" y="3907355"/>
            <a:ext cx="63347" cy="63365"/>
          </a:xfrm>
          <a:custGeom>
            <a:rect b="b" l="l" r="r" t="t"/>
            <a:pathLst>
              <a:path extrusionOk="0" h="3427" w="3426">
                <a:moveTo>
                  <a:pt x="1371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1" y="1371"/>
                </a:lnTo>
                <a:lnTo>
                  <a:pt x="1" y="1752"/>
                </a:lnTo>
                <a:lnTo>
                  <a:pt x="1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1" y="3426"/>
                </a:lnTo>
                <a:lnTo>
                  <a:pt x="2056" y="3426"/>
                </a:lnTo>
                <a:lnTo>
                  <a:pt x="2436" y="3350"/>
                </a:lnTo>
                <a:lnTo>
                  <a:pt x="2665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50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350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665" y="305"/>
                </a:lnTo>
                <a:lnTo>
                  <a:pt x="2436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779619" y="3882024"/>
            <a:ext cx="116838" cy="115433"/>
          </a:xfrm>
          <a:custGeom>
            <a:rect b="b" l="l" r="r" t="t"/>
            <a:pathLst>
              <a:path extrusionOk="0" h="6243" w="6319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415" y="1828"/>
                </a:lnTo>
                <a:lnTo>
                  <a:pt x="4567" y="2132"/>
                </a:lnTo>
                <a:lnTo>
                  <a:pt x="4796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96" y="3731"/>
                </a:lnTo>
                <a:lnTo>
                  <a:pt x="4567" y="4035"/>
                </a:lnTo>
                <a:lnTo>
                  <a:pt x="4415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817" y="4796"/>
                </a:lnTo>
                <a:lnTo>
                  <a:pt x="2512" y="4720"/>
                </a:lnTo>
                <a:lnTo>
                  <a:pt x="2208" y="4492"/>
                </a:lnTo>
                <a:lnTo>
                  <a:pt x="1903" y="4340"/>
                </a:lnTo>
                <a:lnTo>
                  <a:pt x="1751" y="4035"/>
                </a:lnTo>
                <a:lnTo>
                  <a:pt x="1599" y="3731"/>
                </a:lnTo>
                <a:lnTo>
                  <a:pt x="1447" y="3426"/>
                </a:lnTo>
                <a:lnTo>
                  <a:pt x="1447" y="3122"/>
                </a:lnTo>
                <a:lnTo>
                  <a:pt x="1447" y="2741"/>
                </a:lnTo>
                <a:lnTo>
                  <a:pt x="1599" y="2437"/>
                </a:lnTo>
                <a:lnTo>
                  <a:pt x="1751" y="2132"/>
                </a:lnTo>
                <a:lnTo>
                  <a:pt x="1903" y="1828"/>
                </a:lnTo>
                <a:lnTo>
                  <a:pt x="2208" y="1675"/>
                </a:lnTo>
                <a:lnTo>
                  <a:pt x="2512" y="1523"/>
                </a:lnTo>
                <a:lnTo>
                  <a:pt x="2817" y="1371"/>
                </a:lnTo>
                <a:close/>
                <a:moveTo>
                  <a:pt x="2512" y="1"/>
                </a:moveTo>
                <a:lnTo>
                  <a:pt x="1979" y="229"/>
                </a:lnTo>
                <a:lnTo>
                  <a:pt x="1447" y="534"/>
                </a:lnTo>
                <a:lnTo>
                  <a:pt x="914" y="914"/>
                </a:lnTo>
                <a:lnTo>
                  <a:pt x="533" y="1371"/>
                </a:lnTo>
                <a:lnTo>
                  <a:pt x="305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305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447" y="5710"/>
                </a:lnTo>
                <a:lnTo>
                  <a:pt x="1979" y="5938"/>
                </a:lnTo>
                <a:lnTo>
                  <a:pt x="2512" y="6166"/>
                </a:lnTo>
                <a:lnTo>
                  <a:pt x="3197" y="6242"/>
                </a:lnTo>
                <a:lnTo>
                  <a:pt x="3806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405" y="5329"/>
                </a:lnTo>
                <a:lnTo>
                  <a:pt x="5785" y="4872"/>
                </a:lnTo>
                <a:lnTo>
                  <a:pt x="6014" y="4340"/>
                </a:lnTo>
                <a:lnTo>
                  <a:pt x="6242" y="3731"/>
                </a:lnTo>
                <a:lnTo>
                  <a:pt x="6318" y="3122"/>
                </a:lnTo>
                <a:lnTo>
                  <a:pt x="6242" y="2437"/>
                </a:lnTo>
                <a:lnTo>
                  <a:pt x="6014" y="1904"/>
                </a:lnTo>
                <a:lnTo>
                  <a:pt x="5785" y="1371"/>
                </a:lnTo>
                <a:lnTo>
                  <a:pt x="5405" y="914"/>
                </a:lnTo>
                <a:lnTo>
                  <a:pt x="4872" y="534"/>
                </a:lnTo>
                <a:lnTo>
                  <a:pt x="4339" y="229"/>
                </a:lnTo>
                <a:lnTo>
                  <a:pt x="38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3806356" y="3907355"/>
            <a:ext cx="63347" cy="63365"/>
          </a:xfrm>
          <a:custGeom>
            <a:rect b="b" l="l" r="r" t="t"/>
            <a:pathLst>
              <a:path extrusionOk="0" h="3427" w="3426">
                <a:moveTo>
                  <a:pt x="1371" y="1"/>
                </a:moveTo>
                <a:lnTo>
                  <a:pt x="1066" y="153"/>
                </a:lnTo>
                <a:lnTo>
                  <a:pt x="762" y="305"/>
                </a:lnTo>
                <a:lnTo>
                  <a:pt x="457" y="458"/>
                </a:lnTo>
                <a:lnTo>
                  <a:pt x="305" y="762"/>
                </a:lnTo>
                <a:lnTo>
                  <a:pt x="153" y="1067"/>
                </a:lnTo>
                <a:lnTo>
                  <a:pt x="1" y="1371"/>
                </a:lnTo>
                <a:lnTo>
                  <a:pt x="1" y="1752"/>
                </a:lnTo>
                <a:lnTo>
                  <a:pt x="1" y="2056"/>
                </a:lnTo>
                <a:lnTo>
                  <a:pt x="153" y="2361"/>
                </a:lnTo>
                <a:lnTo>
                  <a:pt x="305" y="2665"/>
                </a:lnTo>
                <a:lnTo>
                  <a:pt x="457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1" y="3426"/>
                </a:lnTo>
                <a:lnTo>
                  <a:pt x="2056" y="3426"/>
                </a:lnTo>
                <a:lnTo>
                  <a:pt x="2360" y="3350"/>
                </a:lnTo>
                <a:lnTo>
                  <a:pt x="2665" y="3122"/>
                </a:lnTo>
                <a:lnTo>
                  <a:pt x="2969" y="2970"/>
                </a:lnTo>
                <a:lnTo>
                  <a:pt x="3121" y="2665"/>
                </a:lnTo>
                <a:lnTo>
                  <a:pt x="3350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350" y="1067"/>
                </a:lnTo>
                <a:lnTo>
                  <a:pt x="3121" y="762"/>
                </a:lnTo>
                <a:lnTo>
                  <a:pt x="2969" y="458"/>
                </a:lnTo>
                <a:lnTo>
                  <a:pt x="2665" y="305"/>
                </a:lnTo>
                <a:lnTo>
                  <a:pt x="2360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3972433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817" y="4796"/>
                </a:lnTo>
                <a:lnTo>
                  <a:pt x="2436" y="4720"/>
                </a:lnTo>
                <a:lnTo>
                  <a:pt x="2208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7" y="3426"/>
                </a:lnTo>
                <a:lnTo>
                  <a:pt x="1447" y="3122"/>
                </a:lnTo>
                <a:lnTo>
                  <a:pt x="1447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208" y="1675"/>
                </a:lnTo>
                <a:lnTo>
                  <a:pt x="2436" y="1523"/>
                </a:lnTo>
                <a:lnTo>
                  <a:pt x="2817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305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305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806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4" y="4340"/>
                </a:lnTo>
                <a:lnTo>
                  <a:pt x="6242" y="3731"/>
                </a:lnTo>
                <a:lnTo>
                  <a:pt x="6242" y="3122"/>
                </a:lnTo>
                <a:lnTo>
                  <a:pt x="6242" y="2437"/>
                </a:lnTo>
                <a:lnTo>
                  <a:pt x="6014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8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3999170" y="3907355"/>
            <a:ext cx="63347" cy="63365"/>
          </a:xfrm>
          <a:custGeom>
            <a:rect b="b" l="l" r="r" t="t"/>
            <a:pathLst>
              <a:path extrusionOk="0" h="3427" w="3426">
                <a:moveTo>
                  <a:pt x="1371" y="1"/>
                </a:moveTo>
                <a:lnTo>
                  <a:pt x="990" y="153"/>
                </a:lnTo>
                <a:lnTo>
                  <a:pt x="762" y="305"/>
                </a:lnTo>
                <a:lnTo>
                  <a:pt x="457" y="458"/>
                </a:lnTo>
                <a:lnTo>
                  <a:pt x="229" y="762"/>
                </a:lnTo>
                <a:lnTo>
                  <a:pt x="77" y="1067"/>
                </a:lnTo>
                <a:lnTo>
                  <a:pt x="1" y="1371"/>
                </a:lnTo>
                <a:lnTo>
                  <a:pt x="1" y="1752"/>
                </a:lnTo>
                <a:lnTo>
                  <a:pt x="1" y="2056"/>
                </a:lnTo>
                <a:lnTo>
                  <a:pt x="77" y="2361"/>
                </a:lnTo>
                <a:lnTo>
                  <a:pt x="229" y="2665"/>
                </a:lnTo>
                <a:lnTo>
                  <a:pt x="457" y="2970"/>
                </a:lnTo>
                <a:lnTo>
                  <a:pt x="762" y="3122"/>
                </a:lnTo>
                <a:lnTo>
                  <a:pt x="990" y="3350"/>
                </a:lnTo>
                <a:lnTo>
                  <a:pt x="1371" y="3426"/>
                </a:lnTo>
                <a:lnTo>
                  <a:pt x="2056" y="3426"/>
                </a:lnTo>
                <a:lnTo>
                  <a:pt x="2360" y="3350"/>
                </a:lnTo>
                <a:lnTo>
                  <a:pt x="2665" y="3122"/>
                </a:lnTo>
                <a:lnTo>
                  <a:pt x="2893" y="2970"/>
                </a:lnTo>
                <a:lnTo>
                  <a:pt x="3121" y="2665"/>
                </a:lnTo>
                <a:lnTo>
                  <a:pt x="3274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274" y="1067"/>
                </a:lnTo>
                <a:lnTo>
                  <a:pt x="3121" y="762"/>
                </a:lnTo>
                <a:lnTo>
                  <a:pt x="2893" y="458"/>
                </a:lnTo>
                <a:lnTo>
                  <a:pt x="2665" y="305"/>
                </a:lnTo>
                <a:lnTo>
                  <a:pt x="2360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4165247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817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7" y="3426"/>
                </a:lnTo>
                <a:lnTo>
                  <a:pt x="1370" y="3122"/>
                </a:lnTo>
                <a:lnTo>
                  <a:pt x="1447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817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4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4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4190578" y="3907355"/>
            <a:ext cx="64752" cy="63365"/>
          </a:xfrm>
          <a:custGeom>
            <a:rect b="b" l="l" r="r" t="t"/>
            <a:pathLst>
              <a:path extrusionOk="0" h="3427" w="3502">
                <a:moveTo>
                  <a:pt x="1447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77" y="1371"/>
                </a:lnTo>
                <a:lnTo>
                  <a:pt x="0" y="1752"/>
                </a:lnTo>
                <a:lnTo>
                  <a:pt x="77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447" y="3426"/>
                </a:lnTo>
                <a:lnTo>
                  <a:pt x="2132" y="3426"/>
                </a:lnTo>
                <a:lnTo>
                  <a:pt x="2436" y="3350"/>
                </a:lnTo>
                <a:lnTo>
                  <a:pt x="2741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50" y="2361"/>
                </a:lnTo>
                <a:lnTo>
                  <a:pt x="3502" y="2056"/>
                </a:lnTo>
                <a:lnTo>
                  <a:pt x="3502" y="1752"/>
                </a:lnTo>
                <a:lnTo>
                  <a:pt x="3502" y="1371"/>
                </a:lnTo>
                <a:lnTo>
                  <a:pt x="3350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741" y="305"/>
                </a:lnTo>
                <a:lnTo>
                  <a:pt x="2436" y="153"/>
                </a:lnTo>
                <a:lnTo>
                  <a:pt x="21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4358061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502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20" y="2437"/>
                </a:lnTo>
                <a:lnTo>
                  <a:pt x="4796" y="2741"/>
                </a:lnTo>
                <a:lnTo>
                  <a:pt x="4872" y="3122"/>
                </a:lnTo>
                <a:lnTo>
                  <a:pt x="4796" y="3426"/>
                </a:lnTo>
                <a:lnTo>
                  <a:pt x="4720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502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6" y="3426"/>
                </a:lnTo>
                <a:lnTo>
                  <a:pt x="1370" y="3122"/>
                </a:lnTo>
                <a:lnTo>
                  <a:pt x="1446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4383392" y="3907355"/>
            <a:ext cx="64752" cy="63365"/>
          </a:xfrm>
          <a:custGeom>
            <a:rect b="b" l="l" r="r" t="t"/>
            <a:pathLst>
              <a:path extrusionOk="0" h="3427" w="3502">
                <a:moveTo>
                  <a:pt x="1370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76" y="1371"/>
                </a:lnTo>
                <a:lnTo>
                  <a:pt x="0" y="1752"/>
                </a:lnTo>
                <a:lnTo>
                  <a:pt x="76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132" y="3426"/>
                </a:lnTo>
                <a:lnTo>
                  <a:pt x="2436" y="3350"/>
                </a:lnTo>
                <a:lnTo>
                  <a:pt x="2741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50" y="2361"/>
                </a:lnTo>
                <a:lnTo>
                  <a:pt x="3426" y="2056"/>
                </a:lnTo>
                <a:lnTo>
                  <a:pt x="3502" y="1752"/>
                </a:lnTo>
                <a:lnTo>
                  <a:pt x="3426" y="1371"/>
                </a:lnTo>
                <a:lnTo>
                  <a:pt x="3350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741" y="305"/>
                </a:lnTo>
                <a:lnTo>
                  <a:pt x="2436" y="153"/>
                </a:lnTo>
                <a:lnTo>
                  <a:pt x="21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4550874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426" y="1371"/>
                </a:moveTo>
                <a:lnTo>
                  <a:pt x="3806" y="1523"/>
                </a:lnTo>
                <a:lnTo>
                  <a:pt x="4111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19" y="2437"/>
                </a:lnTo>
                <a:lnTo>
                  <a:pt x="4796" y="2741"/>
                </a:lnTo>
                <a:lnTo>
                  <a:pt x="4872" y="3122"/>
                </a:lnTo>
                <a:lnTo>
                  <a:pt x="4796" y="3426"/>
                </a:lnTo>
                <a:lnTo>
                  <a:pt x="4719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111" y="4492"/>
                </a:lnTo>
                <a:lnTo>
                  <a:pt x="3806" y="4720"/>
                </a:lnTo>
                <a:lnTo>
                  <a:pt x="3426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446" y="3426"/>
                </a:lnTo>
                <a:lnTo>
                  <a:pt x="1370" y="3122"/>
                </a:lnTo>
                <a:lnTo>
                  <a:pt x="1446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4576206" y="3907355"/>
            <a:ext cx="64752" cy="63365"/>
          </a:xfrm>
          <a:custGeom>
            <a:rect b="b" l="l" r="r" t="t"/>
            <a:pathLst>
              <a:path extrusionOk="0" h="3427" w="3502">
                <a:moveTo>
                  <a:pt x="1370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76" y="1371"/>
                </a:lnTo>
                <a:lnTo>
                  <a:pt x="0" y="1752"/>
                </a:lnTo>
                <a:lnTo>
                  <a:pt x="76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6" y="3426"/>
                </a:lnTo>
                <a:lnTo>
                  <a:pt x="2436" y="3350"/>
                </a:lnTo>
                <a:lnTo>
                  <a:pt x="2741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49" y="2361"/>
                </a:lnTo>
                <a:lnTo>
                  <a:pt x="3426" y="2056"/>
                </a:lnTo>
                <a:lnTo>
                  <a:pt x="3502" y="1752"/>
                </a:lnTo>
                <a:lnTo>
                  <a:pt x="3426" y="1371"/>
                </a:lnTo>
                <a:lnTo>
                  <a:pt x="3349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741" y="305"/>
                </a:lnTo>
                <a:lnTo>
                  <a:pt x="2436" y="153"/>
                </a:lnTo>
                <a:lnTo>
                  <a:pt x="20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743688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425" y="1371"/>
                </a:moveTo>
                <a:lnTo>
                  <a:pt x="3806" y="1523"/>
                </a:lnTo>
                <a:lnTo>
                  <a:pt x="4034" y="1675"/>
                </a:lnTo>
                <a:lnTo>
                  <a:pt x="4339" y="1828"/>
                </a:lnTo>
                <a:lnTo>
                  <a:pt x="4567" y="2132"/>
                </a:lnTo>
                <a:lnTo>
                  <a:pt x="4719" y="2437"/>
                </a:lnTo>
                <a:lnTo>
                  <a:pt x="4796" y="2741"/>
                </a:lnTo>
                <a:lnTo>
                  <a:pt x="4872" y="3122"/>
                </a:lnTo>
                <a:lnTo>
                  <a:pt x="4796" y="3426"/>
                </a:lnTo>
                <a:lnTo>
                  <a:pt x="4719" y="3731"/>
                </a:lnTo>
                <a:lnTo>
                  <a:pt x="4567" y="4035"/>
                </a:lnTo>
                <a:lnTo>
                  <a:pt x="4339" y="4340"/>
                </a:lnTo>
                <a:lnTo>
                  <a:pt x="4034" y="4492"/>
                </a:lnTo>
                <a:lnTo>
                  <a:pt x="3806" y="4720"/>
                </a:lnTo>
                <a:lnTo>
                  <a:pt x="3425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2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370" y="3426"/>
                </a:lnTo>
                <a:lnTo>
                  <a:pt x="1370" y="3122"/>
                </a:lnTo>
                <a:lnTo>
                  <a:pt x="1370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132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436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436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4769019" y="3907355"/>
            <a:ext cx="64752" cy="63365"/>
          </a:xfrm>
          <a:custGeom>
            <a:rect b="b" l="l" r="r" t="t"/>
            <a:pathLst>
              <a:path extrusionOk="0" h="3427" w="3502">
                <a:moveTo>
                  <a:pt x="1370" y="1"/>
                </a:moveTo>
                <a:lnTo>
                  <a:pt x="1066" y="153"/>
                </a:lnTo>
                <a:lnTo>
                  <a:pt x="762" y="305"/>
                </a:lnTo>
                <a:lnTo>
                  <a:pt x="533" y="458"/>
                </a:lnTo>
                <a:lnTo>
                  <a:pt x="305" y="762"/>
                </a:lnTo>
                <a:lnTo>
                  <a:pt x="153" y="1067"/>
                </a:lnTo>
                <a:lnTo>
                  <a:pt x="0" y="1371"/>
                </a:lnTo>
                <a:lnTo>
                  <a:pt x="0" y="1752"/>
                </a:lnTo>
                <a:lnTo>
                  <a:pt x="0" y="2056"/>
                </a:lnTo>
                <a:lnTo>
                  <a:pt x="153" y="2361"/>
                </a:lnTo>
                <a:lnTo>
                  <a:pt x="305" y="2665"/>
                </a:lnTo>
                <a:lnTo>
                  <a:pt x="533" y="2970"/>
                </a:lnTo>
                <a:lnTo>
                  <a:pt x="762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5" y="3426"/>
                </a:lnTo>
                <a:lnTo>
                  <a:pt x="2436" y="3350"/>
                </a:lnTo>
                <a:lnTo>
                  <a:pt x="2664" y="3122"/>
                </a:lnTo>
                <a:lnTo>
                  <a:pt x="2969" y="2970"/>
                </a:lnTo>
                <a:lnTo>
                  <a:pt x="3197" y="2665"/>
                </a:lnTo>
                <a:lnTo>
                  <a:pt x="3349" y="2361"/>
                </a:lnTo>
                <a:lnTo>
                  <a:pt x="3426" y="2056"/>
                </a:lnTo>
                <a:lnTo>
                  <a:pt x="3502" y="1752"/>
                </a:lnTo>
                <a:lnTo>
                  <a:pt x="3426" y="1371"/>
                </a:lnTo>
                <a:lnTo>
                  <a:pt x="3349" y="1067"/>
                </a:lnTo>
                <a:lnTo>
                  <a:pt x="3197" y="762"/>
                </a:lnTo>
                <a:lnTo>
                  <a:pt x="2969" y="458"/>
                </a:lnTo>
                <a:lnTo>
                  <a:pt x="2664" y="305"/>
                </a:lnTo>
                <a:lnTo>
                  <a:pt x="2436" y="153"/>
                </a:lnTo>
                <a:lnTo>
                  <a:pt x="20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4936502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425" y="1371"/>
                </a:moveTo>
                <a:lnTo>
                  <a:pt x="3730" y="1523"/>
                </a:lnTo>
                <a:lnTo>
                  <a:pt x="4034" y="1675"/>
                </a:lnTo>
                <a:lnTo>
                  <a:pt x="4339" y="1828"/>
                </a:lnTo>
                <a:lnTo>
                  <a:pt x="4491" y="2132"/>
                </a:lnTo>
                <a:lnTo>
                  <a:pt x="4719" y="2437"/>
                </a:lnTo>
                <a:lnTo>
                  <a:pt x="4796" y="2741"/>
                </a:lnTo>
                <a:lnTo>
                  <a:pt x="4796" y="3122"/>
                </a:lnTo>
                <a:lnTo>
                  <a:pt x="4796" y="3426"/>
                </a:lnTo>
                <a:lnTo>
                  <a:pt x="4719" y="3731"/>
                </a:lnTo>
                <a:lnTo>
                  <a:pt x="4491" y="4035"/>
                </a:lnTo>
                <a:lnTo>
                  <a:pt x="4339" y="4340"/>
                </a:lnTo>
                <a:lnTo>
                  <a:pt x="4034" y="4492"/>
                </a:lnTo>
                <a:lnTo>
                  <a:pt x="3730" y="4720"/>
                </a:lnTo>
                <a:lnTo>
                  <a:pt x="3425" y="4796"/>
                </a:lnTo>
                <a:lnTo>
                  <a:pt x="2740" y="4796"/>
                </a:lnTo>
                <a:lnTo>
                  <a:pt x="2436" y="4720"/>
                </a:lnTo>
                <a:lnTo>
                  <a:pt x="2131" y="4492"/>
                </a:lnTo>
                <a:lnTo>
                  <a:pt x="1827" y="4340"/>
                </a:lnTo>
                <a:lnTo>
                  <a:pt x="1675" y="4035"/>
                </a:lnTo>
                <a:lnTo>
                  <a:pt x="1523" y="3731"/>
                </a:lnTo>
                <a:lnTo>
                  <a:pt x="1370" y="3426"/>
                </a:lnTo>
                <a:lnTo>
                  <a:pt x="1370" y="3122"/>
                </a:lnTo>
                <a:lnTo>
                  <a:pt x="1370" y="2741"/>
                </a:lnTo>
                <a:lnTo>
                  <a:pt x="1523" y="2437"/>
                </a:lnTo>
                <a:lnTo>
                  <a:pt x="1675" y="2132"/>
                </a:lnTo>
                <a:lnTo>
                  <a:pt x="1827" y="1828"/>
                </a:lnTo>
                <a:lnTo>
                  <a:pt x="2131" y="1675"/>
                </a:lnTo>
                <a:lnTo>
                  <a:pt x="2436" y="1523"/>
                </a:lnTo>
                <a:lnTo>
                  <a:pt x="2740" y="1371"/>
                </a:lnTo>
                <a:close/>
                <a:moveTo>
                  <a:pt x="2436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4" y="914"/>
                </a:lnTo>
                <a:lnTo>
                  <a:pt x="533" y="1371"/>
                </a:lnTo>
                <a:lnTo>
                  <a:pt x="229" y="1904"/>
                </a:lnTo>
                <a:lnTo>
                  <a:pt x="0" y="2437"/>
                </a:lnTo>
                <a:lnTo>
                  <a:pt x="0" y="3122"/>
                </a:lnTo>
                <a:lnTo>
                  <a:pt x="0" y="3731"/>
                </a:lnTo>
                <a:lnTo>
                  <a:pt x="229" y="4340"/>
                </a:lnTo>
                <a:lnTo>
                  <a:pt x="533" y="4872"/>
                </a:lnTo>
                <a:lnTo>
                  <a:pt x="914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436" y="6166"/>
                </a:lnTo>
                <a:lnTo>
                  <a:pt x="3121" y="6242"/>
                </a:lnTo>
                <a:lnTo>
                  <a:pt x="3730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5937" y="4340"/>
                </a:lnTo>
                <a:lnTo>
                  <a:pt x="6166" y="3731"/>
                </a:lnTo>
                <a:lnTo>
                  <a:pt x="6242" y="3122"/>
                </a:lnTo>
                <a:lnTo>
                  <a:pt x="6166" y="2437"/>
                </a:lnTo>
                <a:lnTo>
                  <a:pt x="5937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7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961833" y="3907355"/>
            <a:ext cx="63347" cy="63365"/>
          </a:xfrm>
          <a:custGeom>
            <a:rect b="b" l="l" r="r" t="t"/>
            <a:pathLst>
              <a:path extrusionOk="0" h="3427" w="3426">
                <a:moveTo>
                  <a:pt x="1370" y="1"/>
                </a:moveTo>
                <a:lnTo>
                  <a:pt x="1066" y="153"/>
                </a:lnTo>
                <a:lnTo>
                  <a:pt x="761" y="305"/>
                </a:lnTo>
                <a:lnTo>
                  <a:pt x="457" y="458"/>
                </a:lnTo>
                <a:lnTo>
                  <a:pt x="305" y="762"/>
                </a:lnTo>
                <a:lnTo>
                  <a:pt x="153" y="1067"/>
                </a:lnTo>
                <a:lnTo>
                  <a:pt x="0" y="1371"/>
                </a:lnTo>
                <a:lnTo>
                  <a:pt x="0" y="1752"/>
                </a:lnTo>
                <a:lnTo>
                  <a:pt x="0" y="2056"/>
                </a:lnTo>
                <a:lnTo>
                  <a:pt x="153" y="2361"/>
                </a:lnTo>
                <a:lnTo>
                  <a:pt x="305" y="2665"/>
                </a:lnTo>
                <a:lnTo>
                  <a:pt x="457" y="2970"/>
                </a:lnTo>
                <a:lnTo>
                  <a:pt x="761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5" y="3426"/>
                </a:lnTo>
                <a:lnTo>
                  <a:pt x="2360" y="3350"/>
                </a:lnTo>
                <a:lnTo>
                  <a:pt x="2664" y="3122"/>
                </a:lnTo>
                <a:lnTo>
                  <a:pt x="2969" y="2970"/>
                </a:lnTo>
                <a:lnTo>
                  <a:pt x="3121" y="2665"/>
                </a:lnTo>
                <a:lnTo>
                  <a:pt x="3349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349" y="1067"/>
                </a:lnTo>
                <a:lnTo>
                  <a:pt x="3121" y="762"/>
                </a:lnTo>
                <a:lnTo>
                  <a:pt x="2969" y="458"/>
                </a:lnTo>
                <a:lnTo>
                  <a:pt x="2664" y="305"/>
                </a:lnTo>
                <a:lnTo>
                  <a:pt x="2360" y="153"/>
                </a:lnTo>
                <a:lnTo>
                  <a:pt x="20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127910" y="3882024"/>
            <a:ext cx="115415" cy="115433"/>
          </a:xfrm>
          <a:custGeom>
            <a:rect b="b" l="l" r="r" t="t"/>
            <a:pathLst>
              <a:path extrusionOk="0" h="6243" w="6242">
                <a:moveTo>
                  <a:pt x="3501" y="1371"/>
                </a:moveTo>
                <a:lnTo>
                  <a:pt x="3806" y="1523"/>
                </a:lnTo>
                <a:lnTo>
                  <a:pt x="4110" y="1675"/>
                </a:lnTo>
                <a:lnTo>
                  <a:pt x="4415" y="1828"/>
                </a:lnTo>
                <a:lnTo>
                  <a:pt x="4567" y="2132"/>
                </a:lnTo>
                <a:lnTo>
                  <a:pt x="4719" y="2437"/>
                </a:lnTo>
                <a:lnTo>
                  <a:pt x="4872" y="2741"/>
                </a:lnTo>
                <a:lnTo>
                  <a:pt x="4872" y="3122"/>
                </a:lnTo>
                <a:lnTo>
                  <a:pt x="4872" y="3426"/>
                </a:lnTo>
                <a:lnTo>
                  <a:pt x="4719" y="3731"/>
                </a:lnTo>
                <a:lnTo>
                  <a:pt x="4567" y="4035"/>
                </a:lnTo>
                <a:lnTo>
                  <a:pt x="4415" y="4340"/>
                </a:lnTo>
                <a:lnTo>
                  <a:pt x="4110" y="4492"/>
                </a:lnTo>
                <a:lnTo>
                  <a:pt x="3806" y="4720"/>
                </a:lnTo>
                <a:lnTo>
                  <a:pt x="3501" y="4796"/>
                </a:lnTo>
                <a:lnTo>
                  <a:pt x="2816" y="4796"/>
                </a:lnTo>
                <a:lnTo>
                  <a:pt x="2512" y="4720"/>
                </a:lnTo>
                <a:lnTo>
                  <a:pt x="2207" y="4492"/>
                </a:lnTo>
                <a:lnTo>
                  <a:pt x="1903" y="4340"/>
                </a:lnTo>
                <a:lnTo>
                  <a:pt x="1751" y="4035"/>
                </a:lnTo>
                <a:lnTo>
                  <a:pt x="1522" y="3731"/>
                </a:lnTo>
                <a:lnTo>
                  <a:pt x="1446" y="3426"/>
                </a:lnTo>
                <a:lnTo>
                  <a:pt x="1446" y="3122"/>
                </a:lnTo>
                <a:lnTo>
                  <a:pt x="1446" y="2741"/>
                </a:lnTo>
                <a:lnTo>
                  <a:pt x="1522" y="2437"/>
                </a:lnTo>
                <a:lnTo>
                  <a:pt x="1751" y="2132"/>
                </a:lnTo>
                <a:lnTo>
                  <a:pt x="1903" y="1828"/>
                </a:lnTo>
                <a:lnTo>
                  <a:pt x="2207" y="1675"/>
                </a:lnTo>
                <a:lnTo>
                  <a:pt x="2512" y="1523"/>
                </a:lnTo>
                <a:lnTo>
                  <a:pt x="2816" y="1371"/>
                </a:lnTo>
                <a:close/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3" y="914"/>
                </a:lnTo>
                <a:lnTo>
                  <a:pt x="533" y="1371"/>
                </a:lnTo>
                <a:lnTo>
                  <a:pt x="305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305" y="4340"/>
                </a:lnTo>
                <a:lnTo>
                  <a:pt x="533" y="4872"/>
                </a:lnTo>
                <a:lnTo>
                  <a:pt x="913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3806" y="6166"/>
                </a:lnTo>
                <a:lnTo>
                  <a:pt x="4339" y="5938"/>
                </a:lnTo>
                <a:lnTo>
                  <a:pt x="4872" y="5710"/>
                </a:lnTo>
                <a:lnTo>
                  <a:pt x="5328" y="5329"/>
                </a:lnTo>
                <a:lnTo>
                  <a:pt x="5709" y="4872"/>
                </a:lnTo>
                <a:lnTo>
                  <a:pt x="6013" y="4340"/>
                </a:lnTo>
                <a:lnTo>
                  <a:pt x="6242" y="3731"/>
                </a:lnTo>
                <a:lnTo>
                  <a:pt x="6242" y="3122"/>
                </a:lnTo>
                <a:lnTo>
                  <a:pt x="6242" y="2437"/>
                </a:lnTo>
                <a:lnTo>
                  <a:pt x="6013" y="1904"/>
                </a:lnTo>
                <a:lnTo>
                  <a:pt x="5709" y="1371"/>
                </a:lnTo>
                <a:lnTo>
                  <a:pt x="5328" y="914"/>
                </a:lnTo>
                <a:lnTo>
                  <a:pt x="4872" y="534"/>
                </a:lnTo>
                <a:lnTo>
                  <a:pt x="4339" y="229"/>
                </a:lnTo>
                <a:lnTo>
                  <a:pt x="38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5154647" y="3907355"/>
            <a:ext cx="63347" cy="63365"/>
          </a:xfrm>
          <a:custGeom>
            <a:rect b="b" l="l" r="r" t="t"/>
            <a:pathLst>
              <a:path extrusionOk="0" h="3427" w="3426">
                <a:moveTo>
                  <a:pt x="1370" y="1"/>
                </a:moveTo>
                <a:lnTo>
                  <a:pt x="1066" y="153"/>
                </a:lnTo>
                <a:lnTo>
                  <a:pt x="761" y="305"/>
                </a:lnTo>
                <a:lnTo>
                  <a:pt x="457" y="458"/>
                </a:lnTo>
                <a:lnTo>
                  <a:pt x="305" y="762"/>
                </a:lnTo>
                <a:lnTo>
                  <a:pt x="76" y="1067"/>
                </a:lnTo>
                <a:lnTo>
                  <a:pt x="0" y="1371"/>
                </a:lnTo>
                <a:lnTo>
                  <a:pt x="0" y="1752"/>
                </a:lnTo>
                <a:lnTo>
                  <a:pt x="0" y="2056"/>
                </a:lnTo>
                <a:lnTo>
                  <a:pt x="76" y="2361"/>
                </a:lnTo>
                <a:lnTo>
                  <a:pt x="305" y="2665"/>
                </a:lnTo>
                <a:lnTo>
                  <a:pt x="457" y="2970"/>
                </a:lnTo>
                <a:lnTo>
                  <a:pt x="761" y="3122"/>
                </a:lnTo>
                <a:lnTo>
                  <a:pt x="1066" y="3350"/>
                </a:lnTo>
                <a:lnTo>
                  <a:pt x="1370" y="3426"/>
                </a:lnTo>
                <a:lnTo>
                  <a:pt x="2055" y="3426"/>
                </a:lnTo>
                <a:lnTo>
                  <a:pt x="2360" y="3350"/>
                </a:lnTo>
                <a:lnTo>
                  <a:pt x="2664" y="3122"/>
                </a:lnTo>
                <a:lnTo>
                  <a:pt x="2969" y="2970"/>
                </a:lnTo>
                <a:lnTo>
                  <a:pt x="3121" y="2665"/>
                </a:lnTo>
                <a:lnTo>
                  <a:pt x="3273" y="2361"/>
                </a:lnTo>
                <a:lnTo>
                  <a:pt x="3426" y="2056"/>
                </a:lnTo>
                <a:lnTo>
                  <a:pt x="3426" y="1752"/>
                </a:lnTo>
                <a:lnTo>
                  <a:pt x="3426" y="1371"/>
                </a:lnTo>
                <a:lnTo>
                  <a:pt x="3273" y="1067"/>
                </a:lnTo>
                <a:lnTo>
                  <a:pt x="3121" y="762"/>
                </a:lnTo>
                <a:lnTo>
                  <a:pt x="2969" y="458"/>
                </a:lnTo>
                <a:lnTo>
                  <a:pt x="2664" y="305"/>
                </a:lnTo>
                <a:lnTo>
                  <a:pt x="2360" y="153"/>
                </a:lnTo>
                <a:lnTo>
                  <a:pt x="20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5320724" y="3882024"/>
            <a:ext cx="247711" cy="115433"/>
          </a:xfrm>
          <a:custGeom>
            <a:rect b="b" l="l" r="r" t="t"/>
            <a:pathLst>
              <a:path extrusionOk="0" h="6243" w="13397">
                <a:moveTo>
                  <a:pt x="2512" y="1"/>
                </a:moveTo>
                <a:lnTo>
                  <a:pt x="1903" y="229"/>
                </a:lnTo>
                <a:lnTo>
                  <a:pt x="1370" y="534"/>
                </a:lnTo>
                <a:lnTo>
                  <a:pt x="913" y="914"/>
                </a:lnTo>
                <a:lnTo>
                  <a:pt x="533" y="1371"/>
                </a:lnTo>
                <a:lnTo>
                  <a:pt x="228" y="1904"/>
                </a:lnTo>
                <a:lnTo>
                  <a:pt x="76" y="2437"/>
                </a:lnTo>
                <a:lnTo>
                  <a:pt x="0" y="3122"/>
                </a:lnTo>
                <a:lnTo>
                  <a:pt x="76" y="3731"/>
                </a:lnTo>
                <a:lnTo>
                  <a:pt x="228" y="4340"/>
                </a:lnTo>
                <a:lnTo>
                  <a:pt x="533" y="4872"/>
                </a:lnTo>
                <a:lnTo>
                  <a:pt x="913" y="5329"/>
                </a:lnTo>
                <a:lnTo>
                  <a:pt x="1370" y="5710"/>
                </a:lnTo>
                <a:lnTo>
                  <a:pt x="1903" y="5938"/>
                </a:lnTo>
                <a:lnTo>
                  <a:pt x="2512" y="6166"/>
                </a:lnTo>
                <a:lnTo>
                  <a:pt x="3121" y="6242"/>
                </a:lnTo>
                <a:lnTo>
                  <a:pt x="13397" y="6242"/>
                </a:lnTo>
                <a:lnTo>
                  <a:pt x="11950" y="4796"/>
                </a:lnTo>
                <a:lnTo>
                  <a:pt x="2816" y="4796"/>
                </a:lnTo>
                <a:lnTo>
                  <a:pt x="2436" y="4720"/>
                </a:lnTo>
                <a:lnTo>
                  <a:pt x="2207" y="4492"/>
                </a:lnTo>
                <a:lnTo>
                  <a:pt x="1903" y="4340"/>
                </a:lnTo>
                <a:lnTo>
                  <a:pt x="1675" y="4035"/>
                </a:lnTo>
                <a:lnTo>
                  <a:pt x="1522" y="3731"/>
                </a:lnTo>
                <a:lnTo>
                  <a:pt x="1446" y="3426"/>
                </a:lnTo>
                <a:lnTo>
                  <a:pt x="1370" y="3122"/>
                </a:lnTo>
                <a:lnTo>
                  <a:pt x="1446" y="2741"/>
                </a:lnTo>
                <a:lnTo>
                  <a:pt x="1522" y="2437"/>
                </a:lnTo>
                <a:lnTo>
                  <a:pt x="1675" y="2132"/>
                </a:lnTo>
                <a:lnTo>
                  <a:pt x="1903" y="1828"/>
                </a:lnTo>
                <a:lnTo>
                  <a:pt x="2207" y="1675"/>
                </a:lnTo>
                <a:lnTo>
                  <a:pt x="2436" y="1523"/>
                </a:lnTo>
                <a:lnTo>
                  <a:pt x="2816" y="1371"/>
                </a:lnTo>
                <a:lnTo>
                  <a:pt x="8525" y="1371"/>
                </a:lnTo>
                <a:lnTo>
                  <a:pt x="71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5346055" y="3907355"/>
            <a:ext cx="195643" cy="63365"/>
          </a:xfrm>
          <a:custGeom>
            <a:rect b="b" l="l" r="r" t="t"/>
            <a:pathLst>
              <a:path extrusionOk="0" h="3427" w="10581">
                <a:moveTo>
                  <a:pt x="1446" y="1"/>
                </a:moveTo>
                <a:lnTo>
                  <a:pt x="1066" y="153"/>
                </a:lnTo>
                <a:lnTo>
                  <a:pt x="837" y="305"/>
                </a:lnTo>
                <a:lnTo>
                  <a:pt x="533" y="458"/>
                </a:lnTo>
                <a:lnTo>
                  <a:pt x="305" y="762"/>
                </a:lnTo>
                <a:lnTo>
                  <a:pt x="152" y="1067"/>
                </a:lnTo>
                <a:lnTo>
                  <a:pt x="76" y="1371"/>
                </a:lnTo>
                <a:lnTo>
                  <a:pt x="0" y="1752"/>
                </a:lnTo>
                <a:lnTo>
                  <a:pt x="76" y="2056"/>
                </a:lnTo>
                <a:lnTo>
                  <a:pt x="152" y="2361"/>
                </a:lnTo>
                <a:lnTo>
                  <a:pt x="305" y="2665"/>
                </a:lnTo>
                <a:lnTo>
                  <a:pt x="533" y="2970"/>
                </a:lnTo>
                <a:lnTo>
                  <a:pt x="837" y="3122"/>
                </a:lnTo>
                <a:lnTo>
                  <a:pt x="1066" y="3350"/>
                </a:lnTo>
                <a:lnTo>
                  <a:pt x="1446" y="3426"/>
                </a:lnTo>
                <a:lnTo>
                  <a:pt x="10580" y="3426"/>
                </a:lnTo>
                <a:lnTo>
                  <a:pt x="71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171613" y="4093142"/>
            <a:ext cx="2800754" cy="719206"/>
          </a:xfrm>
          <a:custGeom>
            <a:rect b="b" l="l" r="r" t="t"/>
            <a:pathLst>
              <a:path extrusionOk="0" h="38897" w="151474">
                <a:moveTo>
                  <a:pt x="1" y="0"/>
                </a:moveTo>
                <a:lnTo>
                  <a:pt x="15681" y="38896"/>
                </a:lnTo>
                <a:lnTo>
                  <a:pt x="112577" y="38896"/>
                </a:lnTo>
                <a:lnTo>
                  <a:pt x="114556" y="38820"/>
                </a:lnTo>
                <a:lnTo>
                  <a:pt x="116536" y="38668"/>
                </a:lnTo>
                <a:lnTo>
                  <a:pt x="118515" y="38439"/>
                </a:lnTo>
                <a:lnTo>
                  <a:pt x="120417" y="38135"/>
                </a:lnTo>
                <a:lnTo>
                  <a:pt x="122320" y="37678"/>
                </a:lnTo>
                <a:lnTo>
                  <a:pt x="124147" y="37145"/>
                </a:lnTo>
                <a:lnTo>
                  <a:pt x="125974" y="36537"/>
                </a:lnTo>
                <a:lnTo>
                  <a:pt x="127725" y="35851"/>
                </a:lnTo>
                <a:lnTo>
                  <a:pt x="129475" y="35090"/>
                </a:lnTo>
                <a:lnTo>
                  <a:pt x="131150" y="34177"/>
                </a:lnTo>
                <a:lnTo>
                  <a:pt x="132748" y="33264"/>
                </a:lnTo>
                <a:lnTo>
                  <a:pt x="134347" y="32274"/>
                </a:lnTo>
                <a:lnTo>
                  <a:pt x="135869" y="31132"/>
                </a:lnTo>
                <a:lnTo>
                  <a:pt x="137315" y="29990"/>
                </a:lnTo>
                <a:lnTo>
                  <a:pt x="138762" y="28773"/>
                </a:lnTo>
                <a:lnTo>
                  <a:pt x="140056" y="27479"/>
                </a:lnTo>
                <a:lnTo>
                  <a:pt x="141350" y="26185"/>
                </a:lnTo>
                <a:lnTo>
                  <a:pt x="142567" y="24738"/>
                </a:lnTo>
                <a:lnTo>
                  <a:pt x="143709" y="23292"/>
                </a:lnTo>
                <a:lnTo>
                  <a:pt x="144851" y="21770"/>
                </a:lnTo>
                <a:lnTo>
                  <a:pt x="145840" y="20171"/>
                </a:lnTo>
                <a:lnTo>
                  <a:pt x="146754" y="18573"/>
                </a:lnTo>
                <a:lnTo>
                  <a:pt x="147667" y="16898"/>
                </a:lnTo>
                <a:lnTo>
                  <a:pt x="148428" y="15148"/>
                </a:lnTo>
                <a:lnTo>
                  <a:pt x="149113" y="13397"/>
                </a:lnTo>
                <a:lnTo>
                  <a:pt x="149722" y="11570"/>
                </a:lnTo>
                <a:lnTo>
                  <a:pt x="150255" y="9743"/>
                </a:lnTo>
                <a:lnTo>
                  <a:pt x="150712" y="7840"/>
                </a:lnTo>
                <a:lnTo>
                  <a:pt x="151016" y="5938"/>
                </a:lnTo>
                <a:lnTo>
                  <a:pt x="151245" y="3958"/>
                </a:lnTo>
                <a:lnTo>
                  <a:pt x="151397" y="1979"/>
                </a:lnTo>
                <a:lnTo>
                  <a:pt x="151473" y="0"/>
                </a:lnTo>
                <a:lnTo>
                  <a:pt x="101464" y="0"/>
                </a:lnTo>
                <a:lnTo>
                  <a:pt x="95908" y="5557"/>
                </a:lnTo>
                <a:lnTo>
                  <a:pt x="27860" y="5557"/>
                </a:lnTo>
                <a:lnTo>
                  <a:pt x="256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538869" y="4193062"/>
            <a:ext cx="212524" cy="211137"/>
          </a:xfrm>
          <a:custGeom>
            <a:rect b="b" l="l" r="r" t="t"/>
            <a:pathLst>
              <a:path extrusionOk="0" h="11419" w="11494">
                <a:moveTo>
                  <a:pt x="4719" y="1"/>
                </a:moveTo>
                <a:lnTo>
                  <a:pt x="4719" y="2056"/>
                </a:lnTo>
                <a:lnTo>
                  <a:pt x="2588" y="2056"/>
                </a:lnTo>
                <a:lnTo>
                  <a:pt x="2588" y="4111"/>
                </a:lnTo>
                <a:lnTo>
                  <a:pt x="4719" y="4111"/>
                </a:lnTo>
                <a:lnTo>
                  <a:pt x="4719" y="9211"/>
                </a:lnTo>
                <a:lnTo>
                  <a:pt x="4187" y="8983"/>
                </a:lnTo>
                <a:lnTo>
                  <a:pt x="3654" y="8678"/>
                </a:lnTo>
                <a:lnTo>
                  <a:pt x="3197" y="8297"/>
                </a:lnTo>
                <a:lnTo>
                  <a:pt x="2816" y="7917"/>
                </a:lnTo>
                <a:lnTo>
                  <a:pt x="2512" y="7384"/>
                </a:lnTo>
                <a:lnTo>
                  <a:pt x="2284" y="6851"/>
                </a:lnTo>
                <a:lnTo>
                  <a:pt x="2131" y="6318"/>
                </a:lnTo>
                <a:lnTo>
                  <a:pt x="2055" y="5709"/>
                </a:lnTo>
                <a:lnTo>
                  <a:pt x="0" y="5709"/>
                </a:lnTo>
                <a:lnTo>
                  <a:pt x="0" y="6318"/>
                </a:lnTo>
                <a:lnTo>
                  <a:pt x="152" y="6851"/>
                </a:lnTo>
                <a:lnTo>
                  <a:pt x="228" y="7384"/>
                </a:lnTo>
                <a:lnTo>
                  <a:pt x="457" y="7917"/>
                </a:lnTo>
                <a:lnTo>
                  <a:pt x="685" y="8450"/>
                </a:lnTo>
                <a:lnTo>
                  <a:pt x="990" y="8906"/>
                </a:lnTo>
                <a:lnTo>
                  <a:pt x="1294" y="9363"/>
                </a:lnTo>
                <a:lnTo>
                  <a:pt x="1675" y="9744"/>
                </a:lnTo>
                <a:lnTo>
                  <a:pt x="2055" y="10124"/>
                </a:lnTo>
                <a:lnTo>
                  <a:pt x="2512" y="10429"/>
                </a:lnTo>
                <a:lnTo>
                  <a:pt x="2969" y="10733"/>
                </a:lnTo>
                <a:lnTo>
                  <a:pt x="3502" y="10962"/>
                </a:lnTo>
                <a:lnTo>
                  <a:pt x="4034" y="11190"/>
                </a:lnTo>
                <a:lnTo>
                  <a:pt x="4567" y="11342"/>
                </a:lnTo>
                <a:lnTo>
                  <a:pt x="5176" y="11418"/>
                </a:lnTo>
                <a:lnTo>
                  <a:pt x="6318" y="11418"/>
                </a:lnTo>
                <a:lnTo>
                  <a:pt x="6927" y="11342"/>
                </a:lnTo>
                <a:lnTo>
                  <a:pt x="7460" y="11190"/>
                </a:lnTo>
                <a:lnTo>
                  <a:pt x="7992" y="10962"/>
                </a:lnTo>
                <a:lnTo>
                  <a:pt x="8449" y="10733"/>
                </a:lnTo>
                <a:lnTo>
                  <a:pt x="8906" y="10429"/>
                </a:lnTo>
                <a:lnTo>
                  <a:pt x="9362" y="10124"/>
                </a:lnTo>
                <a:lnTo>
                  <a:pt x="9819" y="9744"/>
                </a:lnTo>
                <a:lnTo>
                  <a:pt x="10124" y="9363"/>
                </a:lnTo>
                <a:lnTo>
                  <a:pt x="10504" y="8906"/>
                </a:lnTo>
                <a:lnTo>
                  <a:pt x="10809" y="8450"/>
                </a:lnTo>
                <a:lnTo>
                  <a:pt x="11037" y="7917"/>
                </a:lnTo>
                <a:lnTo>
                  <a:pt x="11189" y="7384"/>
                </a:lnTo>
                <a:lnTo>
                  <a:pt x="11342" y="6851"/>
                </a:lnTo>
                <a:lnTo>
                  <a:pt x="11418" y="6318"/>
                </a:lnTo>
                <a:lnTo>
                  <a:pt x="11494" y="5709"/>
                </a:lnTo>
                <a:lnTo>
                  <a:pt x="9362" y="5709"/>
                </a:lnTo>
                <a:lnTo>
                  <a:pt x="9362" y="6318"/>
                </a:lnTo>
                <a:lnTo>
                  <a:pt x="9210" y="6851"/>
                </a:lnTo>
                <a:lnTo>
                  <a:pt x="8982" y="7384"/>
                </a:lnTo>
                <a:lnTo>
                  <a:pt x="8677" y="7917"/>
                </a:lnTo>
                <a:lnTo>
                  <a:pt x="8297" y="8297"/>
                </a:lnTo>
                <a:lnTo>
                  <a:pt x="7840" y="8678"/>
                </a:lnTo>
                <a:lnTo>
                  <a:pt x="7307" y="8983"/>
                </a:lnTo>
                <a:lnTo>
                  <a:pt x="6775" y="9211"/>
                </a:lnTo>
                <a:lnTo>
                  <a:pt x="6775" y="4111"/>
                </a:lnTo>
                <a:lnTo>
                  <a:pt x="8830" y="4111"/>
                </a:lnTo>
                <a:lnTo>
                  <a:pt x="8830" y="2056"/>
                </a:lnTo>
                <a:lnTo>
                  <a:pt x="6775" y="2056"/>
                </a:lnTo>
                <a:lnTo>
                  <a:pt x="67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3353166" y="4760243"/>
            <a:ext cx="2437648" cy="64770"/>
          </a:xfrm>
          <a:custGeom>
            <a:rect b="b" l="l" r="r" t="t"/>
            <a:pathLst>
              <a:path extrusionOk="0" h="3503" w="131836">
                <a:moveTo>
                  <a:pt x="1" y="1"/>
                </a:moveTo>
                <a:lnTo>
                  <a:pt x="1" y="3502"/>
                </a:lnTo>
                <a:lnTo>
                  <a:pt x="131835" y="3502"/>
                </a:lnTo>
                <a:lnTo>
                  <a:pt x="1318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476286" y="5351350"/>
            <a:ext cx="50681" cy="52105"/>
          </a:xfrm>
          <a:custGeom>
            <a:rect b="b" l="l" r="r" t="t"/>
            <a:pathLst>
              <a:path extrusionOk="0" h="2818" w="2741">
                <a:moveTo>
                  <a:pt x="1370" y="1"/>
                </a:moveTo>
                <a:lnTo>
                  <a:pt x="0" y="1371"/>
                </a:lnTo>
                <a:lnTo>
                  <a:pt x="1370" y="2817"/>
                </a:lnTo>
                <a:lnTo>
                  <a:pt x="2740" y="1371"/>
                </a:lnTo>
                <a:lnTo>
                  <a:pt x="13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4515688" y="5300687"/>
            <a:ext cx="133720" cy="153430"/>
          </a:xfrm>
          <a:custGeom>
            <a:rect b="b" l="l" r="r" t="t"/>
            <a:pathLst>
              <a:path extrusionOk="0" h="8298" w="7232">
                <a:moveTo>
                  <a:pt x="0" y="1"/>
                </a:moveTo>
                <a:lnTo>
                  <a:pt x="533" y="914"/>
                </a:lnTo>
                <a:lnTo>
                  <a:pt x="838" y="1904"/>
                </a:lnTo>
                <a:lnTo>
                  <a:pt x="1066" y="3045"/>
                </a:lnTo>
                <a:lnTo>
                  <a:pt x="1142" y="4111"/>
                </a:lnTo>
                <a:lnTo>
                  <a:pt x="1066" y="5253"/>
                </a:lnTo>
                <a:lnTo>
                  <a:pt x="838" y="6318"/>
                </a:lnTo>
                <a:lnTo>
                  <a:pt x="533" y="7308"/>
                </a:lnTo>
                <a:lnTo>
                  <a:pt x="0" y="8297"/>
                </a:lnTo>
                <a:lnTo>
                  <a:pt x="153" y="8297"/>
                </a:lnTo>
                <a:lnTo>
                  <a:pt x="1294" y="8221"/>
                </a:lnTo>
                <a:lnTo>
                  <a:pt x="2360" y="7993"/>
                </a:lnTo>
                <a:lnTo>
                  <a:pt x="3349" y="7612"/>
                </a:lnTo>
                <a:lnTo>
                  <a:pt x="4339" y="7156"/>
                </a:lnTo>
                <a:lnTo>
                  <a:pt x="5176" y="6547"/>
                </a:lnTo>
                <a:lnTo>
                  <a:pt x="5937" y="5862"/>
                </a:lnTo>
                <a:lnTo>
                  <a:pt x="6622" y="5024"/>
                </a:lnTo>
                <a:lnTo>
                  <a:pt x="7231" y="4111"/>
                </a:lnTo>
                <a:lnTo>
                  <a:pt x="6622" y="3274"/>
                </a:lnTo>
                <a:lnTo>
                  <a:pt x="5937" y="2436"/>
                </a:lnTo>
                <a:lnTo>
                  <a:pt x="5176" y="1751"/>
                </a:lnTo>
                <a:lnTo>
                  <a:pt x="4339" y="1143"/>
                </a:lnTo>
                <a:lnTo>
                  <a:pt x="3349" y="610"/>
                </a:lnTo>
                <a:lnTo>
                  <a:pt x="2360" y="305"/>
                </a:lnTo>
                <a:lnTo>
                  <a:pt x="1294" y="77"/>
                </a:lnTo>
                <a:lnTo>
                  <a:pt x="1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3655773" y="5140250"/>
            <a:ext cx="181572" cy="63347"/>
          </a:xfrm>
          <a:custGeom>
            <a:rect b="b" l="l" r="r" t="t"/>
            <a:pathLst>
              <a:path extrusionOk="0" h="3426" w="9820">
                <a:moveTo>
                  <a:pt x="0" y="0"/>
                </a:moveTo>
                <a:lnTo>
                  <a:pt x="0" y="3426"/>
                </a:lnTo>
                <a:lnTo>
                  <a:pt x="685" y="3121"/>
                </a:lnTo>
                <a:lnTo>
                  <a:pt x="1218" y="2817"/>
                </a:lnTo>
                <a:lnTo>
                  <a:pt x="1751" y="2436"/>
                </a:lnTo>
                <a:lnTo>
                  <a:pt x="2284" y="1903"/>
                </a:lnTo>
                <a:lnTo>
                  <a:pt x="3045" y="2512"/>
                </a:lnTo>
                <a:lnTo>
                  <a:pt x="3958" y="2893"/>
                </a:lnTo>
                <a:lnTo>
                  <a:pt x="4872" y="3197"/>
                </a:lnTo>
                <a:lnTo>
                  <a:pt x="5404" y="3273"/>
                </a:lnTo>
                <a:lnTo>
                  <a:pt x="5937" y="3273"/>
                </a:lnTo>
                <a:lnTo>
                  <a:pt x="6470" y="3197"/>
                </a:lnTo>
                <a:lnTo>
                  <a:pt x="7003" y="3121"/>
                </a:lnTo>
                <a:lnTo>
                  <a:pt x="7536" y="3045"/>
                </a:lnTo>
                <a:lnTo>
                  <a:pt x="8068" y="2817"/>
                </a:lnTo>
                <a:lnTo>
                  <a:pt x="8525" y="2588"/>
                </a:lnTo>
                <a:lnTo>
                  <a:pt x="8982" y="2360"/>
                </a:lnTo>
                <a:lnTo>
                  <a:pt x="9439" y="2056"/>
                </a:lnTo>
                <a:lnTo>
                  <a:pt x="9819" y="1675"/>
                </a:lnTo>
                <a:lnTo>
                  <a:pt x="9439" y="1371"/>
                </a:lnTo>
                <a:lnTo>
                  <a:pt x="8982" y="1066"/>
                </a:lnTo>
                <a:lnTo>
                  <a:pt x="8525" y="762"/>
                </a:lnTo>
                <a:lnTo>
                  <a:pt x="8068" y="533"/>
                </a:lnTo>
                <a:lnTo>
                  <a:pt x="7536" y="381"/>
                </a:lnTo>
                <a:lnTo>
                  <a:pt x="7003" y="229"/>
                </a:lnTo>
                <a:lnTo>
                  <a:pt x="6470" y="153"/>
                </a:lnTo>
                <a:lnTo>
                  <a:pt x="5404" y="153"/>
                </a:lnTo>
                <a:lnTo>
                  <a:pt x="4872" y="229"/>
                </a:lnTo>
                <a:lnTo>
                  <a:pt x="3958" y="457"/>
                </a:lnTo>
                <a:lnTo>
                  <a:pt x="3045" y="914"/>
                </a:lnTo>
                <a:lnTo>
                  <a:pt x="2284" y="1447"/>
                </a:lnTo>
                <a:lnTo>
                  <a:pt x="1751" y="990"/>
                </a:lnTo>
                <a:lnTo>
                  <a:pt x="1218" y="609"/>
                </a:lnTo>
                <a:lnTo>
                  <a:pt x="685" y="2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3940057" y="5242980"/>
            <a:ext cx="181572" cy="63365"/>
          </a:xfrm>
          <a:custGeom>
            <a:rect b="b" l="l" r="r" t="t"/>
            <a:pathLst>
              <a:path extrusionOk="0" h="3427" w="9820">
                <a:moveTo>
                  <a:pt x="1" y="1"/>
                </a:moveTo>
                <a:lnTo>
                  <a:pt x="1" y="3426"/>
                </a:lnTo>
                <a:lnTo>
                  <a:pt x="686" y="3122"/>
                </a:lnTo>
                <a:lnTo>
                  <a:pt x="1218" y="2817"/>
                </a:lnTo>
                <a:lnTo>
                  <a:pt x="1751" y="2437"/>
                </a:lnTo>
                <a:lnTo>
                  <a:pt x="2284" y="1904"/>
                </a:lnTo>
                <a:lnTo>
                  <a:pt x="3045" y="2513"/>
                </a:lnTo>
                <a:lnTo>
                  <a:pt x="3959" y="2893"/>
                </a:lnTo>
                <a:lnTo>
                  <a:pt x="4872" y="3198"/>
                </a:lnTo>
                <a:lnTo>
                  <a:pt x="5405" y="3274"/>
                </a:lnTo>
                <a:lnTo>
                  <a:pt x="5938" y="3274"/>
                </a:lnTo>
                <a:lnTo>
                  <a:pt x="6471" y="3198"/>
                </a:lnTo>
                <a:lnTo>
                  <a:pt x="7003" y="3122"/>
                </a:lnTo>
                <a:lnTo>
                  <a:pt x="7536" y="3046"/>
                </a:lnTo>
                <a:lnTo>
                  <a:pt x="8069" y="2817"/>
                </a:lnTo>
                <a:lnTo>
                  <a:pt x="8526" y="2589"/>
                </a:lnTo>
                <a:lnTo>
                  <a:pt x="9059" y="2361"/>
                </a:lnTo>
                <a:lnTo>
                  <a:pt x="9439" y="2056"/>
                </a:lnTo>
                <a:lnTo>
                  <a:pt x="9820" y="1676"/>
                </a:lnTo>
                <a:lnTo>
                  <a:pt x="9439" y="1371"/>
                </a:lnTo>
                <a:lnTo>
                  <a:pt x="9059" y="1067"/>
                </a:lnTo>
                <a:lnTo>
                  <a:pt x="8526" y="762"/>
                </a:lnTo>
                <a:lnTo>
                  <a:pt x="8069" y="534"/>
                </a:lnTo>
                <a:lnTo>
                  <a:pt x="7536" y="382"/>
                </a:lnTo>
                <a:lnTo>
                  <a:pt x="7003" y="229"/>
                </a:lnTo>
                <a:lnTo>
                  <a:pt x="6471" y="153"/>
                </a:lnTo>
                <a:lnTo>
                  <a:pt x="5405" y="153"/>
                </a:lnTo>
                <a:lnTo>
                  <a:pt x="4872" y="229"/>
                </a:lnTo>
                <a:lnTo>
                  <a:pt x="3959" y="458"/>
                </a:lnTo>
                <a:lnTo>
                  <a:pt x="3045" y="914"/>
                </a:lnTo>
                <a:lnTo>
                  <a:pt x="2284" y="1447"/>
                </a:lnTo>
                <a:lnTo>
                  <a:pt x="1751" y="990"/>
                </a:lnTo>
                <a:lnTo>
                  <a:pt x="1218" y="610"/>
                </a:lnTo>
                <a:lnTo>
                  <a:pt x="686" y="2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002641" y="5030474"/>
            <a:ext cx="191427" cy="77418"/>
          </a:xfrm>
          <a:custGeom>
            <a:rect b="b" l="l" r="r" t="t"/>
            <a:pathLst>
              <a:path extrusionOk="0" h="4187" w="10353">
                <a:moveTo>
                  <a:pt x="5329" y="0"/>
                </a:moveTo>
                <a:lnTo>
                  <a:pt x="4796" y="76"/>
                </a:lnTo>
                <a:lnTo>
                  <a:pt x="4263" y="229"/>
                </a:lnTo>
                <a:lnTo>
                  <a:pt x="3730" y="381"/>
                </a:lnTo>
                <a:lnTo>
                  <a:pt x="3274" y="609"/>
                </a:lnTo>
                <a:lnTo>
                  <a:pt x="2817" y="914"/>
                </a:lnTo>
                <a:lnTo>
                  <a:pt x="2360" y="1218"/>
                </a:lnTo>
                <a:lnTo>
                  <a:pt x="1980" y="1523"/>
                </a:lnTo>
                <a:lnTo>
                  <a:pt x="1523" y="1218"/>
                </a:lnTo>
                <a:lnTo>
                  <a:pt x="1066" y="838"/>
                </a:lnTo>
                <a:lnTo>
                  <a:pt x="534" y="609"/>
                </a:lnTo>
                <a:lnTo>
                  <a:pt x="1" y="381"/>
                </a:lnTo>
                <a:lnTo>
                  <a:pt x="1" y="381"/>
                </a:lnTo>
                <a:lnTo>
                  <a:pt x="457" y="2055"/>
                </a:lnTo>
                <a:lnTo>
                  <a:pt x="1" y="3806"/>
                </a:lnTo>
                <a:lnTo>
                  <a:pt x="534" y="3578"/>
                </a:lnTo>
                <a:lnTo>
                  <a:pt x="1066" y="3273"/>
                </a:lnTo>
                <a:lnTo>
                  <a:pt x="1523" y="2969"/>
                </a:lnTo>
                <a:lnTo>
                  <a:pt x="1980" y="2588"/>
                </a:lnTo>
                <a:lnTo>
                  <a:pt x="2360" y="2969"/>
                </a:lnTo>
                <a:lnTo>
                  <a:pt x="2817" y="3273"/>
                </a:lnTo>
                <a:lnTo>
                  <a:pt x="3274" y="3502"/>
                </a:lnTo>
                <a:lnTo>
                  <a:pt x="3730" y="3730"/>
                </a:lnTo>
                <a:lnTo>
                  <a:pt x="4263" y="3958"/>
                </a:lnTo>
                <a:lnTo>
                  <a:pt x="4796" y="4034"/>
                </a:lnTo>
                <a:lnTo>
                  <a:pt x="5329" y="4111"/>
                </a:lnTo>
                <a:lnTo>
                  <a:pt x="5938" y="4187"/>
                </a:lnTo>
                <a:lnTo>
                  <a:pt x="6547" y="4111"/>
                </a:lnTo>
                <a:lnTo>
                  <a:pt x="7232" y="4034"/>
                </a:lnTo>
                <a:lnTo>
                  <a:pt x="7841" y="3806"/>
                </a:lnTo>
                <a:lnTo>
                  <a:pt x="8374" y="3578"/>
                </a:lnTo>
                <a:lnTo>
                  <a:pt x="8906" y="3273"/>
                </a:lnTo>
                <a:lnTo>
                  <a:pt x="9439" y="2969"/>
                </a:lnTo>
                <a:lnTo>
                  <a:pt x="9896" y="2512"/>
                </a:lnTo>
                <a:lnTo>
                  <a:pt x="10353" y="2055"/>
                </a:lnTo>
                <a:lnTo>
                  <a:pt x="9896" y="1599"/>
                </a:lnTo>
                <a:lnTo>
                  <a:pt x="9439" y="1218"/>
                </a:lnTo>
                <a:lnTo>
                  <a:pt x="8906" y="838"/>
                </a:lnTo>
                <a:lnTo>
                  <a:pt x="8374" y="533"/>
                </a:lnTo>
                <a:lnTo>
                  <a:pt x="7841" y="305"/>
                </a:lnTo>
                <a:lnTo>
                  <a:pt x="7232" y="153"/>
                </a:lnTo>
                <a:lnTo>
                  <a:pt x="65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002641" y="5235954"/>
            <a:ext cx="191427" cy="77418"/>
          </a:xfrm>
          <a:custGeom>
            <a:rect b="b" l="l" r="r" t="t"/>
            <a:pathLst>
              <a:path extrusionOk="0" h="4187" w="10353">
                <a:moveTo>
                  <a:pt x="5329" y="0"/>
                </a:moveTo>
                <a:lnTo>
                  <a:pt x="4796" y="76"/>
                </a:lnTo>
                <a:lnTo>
                  <a:pt x="4263" y="229"/>
                </a:lnTo>
                <a:lnTo>
                  <a:pt x="3730" y="381"/>
                </a:lnTo>
                <a:lnTo>
                  <a:pt x="3274" y="609"/>
                </a:lnTo>
                <a:lnTo>
                  <a:pt x="2817" y="914"/>
                </a:lnTo>
                <a:lnTo>
                  <a:pt x="2360" y="1218"/>
                </a:lnTo>
                <a:lnTo>
                  <a:pt x="1980" y="1523"/>
                </a:lnTo>
                <a:lnTo>
                  <a:pt x="1523" y="1218"/>
                </a:lnTo>
                <a:lnTo>
                  <a:pt x="1066" y="838"/>
                </a:lnTo>
                <a:lnTo>
                  <a:pt x="534" y="609"/>
                </a:lnTo>
                <a:lnTo>
                  <a:pt x="1" y="381"/>
                </a:lnTo>
                <a:lnTo>
                  <a:pt x="457" y="2056"/>
                </a:lnTo>
                <a:lnTo>
                  <a:pt x="1" y="3806"/>
                </a:lnTo>
                <a:lnTo>
                  <a:pt x="534" y="3578"/>
                </a:lnTo>
                <a:lnTo>
                  <a:pt x="1066" y="3273"/>
                </a:lnTo>
                <a:lnTo>
                  <a:pt x="1523" y="2969"/>
                </a:lnTo>
                <a:lnTo>
                  <a:pt x="1980" y="2588"/>
                </a:lnTo>
                <a:lnTo>
                  <a:pt x="2360" y="2969"/>
                </a:lnTo>
                <a:lnTo>
                  <a:pt x="2817" y="3273"/>
                </a:lnTo>
                <a:lnTo>
                  <a:pt x="3274" y="3502"/>
                </a:lnTo>
                <a:lnTo>
                  <a:pt x="3730" y="3730"/>
                </a:lnTo>
                <a:lnTo>
                  <a:pt x="4263" y="3958"/>
                </a:lnTo>
                <a:lnTo>
                  <a:pt x="4796" y="4035"/>
                </a:lnTo>
                <a:lnTo>
                  <a:pt x="5329" y="4111"/>
                </a:lnTo>
                <a:lnTo>
                  <a:pt x="5938" y="4187"/>
                </a:lnTo>
                <a:lnTo>
                  <a:pt x="6547" y="4111"/>
                </a:lnTo>
                <a:lnTo>
                  <a:pt x="7232" y="4035"/>
                </a:lnTo>
                <a:lnTo>
                  <a:pt x="7841" y="3806"/>
                </a:lnTo>
                <a:lnTo>
                  <a:pt x="8374" y="3578"/>
                </a:lnTo>
                <a:lnTo>
                  <a:pt x="8906" y="3273"/>
                </a:lnTo>
                <a:lnTo>
                  <a:pt x="9439" y="2969"/>
                </a:lnTo>
                <a:lnTo>
                  <a:pt x="9896" y="2512"/>
                </a:lnTo>
                <a:lnTo>
                  <a:pt x="10353" y="2056"/>
                </a:lnTo>
                <a:lnTo>
                  <a:pt x="9896" y="1599"/>
                </a:lnTo>
                <a:lnTo>
                  <a:pt x="9439" y="1218"/>
                </a:lnTo>
                <a:lnTo>
                  <a:pt x="8906" y="838"/>
                </a:lnTo>
                <a:lnTo>
                  <a:pt x="8374" y="533"/>
                </a:lnTo>
                <a:lnTo>
                  <a:pt x="7841" y="305"/>
                </a:lnTo>
                <a:lnTo>
                  <a:pt x="7232" y="153"/>
                </a:lnTo>
                <a:lnTo>
                  <a:pt x="65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5296798" y="5133205"/>
            <a:ext cx="190003" cy="77436"/>
          </a:xfrm>
          <a:custGeom>
            <a:rect b="b" l="l" r="r" t="t"/>
            <a:pathLst>
              <a:path extrusionOk="0" h="4188" w="10276">
                <a:moveTo>
                  <a:pt x="5328" y="1"/>
                </a:moveTo>
                <a:lnTo>
                  <a:pt x="4719" y="77"/>
                </a:lnTo>
                <a:lnTo>
                  <a:pt x="4186" y="229"/>
                </a:lnTo>
                <a:lnTo>
                  <a:pt x="3730" y="381"/>
                </a:lnTo>
                <a:lnTo>
                  <a:pt x="3197" y="610"/>
                </a:lnTo>
                <a:lnTo>
                  <a:pt x="2740" y="914"/>
                </a:lnTo>
                <a:lnTo>
                  <a:pt x="2360" y="1219"/>
                </a:lnTo>
                <a:lnTo>
                  <a:pt x="1903" y="1523"/>
                </a:lnTo>
                <a:lnTo>
                  <a:pt x="1522" y="1219"/>
                </a:lnTo>
                <a:lnTo>
                  <a:pt x="990" y="838"/>
                </a:lnTo>
                <a:lnTo>
                  <a:pt x="533" y="610"/>
                </a:lnTo>
                <a:lnTo>
                  <a:pt x="0" y="381"/>
                </a:lnTo>
                <a:lnTo>
                  <a:pt x="457" y="2056"/>
                </a:lnTo>
                <a:lnTo>
                  <a:pt x="0" y="3807"/>
                </a:lnTo>
                <a:lnTo>
                  <a:pt x="533" y="3578"/>
                </a:lnTo>
                <a:lnTo>
                  <a:pt x="990" y="3274"/>
                </a:lnTo>
                <a:lnTo>
                  <a:pt x="1522" y="2969"/>
                </a:lnTo>
                <a:lnTo>
                  <a:pt x="1903" y="2589"/>
                </a:lnTo>
                <a:lnTo>
                  <a:pt x="2360" y="2969"/>
                </a:lnTo>
                <a:lnTo>
                  <a:pt x="2740" y="3274"/>
                </a:lnTo>
                <a:lnTo>
                  <a:pt x="3197" y="3502"/>
                </a:lnTo>
                <a:lnTo>
                  <a:pt x="3730" y="3731"/>
                </a:lnTo>
                <a:lnTo>
                  <a:pt x="4186" y="3959"/>
                </a:lnTo>
                <a:lnTo>
                  <a:pt x="4719" y="4035"/>
                </a:lnTo>
                <a:lnTo>
                  <a:pt x="5328" y="4111"/>
                </a:lnTo>
                <a:lnTo>
                  <a:pt x="5861" y="4187"/>
                </a:lnTo>
                <a:lnTo>
                  <a:pt x="6546" y="4111"/>
                </a:lnTo>
                <a:lnTo>
                  <a:pt x="7155" y="4035"/>
                </a:lnTo>
                <a:lnTo>
                  <a:pt x="7764" y="3807"/>
                </a:lnTo>
                <a:lnTo>
                  <a:pt x="8373" y="3578"/>
                </a:lnTo>
                <a:lnTo>
                  <a:pt x="8906" y="3274"/>
                </a:lnTo>
                <a:lnTo>
                  <a:pt x="9439" y="2969"/>
                </a:lnTo>
                <a:lnTo>
                  <a:pt x="9895" y="2513"/>
                </a:lnTo>
                <a:lnTo>
                  <a:pt x="10276" y="2056"/>
                </a:lnTo>
                <a:lnTo>
                  <a:pt x="9895" y="1599"/>
                </a:lnTo>
                <a:lnTo>
                  <a:pt x="9439" y="1219"/>
                </a:lnTo>
                <a:lnTo>
                  <a:pt x="8906" y="838"/>
                </a:lnTo>
                <a:lnTo>
                  <a:pt x="8373" y="534"/>
                </a:lnTo>
                <a:lnTo>
                  <a:pt x="7764" y="305"/>
                </a:lnTo>
                <a:lnTo>
                  <a:pt x="7155" y="153"/>
                </a:lnTo>
                <a:lnTo>
                  <a:pt x="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121611" y="5026240"/>
            <a:ext cx="323723" cy="85886"/>
          </a:xfrm>
          <a:custGeom>
            <a:rect b="b" l="l" r="r" t="t"/>
            <a:pathLst>
              <a:path extrusionOk="0" h="4645" w="17508">
                <a:moveTo>
                  <a:pt x="1" y="1"/>
                </a:moveTo>
                <a:lnTo>
                  <a:pt x="990" y="2284"/>
                </a:lnTo>
                <a:lnTo>
                  <a:pt x="1" y="4644"/>
                </a:lnTo>
                <a:lnTo>
                  <a:pt x="1" y="4644"/>
                </a:lnTo>
                <a:lnTo>
                  <a:pt x="914" y="4263"/>
                </a:lnTo>
                <a:lnTo>
                  <a:pt x="1675" y="3731"/>
                </a:lnTo>
                <a:lnTo>
                  <a:pt x="2436" y="3198"/>
                </a:lnTo>
                <a:lnTo>
                  <a:pt x="3045" y="2589"/>
                </a:lnTo>
                <a:lnTo>
                  <a:pt x="3883" y="2970"/>
                </a:lnTo>
                <a:lnTo>
                  <a:pt x="4720" y="3350"/>
                </a:lnTo>
                <a:lnTo>
                  <a:pt x="5557" y="3655"/>
                </a:lnTo>
                <a:lnTo>
                  <a:pt x="6394" y="3883"/>
                </a:lnTo>
                <a:lnTo>
                  <a:pt x="7308" y="4111"/>
                </a:lnTo>
                <a:lnTo>
                  <a:pt x="8221" y="4263"/>
                </a:lnTo>
                <a:lnTo>
                  <a:pt x="9135" y="4340"/>
                </a:lnTo>
                <a:lnTo>
                  <a:pt x="10048" y="4416"/>
                </a:lnTo>
                <a:lnTo>
                  <a:pt x="11114" y="4340"/>
                </a:lnTo>
                <a:lnTo>
                  <a:pt x="12103" y="4263"/>
                </a:lnTo>
                <a:lnTo>
                  <a:pt x="13093" y="4111"/>
                </a:lnTo>
                <a:lnTo>
                  <a:pt x="14006" y="3883"/>
                </a:lnTo>
                <a:lnTo>
                  <a:pt x="14920" y="3578"/>
                </a:lnTo>
                <a:lnTo>
                  <a:pt x="15833" y="3198"/>
                </a:lnTo>
                <a:lnTo>
                  <a:pt x="16670" y="2741"/>
                </a:lnTo>
                <a:lnTo>
                  <a:pt x="17508" y="2284"/>
                </a:lnTo>
                <a:lnTo>
                  <a:pt x="16670" y="1828"/>
                </a:lnTo>
                <a:lnTo>
                  <a:pt x="15833" y="1447"/>
                </a:lnTo>
                <a:lnTo>
                  <a:pt x="14920" y="1067"/>
                </a:lnTo>
                <a:lnTo>
                  <a:pt x="14006" y="762"/>
                </a:lnTo>
                <a:lnTo>
                  <a:pt x="13093" y="534"/>
                </a:lnTo>
                <a:lnTo>
                  <a:pt x="12103" y="382"/>
                </a:lnTo>
                <a:lnTo>
                  <a:pt x="11114" y="229"/>
                </a:lnTo>
                <a:lnTo>
                  <a:pt x="9135" y="229"/>
                </a:lnTo>
                <a:lnTo>
                  <a:pt x="8221" y="382"/>
                </a:lnTo>
                <a:lnTo>
                  <a:pt x="7308" y="534"/>
                </a:lnTo>
                <a:lnTo>
                  <a:pt x="6394" y="686"/>
                </a:lnTo>
                <a:lnTo>
                  <a:pt x="5557" y="990"/>
                </a:lnTo>
                <a:lnTo>
                  <a:pt x="4720" y="1295"/>
                </a:lnTo>
                <a:lnTo>
                  <a:pt x="3883" y="1676"/>
                </a:lnTo>
                <a:lnTo>
                  <a:pt x="3045" y="2056"/>
                </a:lnTo>
                <a:lnTo>
                  <a:pt x="2436" y="1447"/>
                </a:lnTo>
                <a:lnTo>
                  <a:pt x="1675" y="838"/>
                </a:lnTo>
                <a:lnTo>
                  <a:pt x="914" y="38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977450" y="895272"/>
            <a:ext cx="1651200" cy="903076"/>
            <a:chOff x="966900" y="1136272"/>
            <a:chExt cx="1651200" cy="903076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966900" y="1776549"/>
              <a:ext cx="16512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Loading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493050" y="1136272"/>
              <a:ext cx="598800" cy="4470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" name="Google Shape;148;p14"/>
          <p:cNvGrpSpPr/>
          <p:nvPr/>
        </p:nvGrpSpPr>
        <p:grpSpPr>
          <a:xfrm>
            <a:off x="3756950" y="895272"/>
            <a:ext cx="1651200" cy="916696"/>
            <a:chOff x="3746400" y="1136272"/>
            <a:chExt cx="1651200" cy="916696"/>
          </a:xfrm>
        </p:grpSpPr>
        <p:sp>
          <p:nvSpPr>
            <p:cNvPr id="149" name="Google Shape;149;p14"/>
            <p:cNvSpPr txBox="1"/>
            <p:nvPr/>
          </p:nvSpPr>
          <p:spPr>
            <a:xfrm>
              <a:off x="3746400" y="1790168"/>
              <a:ext cx="16512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Preprocessing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272600" y="1136272"/>
              <a:ext cx="598800" cy="4470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6536450" y="895272"/>
            <a:ext cx="1651200" cy="945132"/>
            <a:chOff x="6525900" y="1136272"/>
            <a:chExt cx="1651200" cy="945132"/>
          </a:xfrm>
        </p:grpSpPr>
        <p:sp>
          <p:nvSpPr>
            <p:cNvPr id="152" name="Google Shape;152;p14"/>
            <p:cNvSpPr txBox="1"/>
            <p:nvPr/>
          </p:nvSpPr>
          <p:spPr>
            <a:xfrm>
              <a:off x="6525900" y="1818605"/>
              <a:ext cx="16512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Weighted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Point system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052150" y="1136272"/>
              <a:ext cx="598800" cy="4470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4" name="Google Shape;154;p14"/>
          <p:cNvSpPr/>
          <p:nvPr/>
        </p:nvSpPr>
        <p:spPr>
          <a:xfrm>
            <a:off x="1751200" y="1915075"/>
            <a:ext cx="103800" cy="103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4"/>
          <p:cNvCxnSpPr>
            <a:stCxn id="154" idx="4"/>
          </p:cNvCxnSpPr>
          <p:nvPr/>
        </p:nvCxnSpPr>
        <p:spPr>
          <a:xfrm flipH="1" rot="-5400000">
            <a:off x="2351950" y="1470025"/>
            <a:ext cx="507900" cy="160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6" name="Google Shape;156;p14"/>
          <p:cNvSpPr/>
          <p:nvPr/>
        </p:nvSpPr>
        <p:spPr>
          <a:xfrm>
            <a:off x="4530638" y="1915075"/>
            <a:ext cx="103800" cy="103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4"/>
          <p:cNvCxnSpPr>
            <a:stCxn id="156" idx="4"/>
          </p:cNvCxnSpPr>
          <p:nvPr/>
        </p:nvCxnSpPr>
        <p:spPr>
          <a:xfrm rot="5400000">
            <a:off x="4254788" y="2208025"/>
            <a:ext cx="516900" cy="1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4"/>
          <p:cNvCxnSpPr/>
          <p:nvPr/>
        </p:nvCxnSpPr>
        <p:spPr>
          <a:xfrm rot="5400000">
            <a:off x="6164838" y="1338625"/>
            <a:ext cx="516900" cy="187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Point System</a:t>
            </a:r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419115" y="2939721"/>
            <a:ext cx="4648438" cy="1899605"/>
            <a:chOff x="457200" y="1293050"/>
            <a:chExt cx="7143750" cy="2919325"/>
          </a:xfrm>
        </p:grpSpPr>
        <p:sp>
          <p:nvSpPr>
            <p:cNvPr id="165" name="Google Shape;165;p15"/>
            <p:cNvSpPr/>
            <p:nvPr/>
          </p:nvSpPr>
          <p:spPr>
            <a:xfrm>
              <a:off x="1721275" y="2432400"/>
              <a:ext cx="133250" cy="316050"/>
            </a:xfrm>
            <a:custGeom>
              <a:rect b="b" l="l" r="r" t="t"/>
              <a:pathLst>
                <a:path extrusionOk="0" h="12642" w="5330">
                  <a:moveTo>
                    <a:pt x="0" y="1"/>
                  </a:moveTo>
                  <a:lnTo>
                    <a:pt x="0" y="12642"/>
                  </a:lnTo>
                  <a:lnTo>
                    <a:pt x="5330" y="12642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854500" y="2432400"/>
              <a:ext cx="140100" cy="316050"/>
            </a:xfrm>
            <a:custGeom>
              <a:rect b="b" l="l" r="r" t="t"/>
              <a:pathLst>
                <a:path extrusionOk="0" h="12642" w="5604">
                  <a:moveTo>
                    <a:pt x="1" y="1"/>
                  </a:moveTo>
                  <a:lnTo>
                    <a:pt x="1" y="12642"/>
                  </a:lnTo>
                  <a:lnTo>
                    <a:pt x="5604" y="12642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890375" y="2440950"/>
              <a:ext cx="51275" cy="293850"/>
            </a:xfrm>
            <a:custGeom>
              <a:rect b="b" l="l" r="r" t="t"/>
              <a:pathLst>
                <a:path extrusionOk="0" h="11754" w="2051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9772"/>
                  </a:lnTo>
                  <a:lnTo>
                    <a:pt x="2051" y="9772"/>
                  </a:lnTo>
                  <a:lnTo>
                    <a:pt x="2051" y="9498"/>
                  </a:lnTo>
                  <a:lnTo>
                    <a:pt x="274" y="949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957000" y="2440950"/>
              <a:ext cx="6850" cy="293850"/>
            </a:xfrm>
            <a:custGeom>
              <a:rect b="b" l="l" r="r" t="t"/>
              <a:pathLst>
                <a:path extrusionOk="0" h="11754" w="274">
                  <a:moveTo>
                    <a:pt x="0" y="1"/>
                  </a:moveTo>
                  <a:lnTo>
                    <a:pt x="0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45175" y="2440950"/>
              <a:ext cx="6875" cy="293850"/>
            </a:xfrm>
            <a:custGeom>
              <a:rect b="b" l="l" r="r" t="t"/>
              <a:pathLst>
                <a:path extrusionOk="0" h="11754" w="275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767400" y="2440950"/>
              <a:ext cx="49550" cy="293850"/>
            </a:xfrm>
            <a:custGeom>
              <a:rect b="b" l="l" r="r" t="t"/>
              <a:pathLst>
                <a:path extrusionOk="0" h="11754" w="1982">
                  <a:moveTo>
                    <a:pt x="1708" y="1"/>
                  </a:moveTo>
                  <a:lnTo>
                    <a:pt x="1708" y="9498"/>
                  </a:lnTo>
                  <a:lnTo>
                    <a:pt x="0" y="9498"/>
                  </a:lnTo>
                  <a:lnTo>
                    <a:pt x="0" y="9772"/>
                  </a:lnTo>
                  <a:lnTo>
                    <a:pt x="1708" y="9772"/>
                  </a:lnTo>
                  <a:lnTo>
                    <a:pt x="1708" y="11753"/>
                  </a:lnTo>
                  <a:lnTo>
                    <a:pt x="1982" y="11753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974075" y="242900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1" y="0"/>
                  </a:moveTo>
                  <a:lnTo>
                    <a:pt x="1" y="342"/>
                  </a:lnTo>
                  <a:lnTo>
                    <a:pt x="547" y="342"/>
                  </a:lnTo>
                  <a:lnTo>
                    <a:pt x="547" y="820"/>
                  </a:lnTo>
                  <a:lnTo>
                    <a:pt x="889" y="82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17850" y="24290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0"/>
                  </a:moveTo>
                  <a:lnTo>
                    <a:pt x="0" y="820"/>
                  </a:lnTo>
                  <a:lnTo>
                    <a:pt x="342" y="820"/>
                  </a:lnTo>
                  <a:lnTo>
                    <a:pt x="342" y="342"/>
                  </a:lnTo>
                  <a:lnTo>
                    <a:pt x="889" y="34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74075" y="273135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547" y="0"/>
                  </a:moveTo>
                  <a:lnTo>
                    <a:pt x="547" y="479"/>
                  </a:lnTo>
                  <a:lnTo>
                    <a:pt x="1" y="479"/>
                  </a:lnTo>
                  <a:lnTo>
                    <a:pt x="1" y="820"/>
                  </a:lnTo>
                  <a:lnTo>
                    <a:pt x="889" y="82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17850" y="27313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0"/>
                  </a:moveTo>
                  <a:lnTo>
                    <a:pt x="0" y="820"/>
                  </a:lnTo>
                  <a:lnTo>
                    <a:pt x="889" y="820"/>
                  </a:lnTo>
                  <a:lnTo>
                    <a:pt x="889" y="479"/>
                  </a:lnTo>
                  <a:lnTo>
                    <a:pt x="342" y="47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21275" y="2755250"/>
              <a:ext cx="133250" cy="317775"/>
            </a:xfrm>
            <a:custGeom>
              <a:rect b="b" l="l" r="r" t="t"/>
              <a:pathLst>
                <a:path extrusionOk="0" h="12711" w="5330">
                  <a:moveTo>
                    <a:pt x="0" y="1"/>
                  </a:moveTo>
                  <a:lnTo>
                    <a:pt x="0" y="12710"/>
                  </a:lnTo>
                  <a:lnTo>
                    <a:pt x="5330" y="1271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854500" y="2755250"/>
              <a:ext cx="140100" cy="317775"/>
            </a:xfrm>
            <a:custGeom>
              <a:rect b="b" l="l" r="r" t="t"/>
              <a:pathLst>
                <a:path extrusionOk="0" h="12711" w="5604">
                  <a:moveTo>
                    <a:pt x="1" y="1"/>
                  </a:moveTo>
                  <a:lnTo>
                    <a:pt x="1" y="12710"/>
                  </a:lnTo>
                  <a:lnTo>
                    <a:pt x="5604" y="12710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745175" y="2763800"/>
              <a:ext cx="6875" cy="295550"/>
            </a:xfrm>
            <a:custGeom>
              <a:rect b="b" l="l" r="r" t="t"/>
              <a:pathLst>
                <a:path extrusionOk="0" h="11822" w="275">
                  <a:moveTo>
                    <a:pt x="1" y="1"/>
                  </a:moveTo>
                  <a:lnTo>
                    <a:pt x="1" y="11821"/>
                  </a:lnTo>
                  <a:lnTo>
                    <a:pt x="274" y="1182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767400" y="2763800"/>
              <a:ext cx="49550" cy="295550"/>
            </a:xfrm>
            <a:custGeom>
              <a:rect b="b" l="l" r="r" t="t"/>
              <a:pathLst>
                <a:path extrusionOk="0" h="11822" w="1982">
                  <a:moveTo>
                    <a:pt x="1708" y="1"/>
                  </a:moveTo>
                  <a:lnTo>
                    <a:pt x="1708" y="9567"/>
                  </a:lnTo>
                  <a:lnTo>
                    <a:pt x="0" y="9567"/>
                  </a:lnTo>
                  <a:lnTo>
                    <a:pt x="0" y="9840"/>
                  </a:lnTo>
                  <a:lnTo>
                    <a:pt x="1708" y="9840"/>
                  </a:lnTo>
                  <a:lnTo>
                    <a:pt x="1708" y="11821"/>
                  </a:lnTo>
                  <a:lnTo>
                    <a:pt x="1982" y="11821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890375" y="2763800"/>
              <a:ext cx="51275" cy="295550"/>
            </a:xfrm>
            <a:custGeom>
              <a:rect b="b" l="l" r="r" t="t"/>
              <a:pathLst>
                <a:path extrusionOk="0" h="11822" w="2051">
                  <a:moveTo>
                    <a:pt x="1" y="1"/>
                  </a:moveTo>
                  <a:lnTo>
                    <a:pt x="1" y="11821"/>
                  </a:lnTo>
                  <a:lnTo>
                    <a:pt x="274" y="11821"/>
                  </a:lnTo>
                  <a:lnTo>
                    <a:pt x="274" y="9840"/>
                  </a:lnTo>
                  <a:lnTo>
                    <a:pt x="2051" y="9840"/>
                  </a:lnTo>
                  <a:lnTo>
                    <a:pt x="2051" y="9567"/>
                  </a:lnTo>
                  <a:lnTo>
                    <a:pt x="274" y="9567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957000" y="2763800"/>
              <a:ext cx="6850" cy="295550"/>
            </a:xfrm>
            <a:custGeom>
              <a:rect b="b" l="l" r="r" t="t"/>
              <a:pathLst>
                <a:path extrusionOk="0" h="11822" w="274">
                  <a:moveTo>
                    <a:pt x="0" y="1"/>
                  </a:moveTo>
                  <a:lnTo>
                    <a:pt x="0" y="11821"/>
                  </a:lnTo>
                  <a:lnTo>
                    <a:pt x="274" y="1182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974075" y="275355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1" y="1"/>
                  </a:moveTo>
                  <a:lnTo>
                    <a:pt x="1" y="342"/>
                  </a:lnTo>
                  <a:lnTo>
                    <a:pt x="547" y="342"/>
                  </a:lnTo>
                  <a:lnTo>
                    <a:pt x="547" y="821"/>
                  </a:lnTo>
                  <a:lnTo>
                    <a:pt x="889" y="821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17850" y="27535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1"/>
                  </a:moveTo>
                  <a:lnTo>
                    <a:pt x="0" y="821"/>
                  </a:lnTo>
                  <a:lnTo>
                    <a:pt x="342" y="821"/>
                  </a:lnTo>
                  <a:lnTo>
                    <a:pt x="342" y="342"/>
                  </a:lnTo>
                  <a:lnTo>
                    <a:pt x="889" y="342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974075" y="305590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547" y="1"/>
                  </a:moveTo>
                  <a:lnTo>
                    <a:pt x="547" y="411"/>
                  </a:lnTo>
                  <a:lnTo>
                    <a:pt x="1" y="411"/>
                  </a:lnTo>
                  <a:lnTo>
                    <a:pt x="1" y="821"/>
                  </a:lnTo>
                  <a:lnTo>
                    <a:pt x="889" y="821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rgbClr val="7324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17850" y="30559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1"/>
                  </a:moveTo>
                  <a:lnTo>
                    <a:pt x="0" y="821"/>
                  </a:lnTo>
                  <a:lnTo>
                    <a:pt x="889" y="821"/>
                  </a:lnTo>
                  <a:lnTo>
                    <a:pt x="889" y="411"/>
                  </a:lnTo>
                  <a:lnTo>
                    <a:pt x="342" y="41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324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008250" y="2432400"/>
              <a:ext cx="134975" cy="316050"/>
            </a:xfrm>
            <a:custGeom>
              <a:rect b="b" l="l" r="r" t="t"/>
              <a:pathLst>
                <a:path extrusionOk="0" h="12642" w="5399">
                  <a:moveTo>
                    <a:pt x="0" y="1"/>
                  </a:moveTo>
                  <a:lnTo>
                    <a:pt x="0" y="12642"/>
                  </a:lnTo>
                  <a:lnTo>
                    <a:pt x="5398" y="12642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143200" y="2432400"/>
              <a:ext cx="138375" cy="316050"/>
            </a:xfrm>
            <a:custGeom>
              <a:rect b="b" l="l" r="r" t="t"/>
              <a:pathLst>
                <a:path extrusionOk="0" h="12642" w="5535">
                  <a:moveTo>
                    <a:pt x="0" y="1"/>
                  </a:moveTo>
                  <a:lnTo>
                    <a:pt x="0" y="12642"/>
                  </a:lnTo>
                  <a:lnTo>
                    <a:pt x="5535" y="12642"/>
                  </a:lnTo>
                  <a:lnTo>
                    <a:pt x="5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261050" y="242900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1" y="0"/>
                  </a:moveTo>
                  <a:lnTo>
                    <a:pt x="1" y="342"/>
                  </a:lnTo>
                  <a:lnTo>
                    <a:pt x="548" y="342"/>
                  </a:lnTo>
                  <a:lnTo>
                    <a:pt x="548" y="820"/>
                  </a:lnTo>
                  <a:lnTo>
                    <a:pt x="889" y="82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004825" y="24290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0"/>
                  </a:moveTo>
                  <a:lnTo>
                    <a:pt x="1" y="820"/>
                  </a:lnTo>
                  <a:lnTo>
                    <a:pt x="342" y="820"/>
                  </a:lnTo>
                  <a:lnTo>
                    <a:pt x="342" y="342"/>
                  </a:lnTo>
                  <a:lnTo>
                    <a:pt x="889" y="34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261050" y="273135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548" y="0"/>
                  </a:moveTo>
                  <a:lnTo>
                    <a:pt x="548" y="479"/>
                  </a:lnTo>
                  <a:lnTo>
                    <a:pt x="1" y="479"/>
                  </a:lnTo>
                  <a:lnTo>
                    <a:pt x="1" y="820"/>
                  </a:lnTo>
                  <a:lnTo>
                    <a:pt x="889" y="82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004825" y="27313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0"/>
                  </a:moveTo>
                  <a:lnTo>
                    <a:pt x="1" y="820"/>
                  </a:lnTo>
                  <a:lnTo>
                    <a:pt x="889" y="820"/>
                  </a:lnTo>
                  <a:lnTo>
                    <a:pt x="889" y="479"/>
                  </a:lnTo>
                  <a:lnTo>
                    <a:pt x="342" y="47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008250" y="2755250"/>
              <a:ext cx="134975" cy="317775"/>
            </a:xfrm>
            <a:custGeom>
              <a:rect b="b" l="l" r="r" t="t"/>
              <a:pathLst>
                <a:path extrusionOk="0" h="12711" w="5399">
                  <a:moveTo>
                    <a:pt x="0" y="1"/>
                  </a:moveTo>
                  <a:lnTo>
                    <a:pt x="0" y="12710"/>
                  </a:lnTo>
                  <a:lnTo>
                    <a:pt x="5398" y="12710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43200" y="2755250"/>
              <a:ext cx="138375" cy="317775"/>
            </a:xfrm>
            <a:custGeom>
              <a:rect b="b" l="l" r="r" t="t"/>
              <a:pathLst>
                <a:path extrusionOk="0" h="12711" w="5535">
                  <a:moveTo>
                    <a:pt x="0" y="1"/>
                  </a:moveTo>
                  <a:lnTo>
                    <a:pt x="0" y="12710"/>
                  </a:lnTo>
                  <a:lnTo>
                    <a:pt x="5535" y="12710"/>
                  </a:lnTo>
                  <a:lnTo>
                    <a:pt x="5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032150" y="2440950"/>
              <a:ext cx="6875" cy="293850"/>
            </a:xfrm>
            <a:custGeom>
              <a:rect b="b" l="l" r="r" t="t"/>
              <a:pathLst>
                <a:path extrusionOk="0" h="11754" w="275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054375" y="2440950"/>
              <a:ext cx="49550" cy="293850"/>
            </a:xfrm>
            <a:custGeom>
              <a:rect b="b" l="l" r="r" t="t"/>
              <a:pathLst>
                <a:path extrusionOk="0" h="11754" w="1982">
                  <a:moveTo>
                    <a:pt x="1708" y="1"/>
                  </a:moveTo>
                  <a:lnTo>
                    <a:pt x="1708" y="9498"/>
                  </a:lnTo>
                  <a:lnTo>
                    <a:pt x="0" y="9498"/>
                  </a:lnTo>
                  <a:lnTo>
                    <a:pt x="0" y="9772"/>
                  </a:lnTo>
                  <a:lnTo>
                    <a:pt x="1708" y="9772"/>
                  </a:lnTo>
                  <a:lnTo>
                    <a:pt x="1708" y="11753"/>
                  </a:lnTo>
                  <a:lnTo>
                    <a:pt x="1982" y="11753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177350" y="2440950"/>
              <a:ext cx="51275" cy="293850"/>
            </a:xfrm>
            <a:custGeom>
              <a:rect b="b" l="l" r="r" t="t"/>
              <a:pathLst>
                <a:path extrusionOk="0" h="11754" w="2051">
                  <a:moveTo>
                    <a:pt x="1" y="1"/>
                  </a:moveTo>
                  <a:lnTo>
                    <a:pt x="1" y="11753"/>
                  </a:lnTo>
                  <a:lnTo>
                    <a:pt x="342" y="11753"/>
                  </a:lnTo>
                  <a:lnTo>
                    <a:pt x="342" y="9772"/>
                  </a:lnTo>
                  <a:lnTo>
                    <a:pt x="2051" y="9772"/>
                  </a:lnTo>
                  <a:lnTo>
                    <a:pt x="2051" y="9498"/>
                  </a:lnTo>
                  <a:lnTo>
                    <a:pt x="342" y="949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243975" y="2440950"/>
              <a:ext cx="6850" cy="293850"/>
            </a:xfrm>
            <a:custGeom>
              <a:rect b="b" l="l" r="r" t="t"/>
              <a:pathLst>
                <a:path extrusionOk="0" h="11754" w="274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032150" y="2763800"/>
              <a:ext cx="6875" cy="295550"/>
            </a:xfrm>
            <a:custGeom>
              <a:rect b="b" l="l" r="r" t="t"/>
              <a:pathLst>
                <a:path extrusionOk="0" h="11822" w="275">
                  <a:moveTo>
                    <a:pt x="1" y="1"/>
                  </a:moveTo>
                  <a:lnTo>
                    <a:pt x="1" y="11821"/>
                  </a:lnTo>
                  <a:lnTo>
                    <a:pt x="274" y="1182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054375" y="2763800"/>
              <a:ext cx="49550" cy="295550"/>
            </a:xfrm>
            <a:custGeom>
              <a:rect b="b" l="l" r="r" t="t"/>
              <a:pathLst>
                <a:path extrusionOk="0" h="11822" w="1982">
                  <a:moveTo>
                    <a:pt x="1708" y="1"/>
                  </a:moveTo>
                  <a:lnTo>
                    <a:pt x="1708" y="9567"/>
                  </a:lnTo>
                  <a:lnTo>
                    <a:pt x="0" y="9567"/>
                  </a:lnTo>
                  <a:lnTo>
                    <a:pt x="0" y="9840"/>
                  </a:lnTo>
                  <a:lnTo>
                    <a:pt x="1708" y="9840"/>
                  </a:lnTo>
                  <a:lnTo>
                    <a:pt x="1708" y="11821"/>
                  </a:lnTo>
                  <a:lnTo>
                    <a:pt x="1982" y="11821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177350" y="2763800"/>
              <a:ext cx="51275" cy="295550"/>
            </a:xfrm>
            <a:custGeom>
              <a:rect b="b" l="l" r="r" t="t"/>
              <a:pathLst>
                <a:path extrusionOk="0" h="11822" w="2051">
                  <a:moveTo>
                    <a:pt x="1" y="1"/>
                  </a:moveTo>
                  <a:lnTo>
                    <a:pt x="1" y="11821"/>
                  </a:lnTo>
                  <a:lnTo>
                    <a:pt x="342" y="11821"/>
                  </a:lnTo>
                  <a:lnTo>
                    <a:pt x="342" y="9840"/>
                  </a:lnTo>
                  <a:lnTo>
                    <a:pt x="2051" y="9840"/>
                  </a:lnTo>
                  <a:lnTo>
                    <a:pt x="2051" y="9567"/>
                  </a:lnTo>
                  <a:lnTo>
                    <a:pt x="342" y="956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2243975" y="2763800"/>
              <a:ext cx="6850" cy="295550"/>
            </a:xfrm>
            <a:custGeom>
              <a:rect b="b" l="l" r="r" t="t"/>
              <a:pathLst>
                <a:path extrusionOk="0" h="11822" w="274">
                  <a:moveTo>
                    <a:pt x="1" y="1"/>
                  </a:moveTo>
                  <a:lnTo>
                    <a:pt x="1" y="11821"/>
                  </a:lnTo>
                  <a:lnTo>
                    <a:pt x="274" y="1182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261050" y="275355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1" y="1"/>
                  </a:moveTo>
                  <a:lnTo>
                    <a:pt x="1" y="342"/>
                  </a:lnTo>
                  <a:lnTo>
                    <a:pt x="548" y="342"/>
                  </a:lnTo>
                  <a:lnTo>
                    <a:pt x="548" y="821"/>
                  </a:lnTo>
                  <a:lnTo>
                    <a:pt x="889" y="821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004825" y="27535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1"/>
                  </a:moveTo>
                  <a:lnTo>
                    <a:pt x="1" y="821"/>
                  </a:lnTo>
                  <a:lnTo>
                    <a:pt x="342" y="821"/>
                  </a:lnTo>
                  <a:lnTo>
                    <a:pt x="342" y="342"/>
                  </a:lnTo>
                  <a:lnTo>
                    <a:pt x="889" y="342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261050" y="305590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548" y="1"/>
                  </a:moveTo>
                  <a:lnTo>
                    <a:pt x="548" y="411"/>
                  </a:lnTo>
                  <a:lnTo>
                    <a:pt x="1" y="411"/>
                  </a:lnTo>
                  <a:lnTo>
                    <a:pt x="1" y="821"/>
                  </a:lnTo>
                  <a:lnTo>
                    <a:pt x="889" y="821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rgbClr val="283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04825" y="30559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1"/>
                  </a:moveTo>
                  <a:lnTo>
                    <a:pt x="1" y="821"/>
                  </a:lnTo>
                  <a:lnTo>
                    <a:pt x="889" y="821"/>
                  </a:lnTo>
                  <a:lnTo>
                    <a:pt x="889" y="411"/>
                  </a:lnTo>
                  <a:lnTo>
                    <a:pt x="342" y="41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283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300350" y="2432400"/>
              <a:ext cx="133275" cy="316050"/>
            </a:xfrm>
            <a:custGeom>
              <a:rect b="b" l="l" r="r" t="t"/>
              <a:pathLst>
                <a:path extrusionOk="0" h="12642" w="5331">
                  <a:moveTo>
                    <a:pt x="1" y="1"/>
                  </a:moveTo>
                  <a:lnTo>
                    <a:pt x="1" y="12642"/>
                  </a:lnTo>
                  <a:lnTo>
                    <a:pt x="5330" y="12642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433600" y="2432400"/>
              <a:ext cx="140100" cy="316050"/>
            </a:xfrm>
            <a:custGeom>
              <a:rect b="b" l="l" r="r" t="t"/>
              <a:pathLst>
                <a:path extrusionOk="0" h="12642" w="5604">
                  <a:moveTo>
                    <a:pt x="0" y="1"/>
                  </a:moveTo>
                  <a:lnTo>
                    <a:pt x="0" y="12642"/>
                  </a:lnTo>
                  <a:lnTo>
                    <a:pt x="5603" y="12642"/>
                  </a:lnTo>
                  <a:lnTo>
                    <a:pt x="5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2553175" y="24290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0"/>
                  </a:moveTo>
                  <a:lnTo>
                    <a:pt x="0" y="342"/>
                  </a:lnTo>
                  <a:lnTo>
                    <a:pt x="478" y="342"/>
                  </a:lnTo>
                  <a:lnTo>
                    <a:pt x="478" y="820"/>
                  </a:lnTo>
                  <a:lnTo>
                    <a:pt x="888" y="82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295225" y="24290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0"/>
                  </a:moveTo>
                  <a:lnTo>
                    <a:pt x="1" y="820"/>
                  </a:lnTo>
                  <a:lnTo>
                    <a:pt x="410" y="820"/>
                  </a:lnTo>
                  <a:lnTo>
                    <a:pt x="410" y="342"/>
                  </a:lnTo>
                  <a:lnTo>
                    <a:pt x="889" y="34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2553175" y="27313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478" y="0"/>
                  </a:moveTo>
                  <a:lnTo>
                    <a:pt x="478" y="479"/>
                  </a:lnTo>
                  <a:lnTo>
                    <a:pt x="0" y="479"/>
                  </a:lnTo>
                  <a:lnTo>
                    <a:pt x="0" y="820"/>
                  </a:lnTo>
                  <a:lnTo>
                    <a:pt x="888" y="82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295225" y="27313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0"/>
                  </a:moveTo>
                  <a:lnTo>
                    <a:pt x="1" y="820"/>
                  </a:lnTo>
                  <a:lnTo>
                    <a:pt x="889" y="820"/>
                  </a:lnTo>
                  <a:lnTo>
                    <a:pt x="889" y="479"/>
                  </a:lnTo>
                  <a:lnTo>
                    <a:pt x="410" y="47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590750" y="2432400"/>
              <a:ext cx="133250" cy="316050"/>
            </a:xfrm>
            <a:custGeom>
              <a:rect b="b" l="l" r="r" t="t"/>
              <a:pathLst>
                <a:path extrusionOk="0" h="12642" w="5330">
                  <a:moveTo>
                    <a:pt x="0" y="1"/>
                  </a:moveTo>
                  <a:lnTo>
                    <a:pt x="0" y="12642"/>
                  </a:lnTo>
                  <a:lnTo>
                    <a:pt x="5330" y="12642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723975" y="2432400"/>
              <a:ext cx="140100" cy="316050"/>
            </a:xfrm>
            <a:custGeom>
              <a:rect b="b" l="l" r="r" t="t"/>
              <a:pathLst>
                <a:path extrusionOk="0" h="12642" w="5604">
                  <a:moveTo>
                    <a:pt x="1" y="1"/>
                  </a:moveTo>
                  <a:lnTo>
                    <a:pt x="1" y="12642"/>
                  </a:lnTo>
                  <a:lnTo>
                    <a:pt x="5604" y="12642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843550" y="242900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1" y="0"/>
                  </a:moveTo>
                  <a:lnTo>
                    <a:pt x="1" y="342"/>
                  </a:lnTo>
                  <a:lnTo>
                    <a:pt x="479" y="342"/>
                  </a:lnTo>
                  <a:lnTo>
                    <a:pt x="479" y="820"/>
                  </a:lnTo>
                  <a:lnTo>
                    <a:pt x="889" y="82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585625" y="24290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0"/>
                  </a:moveTo>
                  <a:lnTo>
                    <a:pt x="0" y="820"/>
                  </a:lnTo>
                  <a:lnTo>
                    <a:pt x="410" y="820"/>
                  </a:lnTo>
                  <a:lnTo>
                    <a:pt x="410" y="342"/>
                  </a:lnTo>
                  <a:lnTo>
                    <a:pt x="889" y="34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843550" y="2731350"/>
              <a:ext cx="22250" cy="20525"/>
            </a:xfrm>
            <a:custGeom>
              <a:rect b="b" l="l" r="r" t="t"/>
              <a:pathLst>
                <a:path extrusionOk="0" h="821" w="890">
                  <a:moveTo>
                    <a:pt x="479" y="0"/>
                  </a:moveTo>
                  <a:lnTo>
                    <a:pt x="479" y="479"/>
                  </a:lnTo>
                  <a:lnTo>
                    <a:pt x="1" y="479"/>
                  </a:lnTo>
                  <a:lnTo>
                    <a:pt x="1" y="820"/>
                  </a:lnTo>
                  <a:lnTo>
                    <a:pt x="889" y="82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585625" y="27313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0"/>
                  </a:moveTo>
                  <a:lnTo>
                    <a:pt x="0" y="820"/>
                  </a:lnTo>
                  <a:lnTo>
                    <a:pt x="889" y="820"/>
                  </a:lnTo>
                  <a:lnTo>
                    <a:pt x="889" y="479"/>
                  </a:lnTo>
                  <a:lnTo>
                    <a:pt x="410" y="47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300350" y="2755250"/>
              <a:ext cx="133275" cy="317775"/>
            </a:xfrm>
            <a:custGeom>
              <a:rect b="b" l="l" r="r" t="t"/>
              <a:pathLst>
                <a:path extrusionOk="0" h="12711" w="5331">
                  <a:moveTo>
                    <a:pt x="1" y="1"/>
                  </a:moveTo>
                  <a:lnTo>
                    <a:pt x="1" y="12710"/>
                  </a:lnTo>
                  <a:lnTo>
                    <a:pt x="5330" y="1271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33600" y="2755250"/>
              <a:ext cx="140100" cy="317775"/>
            </a:xfrm>
            <a:custGeom>
              <a:rect b="b" l="l" r="r" t="t"/>
              <a:pathLst>
                <a:path extrusionOk="0" h="12711" w="5604">
                  <a:moveTo>
                    <a:pt x="0" y="1"/>
                  </a:moveTo>
                  <a:lnTo>
                    <a:pt x="0" y="12710"/>
                  </a:lnTo>
                  <a:lnTo>
                    <a:pt x="5603" y="12710"/>
                  </a:lnTo>
                  <a:lnTo>
                    <a:pt x="5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322550" y="2440950"/>
              <a:ext cx="6875" cy="293850"/>
            </a:xfrm>
            <a:custGeom>
              <a:rect b="b" l="l" r="r" t="t"/>
              <a:pathLst>
                <a:path extrusionOk="0" h="11754" w="275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346475" y="2440950"/>
              <a:ext cx="49550" cy="293850"/>
            </a:xfrm>
            <a:custGeom>
              <a:rect b="b" l="l" r="r" t="t"/>
              <a:pathLst>
                <a:path extrusionOk="0" h="11754" w="1982">
                  <a:moveTo>
                    <a:pt x="1709" y="1"/>
                  </a:moveTo>
                  <a:lnTo>
                    <a:pt x="1709" y="9498"/>
                  </a:lnTo>
                  <a:lnTo>
                    <a:pt x="0" y="9498"/>
                  </a:lnTo>
                  <a:lnTo>
                    <a:pt x="0" y="9772"/>
                  </a:lnTo>
                  <a:lnTo>
                    <a:pt x="1709" y="9772"/>
                  </a:lnTo>
                  <a:lnTo>
                    <a:pt x="1709" y="11753"/>
                  </a:lnTo>
                  <a:lnTo>
                    <a:pt x="1982" y="11753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469475" y="2440950"/>
              <a:ext cx="49550" cy="293850"/>
            </a:xfrm>
            <a:custGeom>
              <a:rect b="b" l="l" r="r" t="t"/>
              <a:pathLst>
                <a:path extrusionOk="0" h="11754" w="1982">
                  <a:moveTo>
                    <a:pt x="0" y="1"/>
                  </a:moveTo>
                  <a:lnTo>
                    <a:pt x="0" y="11753"/>
                  </a:lnTo>
                  <a:lnTo>
                    <a:pt x="273" y="11753"/>
                  </a:lnTo>
                  <a:lnTo>
                    <a:pt x="273" y="9772"/>
                  </a:lnTo>
                  <a:lnTo>
                    <a:pt x="1982" y="9772"/>
                  </a:lnTo>
                  <a:lnTo>
                    <a:pt x="1982" y="9498"/>
                  </a:lnTo>
                  <a:lnTo>
                    <a:pt x="273" y="9498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534375" y="2440950"/>
              <a:ext cx="6850" cy="293850"/>
            </a:xfrm>
            <a:custGeom>
              <a:rect b="b" l="l" r="r" t="t"/>
              <a:pathLst>
                <a:path extrusionOk="0" h="11754" w="274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322550" y="2763800"/>
              <a:ext cx="6875" cy="295550"/>
            </a:xfrm>
            <a:custGeom>
              <a:rect b="b" l="l" r="r" t="t"/>
              <a:pathLst>
                <a:path extrusionOk="0" h="11822" w="275">
                  <a:moveTo>
                    <a:pt x="1" y="1"/>
                  </a:moveTo>
                  <a:lnTo>
                    <a:pt x="1" y="11821"/>
                  </a:lnTo>
                  <a:lnTo>
                    <a:pt x="274" y="1182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46475" y="2763800"/>
              <a:ext cx="49550" cy="295550"/>
            </a:xfrm>
            <a:custGeom>
              <a:rect b="b" l="l" r="r" t="t"/>
              <a:pathLst>
                <a:path extrusionOk="0" h="11822" w="1982">
                  <a:moveTo>
                    <a:pt x="1709" y="1"/>
                  </a:moveTo>
                  <a:lnTo>
                    <a:pt x="1709" y="9567"/>
                  </a:lnTo>
                  <a:lnTo>
                    <a:pt x="0" y="9567"/>
                  </a:lnTo>
                  <a:lnTo>
                    <a:pt x="0" y="9840"/>
                  </a:lnTo>
                  <a:lnTo>
                    <a:pt x="1709" y="9840"/>
                  </a:lnTo>
                  <a:lnTo>
                    <a:pt x="1709" y="11821"/>
                  </a:lnTo>
                  <a:lnTo>
                    <a:pt x="1982" y="11821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469475" y="2763800"/>
              <a:ext cx="49550" cy="295550"/>
            </a:xfrm>
            <a:custGeom>
              <a:rect b="b" l="l" r="r" t="t"/>
              <a:pathLst>
                <a:path extrusionOk="0" h="11822" w="1982">
                  <a:moveTo>
                    <a:pt x="0" y="1"/>
                  </a:moveTo>
                  <a:lnTo>
                    <a:pt x="0" y="11821"/>
                  </a:lnTo>
                  <a:lnTo>
                    <a:pt x="273" y="11821"/>
                  </a:lnTo>
                  <a:lnTo>
                    <a:pt x="273" y="9840"/>
                  </a:lnTo>
                  <a:lnTo>
                    <a:pt x="1982" y="9840"/>
                  </a:lnTo>
                  <a:lnTo>
                    <a:pt x="1982" y="9567"/>
                  </a:lnTo>
                  <a:lnTo>
                    <a:pt x="273" y="9567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534375" y="2763800"/>
              <a:ext cx="6850" cy="295550"/>
            </a:xfrm>
            <a:custGeom>
              <a:rect b="b" l="l" r="r" t="t"/>
              <a:pathLst>
                <a:path extrusionOk="0" h="11822" w="274">
                  <a:moveTo>
                    <a:pt x="1" y="1"/>
                  </a:moveTo>
                  <a:lnTo>
                    <a:pt x="1" y="11821"/>
                  </a:lnTo>
                  <a:lnTo>
                    <a:pt x="274" y="1182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553175" y="27535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1"/>
                  </a:moveTo>
                  <a:lnTo>
                    <a:pt x="0" y="342"/>
                  </a:lnTo>
                  <a:lnTo>
                    <a:pt x="478" y="342"/>
                  </a:lnTo>
                  <a:lnTo>
                    <a:pt x="478" y="821"/>
                  </a:lnTo>
                  <a:lnTo>
                    <a:pt x="888" y="8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295225" y="27535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1"/>
                  </a:moveTo>
                  <a:lnTo>
                    <a:pt x="1" y="821"/>
                  </a:lnTo>
                  <a:lnTo>
                    <a:pt x="410" y="821"/>
                  </a:lnTo>
                  <a:lnTo>
                    <a:pt x="410" y="342"/>
                  </a:lnTo>
                  <a:lnTo>
                    <a:pt x="889" y="342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553175" y="30559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478" y="1"/>
                  </a:moveTo>
                  <a:lnTo>
                    <a:pt x="478" y="411"/>
                  </a:lnTo>
                  <a:lnTo>
                    <a:pt x="0" y="411"/>
                  </a:lnTo>
                  <a:lnTo>
                    <a:pt x="0" y="821"/>
                  </a:lnTo>
                  <a:lnTo>
                    <a:pt x="888" y="8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7324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95225" y="30559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1"/>
                  </a:moveTo>
                  <a:lnTo>
                    <a:pt x="1" y="821"/>
                  </a:lnTo>
                  <a:lnTo>
                    <a:pt x="889" y="821"/>
                  </a:lnTo>
                  <a:lnTo>
                    <a:pt x="889" y="411"/>
                  </a:lnTo>
                  <a:lnTo>
                    <a:pt x="410" y="411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7324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587325" y="2755250"/>
              <a:ext cx="133275" cy="317775"/>
            </a:xfrm>
            <a:custGeom>
              <a:rect b="b" l="l" r="r" t="t"/>
              <a:pathLst>
                <a:path extrusionOk="0" h="12711" w="5331">
                  <a:moveTo>
                    <a:pt x="1" y="1"/>
                  </a:moveTo>
                  <a:lnTo>
                    <a:pt x="1" y="12710"/>
                  </a:lnTo>
                  <a:lnTo>
                    <a:pt x="5330" y="1271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720575" y="2755250"/>
              <a:ext cx="140100" cy="317775"/>
            </a:xfrm>
            <a:custGeom>
              <a:rect b="b" l="l" r="r" t="t"/>
              <a:pathLst>
                <a:path extrusionOk="0" h="12711" w="5604">
                  <a:moveTo>
                    <a:pt x="0" y="1"/>
                  </a:moveTo>
                  <a:lnTo>
                    <a:pt x="0" y="12710"/>
                  </a:lnTo>
                  <a:lnTo>
                    <a:pt x="5603" y="12710"/>
                  </a:lnTo>
                  <a:lnTo>
                    <a:pt x="5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612950" y="2440950"/>
              <a:ext cx="8575" cy="293850"/>
            </a:xfrm>
            <a:custGeom>
              <a:rect b="b" l="l" r="r" t="t"/>
              <a:pathLst>
                <a:path extrusionOk="0" h="11754" w="343">
                  <a:moveTo>
                    <a:pt x="1" y="1"/>
                  </a:moveTo>
                  <a:lnTo>
                    <a:pt x="1" y="11753"/>
                  </a:lnTo>
                  <a:lnTo>
                    <a:pt x="342" y="11753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636875" y="2440950"/>
              <a:ext cx="49550" cy="293850"/>
            </a:xfrm>
            <a:custGeom>
              <a:rect b="b" l="l" r="r" t="t"/>
              <a:pathLst>
                <a:path extrusionOk="0" h="11754" w="1982">
                  <a:moveTo>
                    <a:pt x="1708" y="1"/>
                  </a:moveTo>
                  <a:lnTo>
                    <a:pt x="1708" y="9498"/>
                  </a:lnTo>
                  <a:lnTo>
                    <a:pt x="0" y="9498"/>
                  </a:lnTo>
                  <a:lnTo>
                    <a:pt x="0" y="9772"/>
                  </a:lnTo>
                  <a:lnTo>
                    <a:pt x="1708" y="9772"/>
                  </a:lnTo>
                  <a:lnTo>
                    <a:pt x="1708" y="11753"/>
                  </a:lnTo>
                  <a:lnTo>
                    <a:pt x="1982" y="11753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759850" y="2440950"/>
              <a:ext cx="49575" cy="293850"/>
            </a:xfrm>
            <a:custGeom>
              <a:rect b="b" l="l" r="r" t="t"/>
              <a:pathLst>
                <a:path extrusionOk="0" h="11754" w="1983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9772"/>
                  </a:lnTo>
                  <a:lnTo>
                    <a:pt x="1982" y="9772"/>
                  </a:lnTo>
                  <a:lnTo>
                    <a:pt x="1982" y="9498"/>
                  </a:lnTo>
                  <a:lnTo>
                    <a:pt x="274" y="949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826475" y="2440950"/>
              <a:ext cx="6875" cy="293850"/>
            </a:xfrm>
            <a:custGeom>
              <a:rect b="b" l="l" r="r" t="t"/>
              <a:pathLst>
                <a:path extrusionOk="0" h="11754" w="275">
                  <a:moveTo>
                    <a:pt x="1" y="1"/>
                  </a:moveTo>
                  <a:lnTo>
                    <a:pt x="1" y="11753"/>
                  </a:lnTo>
                  <a:lnTo>
                    <a:pt x="274" y="1175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609525" y="2763800"/>
              <a:ext cx="8575" cy="295550"/>
            </a:xfrm>
            <a:custGeom>
              <a:rect b="b" l="l" r="r" t="t"/>
              <a:pathLst>
                <a:path extrusionOk="0" h="11822" w="343">
                  <a:moveTo>
                    <a:pt x="1" y="1"/>
                  </a:moveTo>
                  <a:lnTo>
                    <a:pt x="1" y="11821"/>
                  </a:lnTo>
                  <a:lnTo>
                    <a:pt x="343" y="1182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633450" y="2763800"/>
              <a:ext cx="49575" cy="295550"/>
            </a:xfrm>
            <a:custGeom>
              <a:rect b="b" l="l" r="r" t="t"/>
              <a:pathLst>
                <a:path extrusionOk="0" h="11822" w="1983">
                  <a:moveTo>
                    <a:pt x="1709" y="1"/>
                  </a:moveTo>
                  <a:lnTo>
                    <a:pt x="1709" y="9567"/>
                  </a:lnTo>
                  <a:lnTo>
                    <a:pt x="1" y="9567"/>
                  </a:lnTo>
                  <a:lnTo>
                    <a:pt x="1" y="9840"/>
                  </a:lnTo>
                  <a:lnTo>
                    <a:pt x="1709" y="9840"/>
                  </a:lnTo>
                  <a:lnTo>
                    <a:pt x="1709" y="11821"/>
                  </a:lnTo>
                  <a:lnTo>
                    <a:pt x="1982" y="11821"/>
                  </a:lnTo>
                  <a:lnTo>
                    <a:pt x="19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756450" y="2763800"/>
              <a:ext cx="49550" cy="295550"/>
            </a:xfrm>
            <a:custGeom>
              <a:rect b="b" l="l" r="r" t="t"/>
              <a:pathLst>
                <a:path extrusionOk="0" h="11822" w="1982">
                  <a:moveTo>
                    <a:pt x="0" y="1"/>
                  </a:moveTo>
                  <a:lnTo>
                    <a:pt x="0" y="11821"/>
                  </a:lnTo>
                  <a:lnTo>
                    <a:pt x="274" y="11821"/>
                  </a:lnTo>
                  <a:lnTo>
                    <a:pt x="274" y="9840"/>
                  </a:lnTo>
                  <a:lnTo>
                    <a:pt x="1982" y="9840"/>
                  </a:lnTo>
                  <a:lnTo>
                    <a:pt x="1982" y="9567"/>
                  </a:lnTo>
                  <a:lnTo>
                    <a:pt x="274" y="9567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823075" y="2763800"/>
              <a:ext cx="6850" cy="295550"/>
            </a:xfrm>
            <a:custGeom>
              <a:rect b="b" l="l" r="r" t="t"/>
              <a:pathLst>
                <a:path extrusionOk="0" h="11822" w="274">
                  <a:moveTo>
                    <a:pt x="0" y="1"/>
                  </a:moveTo>
                  <a:lnTo>
                    <a:pt x="0" y="11821"/>
                  </a:lnTo>
                  <a:lnTo>
                    <a:pt x="273" y="11821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40150" y="27535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0" y="1"/>
                  </a:moveTo>
                  <a:lnTo>
                    <a:pt x="0" y="342"/>
                  </a:lnTo>
                  <a:lnTo>
                    <a:pt x="479" y="342"/>
                  </a:lnTo>
                  <a:lnTo>
                    <a:pt x="479" y="821"/>
                  </a:lnTo>
                  <a:lnTo>
                    <a:pt x="889" y="821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582200" y="275355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1"/>
                  </a:moveTo>
                  <a:lnTo>
                    <a:pt x="1" y="821"/>
                  </a:lnTo>
                  <a:lnTo>
                    <a:pt x="411" y="821"/>
                  </a:lnTo>
                  <a:lnTo>
                    <a:pt x="411" y="342"/>
                  </a:lnTo>
                  <a:lnTo>
                    <a:pt x="889" y="342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840150" y="30559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479" y="1"/>
                  </a:moveTo>
                  <a:lnTo>
                    <a:pt x="479" y="411"/>
                  </a:lnTo>
                  <a:lnTo>
                    <a:pt x="0" y="411"/>
                  </a:lnTo>
                  <a:lnTo>
                    <a:pt x="0" y="821"/>
                  </a:lnTo>
                  <a:lnTo>
                    <a:pt x="889" y="821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rgbClr val="283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582200" y="3055900"/>
              <a:ext cx="22225" cy="20525"/>
            </a:xfrm>
            <a:custGeom>
              <a:rect b="b" l="l" r="r" t="t"/>
              <a:pathLst>
                <a:path extrusionOk="0" h="821" w="889">
                  <a:moveTo>
                    <a:pt x="1" y="1"/>
                  </a:moveTo>
                  <a:lnTo>
                    <a:pt x="1" y="821"/>
                  </a:lnTo>
                  <a:lnTo>
                    <a:pt x="889" y="821"/>
                  </a:lnTo>
                  <a:lnTo>
                    <a:pt x="889" y="411"/>
                  </a:lnTo>
                  <a:lnTo>
                    <a:pt x="411" y="411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283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537475" y="3136200"/>
              <a:ext cx="6800425" cy="1076175"/>
            </a:xfrm>
            <a:custGeom>
              <a:rect b="b" l="l" r="r" t="t"/>
              <a:pathLst>
                <a:path extrusionOk="0" h="43047" w="272017">
                  <a:moveTo>
                    <a:pt x="42296" y="31021"/>
                  </a:moveTo>
                  <a:lnTo>
                    <a:pt x="50905" y="31090"/>
                  </a:lnTo>
                  <a:lnTo>
                    <a:pt x="58353" y="33413"/>
                  </a:lnTo>
                  <a:lnTo>
                    <a:pt x="41954" y="35053"/>
                  </a:lnTo>
                  <a:lnTo>
                    <a:pt x="41954" y="34711"/>
                  </a:lnTo>
                  <a:lnTo>
                    <a:pt x="41544" y="34779"/>
                  </a:lnTo>
                  <a:lnTo>
                    <a:pt x="42296" y="31021"/>
                  </a:lnTo>
                  <a:close/>
                  <a:moveTo>
                    <a:pt x="23505" y="30680"/>
                  </a:moveTo>
                  <a:lnTo>
                    <a:pt x="39768" y="30953"/>
                  </a:lnTo>
                  <a:lnTo>
                    <a:pt x="40246" y="34916"/>
                  </a:lnTo>
                  <a:lnTo>
                    <a:pt x="39631" y="34984"/>
                  </a:lnTo>
                  <a:lnTo>
                    <a:pt x="39631" y="35258"/>
                  </a:lnTo>
                  <a:lnTo>
                    <a:pt x="25350" y="36692"/>
                  </a:lnTo>
                  <a:lnTo>
                    <a:pt x="25350" y="36214"/>
                  </a:lnTo>
                  <a:lnTo>
                    <a:pt x="24120" y="36351"/>
                  </a:lnTo>
                  <a:lnTo>
                    <a:pt x="23505" y="30680"/>
                  </a:lnTo>
                  <a:close/>
                  <a:moveTo>
                    <a:pt x="272016" y="0"/>
                  </a:moveTo>
                  <a:lnTo>
                    <a:pt x="265594" y="69"/>
                  </a:lnTo>
                  <a:lnTo>
                    <a:pt x="259717" y="274"/>
                  </a:lnTo>
                  <a:lnTo>
                    <a:pt x="254251" y="547"/>
                  </a:lnTo>
                  <a:lnTo>
                    <a:pt x="249263" y="957"/>
                  </a:lnTo>
                  <a:lnTo>
                    <a:pt x="244617" y="1367"/>
                  </a:lnTo>
                  <a:lnTo>
                    <a:pt x="240244" y="1845"/>
                  </a:lnTo>
                  <a:lnTo>
                    <a:pt x="236076" y="2392"/>
                  </a:lnTo>
                  <a:lnTo>
                    <a:pt x="232113" y="2938"/>
                  </a:lnTo>
                  <a:lnTo>
                    <a:pt x="224323" y="3963"/>
                  </a:lnTo>
                  <a:lnTo>
                    <a:pt x="220497" y="4442"/>
                  </a:lnTo>
                  <a:lnTo>
                    <a:pt x="216534" y="4852"/>
                  </a:lnTo>
                  <a:lnTo>
                    <a:pt x="212502" y="5193"/>
                  </a:lnTo>
                  <a:lnTo>
                    <a:pt x="208198" y="5535"/>
                  </a:lnTo>
                  <a:lnTo>
                    <a:pt x="203688" y="5671"/>
                  </a:lnTo>
                  <a:lnTo>
                    <a:pt x="198837" y="5740"/>
                  </a:lnTo>
                  <a:lnTo>
                    <a:pt x="0" y="5740"/>
                  </a:lnTo>
                  <a:lnTo>
                    <a:pt x="1504" y="30338"/>
                  </a:lnTo>
                  <a:lnTo>
                    <a:pt x="2187" y="30406"/>
                  </a:lnTo>
                  <a:lnTo>
                    <a:pt x="4237" y="37102"/>
                  </a:lnTo>
                  <a:lnTo>
                    <a:pt x="7995" y="37102"/>
                  </a:lnTo>
                  <a:lnTo>
                    <a:pt x="7995" y="30475"/>
                  </a:lnTo>
                  <a:lnTo>
                    <a:pt x="20909" y="30680"/>
                  </a:lnTo>
                  <a:lnTo>
                    <a:pt x="21934" y="36556"/>
                  </a:lnTo>
                  <a:lnTo>
                    <a:pt x="20704" y="36692"/>
                  </a:lnTo>
                  <a:lnTo>
                    <a:pt x="20772" y="37171"/>
                  </a:lnTo>
                  <a:lnTo>
                    <a:pt x="18039" y="37444"/>
                  </a:lnTo>
                  <a:lnTo>
                    <a:pt x="18039" y="37102"/>
                  </a:lnTo>
                  <a:lnTo>
                    <a:pt x="17698" y="37102"/>
                  </a:lnTo>
                  <a:lnTo>
                    <a:pt x="17971" y="36283"/>
                  </a:lnTo>
                  <a:lnTo>
                    <a:pt x="18176" y="35463"/>
                  </a:lnTo>
                  <a:lnTo>
                    <a:pt x="18244" y="34779"/>
                  </a:lnTo>
                  <a:lnTo>
                    <a:pt x="18244" y="34164"/>
                  </a:lnTo>
                  <a:lnTo>
                    <a:pt x="18176" y="33618"/>
                  </a:lnTo>
                  <a:lnTo>
                    <a:pt x="18039" y="33413"/>
                  </a:lnTo>
                  <a:lnTo>
                    <a:pt x="17903" y="33276"/>
                  </a:lnTo>
                  <a:lnTo>
                    <a:pt x="17766" y="33139"/>
                  </a:lnTo>
                  <a:lnTo>
                    <a:pt x="17561" y="33003"/>
                  </a:lnTo>
                  <a:lnTo>
                    <a:pt x="17288" y="32934"/>
                  </a:lnTo>
                  <a:lnTo>
                    <a:pt x="17014" y="32934"/>
                  </a:lnTo>
                  <a:lnTo>
                    <a:pt x="16741" y="33003"/>
                  </a:lnTo>
                  <a:lnTo>
                    <a:pt x="16468" y="33071"/>
                  </a:lnTo>
                  <a:lnTo>
                    <a:pt x="16331" y="33208"/>
                  </a:lnTo>
                  <a:lnTo>
                    <a:pt x="16194" y="33344"/>
                  </a:lnTo>
                  <a:lnTo>
                    <a:pt x="16058" y="33481"/>
                  </a:lnTo>
                  <a:lnTo>
                    <a:pt x="16058" y="33686"/>
                  </a:lnTo>
                  <a:lnTo>
                    <a:pt x="15989" y="34233"/>
                  </a:lnTo>
                  <a:lnTo>
                    <a:pt x="16126" y="34779"/>
                  </a:lnTo>
                  <a:lnTo>
                    <a:pt x="16263" y="35394"/>
                  </a:lnTo>
                  <a:lnTo>
                    <a:pt x="16741" y="36761"/>
                  </a:lnTo>
                  <a:lnTo>
                    <a:pt x="16809" y="37239"/>
                  </a:lnTo>
                  <a:lnTo>
                    <a:pt x="16604" y="37239"/>
                  </a:lnTo>
                  <a:lnTo>
                    <a:pt x="16673" y="37581"/>
                  </a:lnTo>
                  <a:lnTo>
                    <a:pt x="13666" y="37854"/>
                  </a:lnTo>
                  <a:lnTo>
                    <a:pt x="13598" y="37512"/>
                  </a:lnTo>
                  <a:lnTo>
                    <a:pt x="13325" y="37581"/>
                  </a:lnTo>
                  <a:lnTo>
                    <a:pt x="13325" y="37512"/>
                  </a:lnTo>
                  <a:lnTo>
                    <a:pt x="13598" y="36692"/>
                  </a:lnTo>
                  <a:lnTo>
                    <a:pt x="13734" y="35941"/>
                  </a:lnTo>
                  <a:lnTo>
                    <a:pt x="13871" y="35189"/>
                  </a:lnTo>
                  <a:lnTo>
                    <a:pt x="13871" y="34574"/>
                  </a:lnTo>
                  <a:lnTo>
                    <a:pt x="13734" y="34096"/>
                  </a:lnTo>
                  <a:lnTo>
                    <a:pt x="13666" y="33891"/>
                  </a:lnTo>
                  <a:lnTo>
                    <a:pt x="13529" y="33686"/>
                  </a:lnTo>
                  <a:lnTo>
                    <a:pt x="13325" y="33549"/>
                  </a:lnTo>
                  <a:lnTo>
                    <a:pt x="13120" y="33481"/>
                  </a:lnTo>
                  <a:lnTo>
                    <a:pt x="12915" y="33413"/>
                  </a:lnTo>
                  <a:lnTo>
                    <a:pt x="12300" y="33413"/>
                  </a:lnTo>
                  <a:lnTo>
                    <a:pt x="12095" y="33481"/>
                  </a:lnTo>
                  <a:lnTo>
                    <a:pt x="11890" y="33618"/>
                  </a:lnTo>
                  <a:lnTo>
                    <a:pt x="11753" y="33754"/>
                  </a:lnTo>
                  <a:lnTo>
                    <a:pt x="11685" y="33959"/>
                  </a:lnTo>
                  <a:lnTo>
                    <a:pt x="11616" y="34164"/>
                  </a:lnTo>
                  <a:lnTo>
                    <a:pt x="11616" y="34643"/>
                  </a:lnTo>
                  <a:lnTo>
                    <a:pt x="11685" y="35189"/>
                  </a:lnTo>
                  <a:lnTo>
                    <a:pt x="11890" y="35873"/>
                  </a:lnTo>
                  <a:lnTo>
                    <a:pt x="12300" y="37239"/>
                  </a:lnTo>
                  <a:lnTo>
                    <a:pt x="12436" y="37649"/>
                  </a:lnTo>
                  <a:lnTo>
                    <a:pt x="12231" y="37649"/>
                  </a:lnTo>
                  <a:lnTo>
                    <a:pt x="12300" y="38264"/>
                  </a:lnTo>
                  <a:lnTo>
                    <a:pt x="12300" y="38879"/>
                  </a:lnTo>
                  <a:lnTo>
                    <a:pt x="12573" y="38879"/>
                  </a:lnTo>
                  <a:lnTo>
                    <a:pt x="12505" y="39357"/>
                  </a:lnTo>
                  <a:lnTo>
                    <a:pt x="12368" y="40792"/>
                  </a:lnTo>
                  <a:lnTo>
                    <a:pt x="12300" y="41407"/>
                  </a:lnTo>
                  <a:lnTo>
                    <a:pt x="12368" y="42022"/>
                  </a:lnTo>
                  <a:lnTo>
                    <a:pt x="12436" y="42500"/>
                  </a:lnTo>
                  <a:lnTo>
                    <a:pt x="12573" y="42705"/>
                  </a:lnTo>
                  <a:lnTo>
                    <a:pt x="12710" y="42842"/>
                  </a:lnTo>
                  <a:lnTo>
                    <a:pt x="12846" y="42979"/>
                  </a:lnTo>
                  <a:lnTo>
                    <a:pt x="13051" y="43047"/>
                  </a:lnTo>
                  <a:lnTo>
                    <a:pt x="13598" y="43047"/>
                  </a:lnTo>
                  <a:lnTo>
                    <a:pt x="13871" y="42979"/>
                  </a:lnTo>
                  <a:lnTo>
                    <a:pt x="14076" y="42842"/>
                  </a:lnTo>
                  <a:lnTo>
                    <a:pt x="14281" y="42705"/>
                  </a:lnTo>
                  <a:lnTo>
                    <a:pt x="14418" y="42569"/>
                  </a:lnTo>
                  <a:lnTo>
                    <a:pt x="14486" y="42364"/>
                  </a:lnTo>
                  <a:lnTo>
                    <a:pt x="14554" y="42159"/>
                  </a:lnTo>
                  <a:lnTo>
                    <a:pt x="14554" y="41612"/>
                  </a:lnTo>
                  <a:lnTo>
                    <a:pt x="14418" y="40997"/>
                  </a:lnTo>
                  <a:lnTo>
                    <a:pt x="14213" y="40314"/>
                  </a:lnTo>
                  <a:lnTo>
                    <a:pt x="13871" y="39631"/>
                  </a:lnTo>
                  <a:lnTo>
                    <a:pt x="13461" y="38879"/>
                  </a:lnTo>
                  <a:lnTo>
                    <a:pt x="13393" y="38742"/>
                  </a:lnTo>
                  <a:lnTo>
                    <a:pt x="13734" y="38742"/>
                  </a:lnTo>
                  <a:lnTo>
                    <a:pt x="13734" y="38401"/>
                  </a:lnTo>
                  <a:lnTo>
                    <a:pt x="16673" y="38059"/>
                  </a:lnTo>
                  <a:lnTo>
                    <a:pt x="16741" y="38469"/>
                  </a:lnTo>
                  <a:lnTo>
                    <a:pt x="16946" y="38401"/>
                  </a:lnTo>
                  <a:lnTo>
                    <a:pt x="16946" y="38879"/>
                  </a:lnTo>
                  <a:lnTo>
                    <a:pt x="16741" y="40314"/>
                  </a:lnTo>
                  <a:lnTo>
                    <a:pt x="16741" y="40997"/>
                  </a:lnTo>
                  <a:lnTo>
                    <a:pt x="16741" y="41544"/>
                  </a:lnTo>
                  <a:lnTo>
                    <a:pt x="16878" y="42022"/>
                  </a:lnTo>
                  <a:lnTo>
                    <a:pt x="16946" y="42227"/>
                  </a:lnTo>
                  <a:lnTo>
                    <a:pt x="17083" y="42364"/>
                  </a:lnTo>
                  <a:lnTo>
                    <a:pt x="17219" y="42500"/>
                  </a:lnTo>
                  <a:lnTo>
                    <a:pt x="17424" y="42569"/>
                  </a:lnTo>
                  <a:lnTo>
                    <a:pt x="17698" y="42637"/>
                  </a:lnTo>
                  <a:lnTo>
                    <a:pt x="17971" y="42569"/>
                  </a:lnTo>
                  <a:lnTo>
                    <a:pt x="18244" y="42500"/>
                  </a:lnTo>
                  <a:lnTo>
                    <a:pt x="18517" y="42432"/>
                  </a:lnTo>
                  <a:lnTo>
                    <a:pt x="18654" y="42295"/>
                  </a:lnTo>
                  <a:lnTo>
                    <a:pt x="18791" y="42090"/>
                  </a:lnTo>
                  <a:lnTo>
                    <a:pt x="18927" y="41954"/>
                  </a:lnTo>
                  <a:lnTo>
                    <a:pt x="18996" y="41680"/>
                  </a:lnTo>
                  <a:lnTo>
                    <a:pt x="18996" y="41202"/>
                  </a:lnTo>
                  <a:lnTo>
                    <a:pt x="18859" y="40587"/>
                  </a:lnTo>
                  <a:lnTo>
                    <a:pt x="18586" y="39904"/>
                  </a:lnTo>
                  <a:lnTo>
                    <a:pt x="18244" y="39152"/>
                  </a:lnTo>
                  <a:lnTo>
                    <a:pt x="17834" y="38401"/>
                  </a:lnTo>
                  <a:lnTo>
                    <a:pt x="17834" y="38332"/>
                  </a:lnTo>
                  <a:lnTo>
                    <a:pt x="18176" y="38332"/>
                  </a:lnTo>
                  <a:lnTo>
                    <a:pt x="18108" y="37922"/>
                  </a:lnTo>
                  <a:lnTo>
                    <a:pt x="20772" y="37717"/>
                  </a:lnTo>
                  <a:lnTo>
                    <a:pt x="20841" y="38059"/>
                  </a:lnTo>
                  <a:lnTo>
                    <a:pt x="22139" y="37922"/>
                  </a:lnTo>
                  <a:lnTo>
                    <a:pt x="22207" y="38127"/>
                  </a:lnTo>
                  <a:lnTo>
                    <a:pt x="24257" y="37922"/>
                  </a:lnTo>
                  <a:lnTo>
                    <a:pt x="24257" y="37717"/>
                  </a:lnTo>
                  <a:lnTo>
                    <a:pt x="25487" y="37581"/>
                  </a:lnTo>
                  <a:lnTo>
                    <a:pt x="25419" y="37239"/>
                  </a:lnTo>
                  <a:lnTo>
                    <a:pt x="39699" y="35804"/>
                  </a:lnTo>
                  <a:lnTo>
                    <a:pt x="39699" y="36078"/>
                  </a:lnTo>
                  <a:lnTo>
                    <a:pt x="40314" y="36009"/>
                  </a:lnTo>
                  <a:lnTo>
                    <a:pt x="40383" y="36283"/>
                  </a:lnTo>
                  <a:lnTo>
                    <a:pt x="41271" y="36214"/>
                  </a:lnTo>
                  <a:lnTo>
                    <a:pt x="41339" y="35941"/>
                  </a:lnTo>
                  <a:lnTo>
                    <a:pt x="42023" y="35873"/>
                  </a:lnTo>
                  <a:lnTo>
                    <a:pt x="42023" y="35599"/>
                  </a:lnTo>
                  <a:lnTo>
                    <a:pt x="59651" y="33823"/>
                  </a:lnTo>
                  <a:lnTo>
                    <a:pt x="68807" y="36692"/>
                  </a:lnTo>
                  <a:lnTo>
                    <a:pt x="227535" y="36283"/>
                  </a:lnTo>
                  <a:lnTo>
                    <a:pt x="229106" y="36214"/>
                  </a:lnTo>
                  <a:lnTo>
                    <a:pt x="230609" y="36078"/>
                  </a:lnTo>
                  <a:lnTo>
                    <a:pt x="232181" y="35873"/>
                  </a:lnTo>
                  <a:lnTo>
                    <a:pt x="233684" y="35599"/>
                  </a:lnTo>
                  <a:lnTo>
                    <a:pt x="235119" y="35258"/>
                  </a:lnTo>
                  <a:lnTo>
                    <a:pt x="236622" y="34848"/>
                  </a:lnTo>
                  <a:lnTo>
                    <a:pt x="238057" y="34369"/>
                  </a:lnTo>
                  <a:lnTo>
                    <a:pt x="239492" y="33823"/>
                  </a:lnTo>
                  <a:lnTo>
                    <a:pt x="240859" y="33139"/>
                  </a:lnTo>
                  <a:lnTo>
                    <a:pt x="242225" y="32456"/>
                  </a:lnTo>
                  <a:lnTo>
                    <a:pt x="243592" y="31705"/>
                  </a:lnTo>
                  <a:lnTo>
                    <a:pt x="244822" y="30816"/>
                  </a:lnTo>
                  <a:lnTo>
                    <a:pt x="246120" y="29928"/>
                  </a:lnTo>
                  <a:lnTo>
                    <a:pt x="247281" y="28971"/>
                  </a:lnTo>
                  <a:lnTo>
                    <a:pt x="248443" y="27946"/>
                  </a:lnTo>
                  <a:lnTo>
                    <a:pt x="249536" y="26853"/>
                  </a:lnTo>
                  <a:lnTo>
                    <a:pt x="272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513500" y="2796250"/>
              <a:ext cx="1785100" cy="53000"/>
            </a:xfrm>
            <a:custGeom>
              <a:rect b="b" l="l" r="r" t="t"/>
              <a:pathLst>
                <a:path extrusionOk="0" h="2120" w="71404">
                  <a:moveTo>
                    <a:pt x="1025" y="1"/>
                  </a:moveTo>
                  <a:lnTo>
                    <a:pt x="1" y="2119"/>
                  </a:lnTo>
                  <a:lnTo>
                    <a:pt x="71404" y="2119"/>
                  </a:lnTo>
                  <a:lnTo>
                    <a:pt x="70379" y="1094"/>
                  </a:lnTo>
                  <a:lnTo>
                    <a:pt x="60676" y="1094"/>
                  </a:lnTo>
                  <a:lnTo>
                    <a:pt x="5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98125" y="2849225"/>
              <a:ext cx="1829525" cy="32475"/>
            </a:xfrm>
            <a:custGeom>
              <a:rect b="b" l="l" r="r" t="t"/>
              <a:pathLst>
                <a:path extrusionOk="0" h="1299" w="73181">
                  <a:moveTo>
                    <a:pt x="616" y="0"/>
                  </a:moveTo>
                  <a:lnTo>
                    <a:pt x="1" y="1298"/>
                  </a:lnTo>
                  <a:lnTo>
                    <a:pt x="73180" y="1162"/>
                  </a:lnTo>
                  <a:lnTo>
                    <a:pt x="720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735250" y="1718375"/>
              <a:ext cx="895125" cy="982250"/>
            </a:xfrm>
            <a:custGeom>
              <a:rect b="b" l="l" r="r" t="t"/>
              <a:pathLst>
                <a:path extrusionOk="0" h="39290" w="35805">
                  <a:moveTo>
                    <a:pt x="11001" y="1"/>
                  </a:moveTo>
                  <a:lnTo>
                    <a:pt x="0" y="37786"/>
                  </a:lnTo>
                  <a:lnTo>
                    <a:pt x="16126" y="39289"/>
                  </a:lnTo>
                  <a:lnTo>
                    <a:pt x="33891" y="25965"/>
                  </a:lnTo>
                  <a:lnTo>
                    <a:pt x="35805" y="19201"/>
                  </a:lnTo>
                  <a:lnTo>
                    <a:pt x="14964" y="19201"/>
                  </a:lnTo>
                  <a:lnTo>
                    <a:pt x="14964" y="5877"/>
                  </a:lnTo>
                  <a:lnTo>
                    <a:pt x="16468" y="3144"/>
                  </a:lnTo>
                  <a:lnTo>
                    <a:pt x="16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24850" y="1940450"/>
              <a:ext cx="140100" cy="257950"/>
            </a:xfrm>
            <a:custGeom>
              <a:rect b="b" l="l" r="r" t="t"/>
              <a:pathLst>
                <a:path extrusionOk="0" h="10318" w="5604">
                  <a:moveTo>
                    <a:pt x="3212" y="0"/>
                  </a:moveTo>
                  <a:lnTo>
                    <a:pt x="1" y="10318"/>
                  </a:lnTo>
                  <a:lnTo>
                    <a:pt x="5604" y="10318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112775" y="2244500"/>
              <a:ext cx="95675" cy="87150"/>
            </a:xfrm>
            <a:custGeom>
              <a:rect b="b" l="l" r="r" t="t"/>
              <a:pathLst>
                <a:path extrusionOk="0" h="3486" w="3827">
                  <a:moveTo>
                    <a:pt x="752" y="1"/>
                  </a:moveTo>
                  <a:lnTo>
                    <a:pt x="478" y="69"/>
                  </a:lnTo>
                  <a:lnTo>
                    <a:pt x="205" y="274"/>
                  </a:lnTo>
                  <a:lnTo>
                    <a:pt x="68" y="479"/>
                  </a:lnTo>
                  <a:lnTo>
                    <a:pt x="0" y="821"/>
                  </a:lnTo>
                  <a:lnTo>
                    <a:pt x="0" y="2734"/>
                  </a:lnTo>
                  <a:lnTo>
                    <a:pt x="68" y="3007"/>
                  </a:lnTo>
                  <a:lnTo>
                    <a:pt x="205" y="3281"/>
                  </a:lnTo>
                  <a:lnTo>
                    <a:pt x="478" y="3417"/>
                  </a:lnTo>
                  <a:lnTo>
                    <a:pt x="752" y="3486"/>
                  </a:lnTo>
                  <a:lnTo>
                    <a:pt x="3007" y="3486"/>
                  </a:lnTo>
                  <a:lnTo>
                    <a:pt x="3348" y="3417"/>
                  </a:lnTo>
                  <a:lnTo>
                    <a:pt x="3553" y="3281"/>
                  </a:lnTo>
                  <a:lnTo>
                    <a:pt x="3758" y="3007"/>
                  </a:lnTo>
                  <a:lnTo>
                    <a:pt x="3827" y="2734"/>
                  </a:lnTo>
                  <a:lnTo>
                    <a:pt x="3827" y="821"/>
                  </a:lnTo>
                  <a:lnTo>
                    <a:pt x="3758" y="479"/>
                  </a:lnTo>
                  <a:lnTo>
                    <a:pt x="3553" y="274"/>
                  </a:lnTo>
                  <a:lnTo>
                    <a:pt x="3348" y="69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237475" y="2244500"/>
              <a:ext cx="95675" cy="87150"/>
            </a:xfrm>
            <a:custGeom>
              <a:rect b="b" l="l" r="r" t="t"/>
              <a:pathLst>
                <a:path extrusionOk="0" h="3486" w="3827">
                  <a:moveTo>
                    <a:pt x="820" y="1"/>
                  </a:moveTo>
                  <a:lnTo>
                    <a:pt x="478" y="69"/>
                  </a:lnTo>
                  <a:lnTo>
                    <a:pt x="273" y="274"/>
                  </a:lnTo>
                  <a:lnTo>
                    <a:pt x="68" y="479"/>
                  </a:lnTo>
                  <a:lnTo>
                    <a:pt x="0" y="821"/>
                  </a:lnTo>
                  <a:lnTo>
                    <a:pt x="0" y="2734"/>
                  </a:lnTo>
                  <a:lnTo>
                    <a:pt x="68" y="3007"/>
                  </a:lnTo>
                  <a:lnTo>
                    <a:pt x="273" y="3281"/>
                  </a:lnTo>
                  <a:lnTo>
                    <a:pt x="478" y="3417"/>
                  </a:lnTo>
                  <a:lnTo>
                    <a:pt x="820" y="3486"/>
                  </a:lnTo>
                  <a:lnTo>
                    <a:pt x="3075" y="3486"/>
                  </a:lnTo>
                  <a:lnTo>
                    <a:pt x="3348" y="3417"/>
                  </a:lnTo>
                  <a:lnTo>
                    <a:pt x="3622" y="3281"/>
                  </a:lnTo>
                  <a:lnTo>
                    <a:pt x="3758" y="3007"/>
                  </a:lnTo>
                  <a:lnTo>
                    <a:pt x="3826" y="2734"/>
                  </a:lnTo>
                  <a:lnTo>
                    <a:pt x="3826" y="821"/>
                  </a:lnTo>
                  <a:lnTo>
                    <a:pt x="3758" y="479"/>
                  </a:lnTo>
                  <a:lnTo>
                    <a:pt x="3622" y="274"/>
                  </a:lnTo>
                  <a:lnTo>
                    <a:pt x="3348" y="69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63875" y="2244500"/>
              <a:ext cx="95675" cy="87150"/>
            </a:xfrm>
            <a:custGeom>
              <a:rect b="b" l="l" r="r" t="t"/>
              <a:pathLst>
                <a:path extrusionOk="0" h="3486" w="3827">
                  <a:moveTo>
                    <a:pt x="752" y="1"/>
                  </a:moveTo>
                  <a:lnTo>
                    <a:pt x="479" y="69"/>
                  </a:lnTo>
                  <a:lnTo>
                    <a:pt x="205" y="274"/>
                  </a:lnTo>
                  <a:lnTo>
                    <a:pt x="69" y="479"/>
                  </a:lnTo>
                  <a:lnTo>
                    <a:pt x="0" y="821"/>
                  </a:lnTo>
                  <a:lnTo>
                    <a:pt x="0" y="2734"/>
                  </a:lnTo>
                  <a:lnTo>
                    <a:pt x="69" y="3007"/>
                  </a:lnTo>
                  <a:lnTo>
                    <a:pt x="205" y="3281"/>
                  </a:lnTo>
                  <a:lnTo>
                    <a:pt x="479" y="3417"/>
                  </a:lnTo>
                  <a:lnTo>
                    <a:pt x="752" y="3486"/>
                  </a:lnTo>
                  <a:lnTo>
                    <a:pt x="3007" y="3486"/>
                  </a:lnTo>
                  <a:lnTo>
                    <a:pt x="3349" y="3417"/>
                  </a:lnTo>
                  <a:lnTo>
                    <a:pt x="3553" y="3281"/>
                  </a:lnTo>
                  <a:lnTo>
                    <a:pt x="3758" y="3007"/>
                  </a:lnTo>
                  <a:lnTo>
                    <a:pt x="3827" y="2734"/>
                  </a:lnTo>
                  <a:lnTo>
                    <a:pt x="3827" y="821"/>
                  </a:lnTo>
                  <a:lnTo>
                    <a:pt x="3758" y="479"/>
                  </a:lnTo>
                  <a:lnTo>
                    <a:pt x="3553" y="274"/>
                  </a:lnTo>
                  <a:lnTo>
                    <a:pt x="3349" y="69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488575" y="2244500"/>
              <a:ext cx="95675" cy="87150"/>
            </a:xfrm>
            <a:custGeom>
              <a:rect b="b" l="l" r="r" t="t"/>
              <a:pathLst>
                <a:path extrusionOk="0" h="3486" w="3827">
                  <a:moveTo>
                    <a:pt x="820" y="1"/>
                  </a:moveTo>
                  <a:lnTo>
                    <a:pt x="479" y="69"/>
                  </a:lnTo>
                  <a:lnTo>
                    <a:pt x="274" y="274"/>
                  </a:lnTo>
                  <a:lnTo>
                    <a:pt x="69" y="479"/>
                  </a:lnTo>
                  <a:lnTo>
                    <a:pt x="0" y="821"/>
                  </a:lnTo>
                  <a:lnTo>
                    <a:pt x="0" y="2734"/>
                  </a:lnTo>
                  <a:lnTo>
                    <a:pt x="69" y="3007"/>
                  </a:lnTo>
                  <a:lnTo>
                    <a:pt x="274" y="3281"/>
                  </a:lnTo>
                  <a:lnTo>
                    <a:pt x="479" y="3417"/>
                  </a:lnTo>
                  <a:lnTo>
                    <a:pt x="820" y="3486"/>
                  </a:lnTo>
                  <a:lnTo>
                    <a:pt x="3075" y="3486"/>
                  </a:lnTo>
                  <a:lnTo>
                    <a:pt x="3348" y="3417"/>
                  </a:lnTo>
                  <a:lnTo>
                    <a:pt x="3622" y="3281"/>
                  </a:lnTo>
                  <a:lnTo>
                    <a:pt x="3758" y="3007"/>
                  </a:lnTo>
                  <a:lnTo>
                    <a:pt x="3827" y="2734"/>
                  </a:lnTo>
                  <a:lnTo>
                    <a:pt x="3827" y="821"/>
                  </a:lnTo>
                  <a:lnTo>
                    <a:pt x="3758" y="479"/>
                  </a:lnTo>
                  <a:lnTo>
                    <a:pt x="3622" y="274"/>
                  </a:lnTo>
                  <a:lnTo>
                    <a:pt x="3348" y="69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263775" y="2413625"/>
              <a:ext cx="155475" cy="93975"/>
            </a:xfrm>
            <a:custGeom>
              <a:rect b="b" l="l" r="r" t="t"/>
              <a:pathLst>
                <a:path extrusionOk="0" h="3759" w="6219">
                  <a:moveTo>
                    <a:pt x="1" y="0"/>
                  </a:moveTo>
                  <a:lnTo>
                    <a:pt x="1" y="3758"/>
                  </a:lnTo>
                  <a:lnTo>
                    <a:pt x="6219" y="3075"/>
                  </a:lnTo>
                  <a:lnTo>
                    <a:pt x="6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263775" y="2490500"/>
              <a:ext cx="155475" cy="275025"/>
            </a:xfrm>
            <a:custGeom>
              <a:rect b="b" l="l" r="r" t="t"/>
              <a:pathLst>
                <a:path extrusionOk="0" h="11001" w="6219">
                  <a:moveTo>
                    <a:pt x="6219" y="0"/>
                  </a:moveTo>
                  <a:lnTo>
                    <a:pt x="1" y="683"/>
                  </a:lnTo>
                  <a:lnTo>
                    <a:pt x="1" y="11001"/>
                  </a:lnTo>
                  <a:lnTo>
                    <a:pt x="6219" y="11001"/>
                  </a:lnTo>
                  <a:lnTo>
                    <a:pt x="6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046850" y="2413625"/>
              <a:ext cx="157175" cy="93975"/>
            </a:xfrm>
            <a:custGeom>
              <a:rect b="b" l="l" r="r" t="t"/>
              <a:pathLst>
                <a:path extrusionOk="0" h="3759" w="6287">
                  <a:moveTo>
                    <a:pt x="0" y="0"/>
                  </a:moveTo>
                  <a:lnTo>
                    <a:pt x="0" y="3758"/>
                  </a:lnTo>
                  <a:lnTo>
                    <a:pt x="6286" y="3075"/>
                  </a:lnTo>
                  <a:lnTo>
                    <a:pt x="6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046850" y="2490500"/>
              <a:ext cx="157175" cy="275025"/>
            </a:xfrm>
            <a:custGeom>
              <a:rect b="b" l="l" r="r" t="t"/>
              <a:pathLst>
                <a:path extrusionOk="0" h="11001" w="6287">
                  <a:moveTo>
                    <a:pt x="6286" y="0"/>
                  </a:moveTo>
                  <a:lnTo>
                    <a:pt x="0" y="683"/>
                  </a:lnTo>
                  <a:lnTo>
                    <a:pt x="0" y="11001"/>
                  </a:lnTo>
                  <a:lnTo>
                    <a:pt x="6286" y="11001"/>
                  </a:lnTo>
                  <a:lnTo>
                    <a:pt x="62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938900" y="2649350"/>
              <a:ext cx="1149650" cy="406575"/>
            </a:xfrm>
            <a:custGeom>
              <a:rect b="b" l="l" r="r" t="t"/>
              <a:pathLst>
                <a:path extrusionOk="0" h="16263" w="45986">
                  <a:moveTo>
                    <a:pt x="15853" y="1"/>
                  </a:moveTo>
                  <a:lnTo>
                    <a:pt x="15101" y="69"/>
                  </a:lnTo>
                  <a:lnTo>
                    <a:pt x="14486" y="274"/>
                  </a:lnTo>
                  <a:lnTo>
                    <a:pt x="13871" y="616"/>
                  </a:lnTo>
                  <a:lnTo>
                    <a:pt x="13325" y="1026"/>
                  </a:lnTo>
                  <a:lnTo>
                    <a:pt x="12915" y="1572"/>
                  </a:lnTo>
                  <a:lnTo>
                    <a:pt x="12573" y="2187"/>
                  </a:lnTo>
                  <a:lnTo>
                    <a:pt x="12368" y="2802"/>
                  </a:lnTo>
                  <a:lnTo>
                    <a:pt x="12300" y="3554"/>
                  </a:lnTo>
                  <a:lnTo>
                    <a:pt x="12300" y="10250"/>
                  </a:lnTo>
                  <a:lnTo>
                    <a:pt x="2665" y="10250"/>
                  </a:lnTo>
                  <a:lnTo>
                    <a:pt x="2119" y="10318"/>
                  </a:lnTo>
                  <a:lnTo>
                    <a:pt x="1641" y="10455"/>
                  </a:lnTo>
                  <a:lnTo>
                    <a:pt x="1162" y="10728"/>
                  </a:lnTo>
                  <a:lnTo>
                    <a:pt x="821" y="11070"/>
                  </a:lnTo>
                  <a:lnTo>
                    <a:pt x="479" y="11480"/>
                  </a:lnTo>
                  <a:lnTo>
                    <a:pt x="206" y="11890"/>
                  </a:lnTo>
                  <a:lnTo>
                    <a:pt x="69" y="12436"/>
                  </a:lnTo>
                  <a:lnTo>
                    <a:pt x="1" y="12983"/>
                  </a:lnTo>
                  <a:lnTo>
                    <a:pt x="1" y="16194"/>
                  </a:lnTo>
                  <a:lnTo>
                    <a:pt x="45986" y="16263"/>
                  </a:lnTo>
                  <a:lnTo>
                    <a:pt x="45986" y="15648"/>
                  </a:lnTo>
                  <a:lnTo>
                    <a:pt x="45986" y="15101"/>
                  </a:lnTo>
                  <a:lnTo>
                    <a:pt x="45849" y="14555"/>
                  </a:lnTo>
                  <a:lnTo>
                    <a:pt x="45712" y="14076"/>
                  </a:lnTo>
                  <a:lnTo>
                    <a:pt x="45576" y="13598"/>
                  </a:lnTo>
                  <a:lnTo>
                    <a:pt x="45371" y="13120"/>
                  </a:lnTo>
                  <a:lnTo>
                    <a:pt x="45097" y="12641"/>
                  </a:lnTo>
                  <a:lnTo>
                    <a:pt x="44756" y="12231"/>
                  </a:lnTo>
                  <a:lnTo>
                    <a:pt x="44414" y="11890"/>
                  </a:lnTo>
                  <a:lnTo>
                    <a:pt x="44073" y="11548"/>
                  </a:lnTo>
                  <a:lnTo>
                    <a:pt x="43663" y="11275"/>
                  </a:lnTo>
                  <a:lnTo>
                    <a:pt x="43253" y="11001"/>
                  </a:lnTo>
                  <a:lnTo>
                    <a:pt x="42774" y="10728"/>
                  </a:lnTo>
                  <a:lnTo>
                    <a:pt x="42296" y="10592"/>
                  </a:lnTo>
                  <a:lnTo>
                    <a:pt x="41749" y="10455"/>
                  </a:lnTo>
                  <a:lnTo>
                    <a:pt x="41271" y="10387"/>
                  </a:lnTo>
                  <a:lnTo>
                    <a:pt x="40724" y="10318"/>
                  </a:lnTo>
                  <a:lnTo>
                    <a:pt x="36966" y="10318"/>
                  </a:lnTo>
                  <a:lnTo>
                    <a:pt x="36966" y="8747"/>
                  </a:lnTo>
                  <a:lnTo>
                    <a:pt x="36966" y="8473"/>
                  </a:lnTo>
                  <a:lnTo>
                    <a:pt x="36830" y="8200"/>
                  </a:lnTo>
                  <a:lnTo>
                    <a:pt x="36693" y="7927"/>
                  </a:lnTo>
                  <a:lnTo>
                    <a:pt x="36556" y="7722"/>
                  </a:lnTo>
                  <a:lnTo>
                    <a:pt x="36283" y="7517"/>
                  </a:lnTo>
                  <a:lnTo>
                    <a:pt x="36078" y="7380"/>
                  </a:lnTo>
                  <a:lnTo>
                    <a:pt x="35736" y="7312"/>
                  </a:lnTo>
                  <a:lnTo>
                    <a:pt x="35463" y="7243"/>
                  </a:lnTo>
                  <a:lnTo>
                    <a:pt x="30339" y="7243"/>
                  </a:lnTo>
                  <a:lnTo>
                    <a:pt x="30339" y="3554"/>
                  </a:lnTo>
                  <a:lnTo>
                    <a:pt x="30270" y="2802"/>
                  </a:lnTo>
                  <a:lnTo>
                    <a:pt x="30065" y="2187"/>
                  </a:lnTo>
                  <a:lnTo>
                    <a:pt x="29724" y="1572"/>
                  </a:lnTo>
                  <a:lnTo>
                    <a:pt x="29314" y="1026"/>
                  </a:lnTo>
                  <a:lnTo>
                    <a:pt x="28835" y="616"/>
                  </a:lnTo>
                  <a:lnTo>
                    <a:pt x="28220" y="274"/>
                  </a:lnTo>
                  <a:lnTo>
                    <a:pt x="27537" y="69"/>
                  </a:lnTo>
                  <a:lnTo>
                    <a:pt x="268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515575" y="2367500"/>
              <a:ext cx="2921075" cy="674775"/>
            </a:xfrm>
            <a:custGeom>
              <a:rect b="b" l="l" r="r" t="t"/>
              <a:pathLst>
                <a:path extrusionOk="0" h="26991" w="116843">
                  <a:moveTo>
                    <a:pt x="58695" y="0"/>
                  </a:moveTo>
                  <a:lnTo>
                    <a:pt x="58285" y="137"/>
                  </a:lnTo>
                  <a:lnTo>
                    <a:pt x="57944" y="274"/>
                  </a:lnTo>
                  <a:lnTo>
                    <a:pt x="57602" y="410"/>
                  </a:lnTo>
                  <a:lnTo>
                    <a:pt x="57260" y="615"/>
                  </a:lnTo>
                  <a:lnTo>
                    <a:pt x="56919" y="889"/>
                  </a:lnTo>
                  <a:lnTo>
                    <a:pt x="56645" y="1230"/>
                  </a:lnTo>
                  <a:lnTo>
                    <a:pt x="56440" y="1572"/>
                  </a:lnTo>
                  <a:lnTo>
                    <a:pt x="51384" y="10660"/>
                  </a:lnTo>
                  <a:lnTo>
                    <a:pt x="46738" y="10660"/>
                  </a:lnTo>
                  <a:lnTo>
                    <a:pt x="46328" y="10728"/>
                  </a:lnTo>
                  <a:lnTo>
                    <a:pt x="45986" y="10865"/>
                  </a:lnTo>
                  <a:lnTo>
                    <a:pt x="45644" y="11001"/>
                  </a:lnTo>
                  <a:lnTo>
                    <a:pt x="45303" y="11275"/>
                  </a:lnTo>
                  <a:lnTo>
                    <a:pt x="45029" y="11480"/>
                  </a:lnTo>
                  <a:lnTo>
                    <a:pt x="44756" y="11753"/>
                  </a:lnTo>
                  <a:lnTo>
                    <a:pt x="44483" y="12095"/>
                  </a:lnTo>
                  <a:lnTo>
                    <a:pt x="43048" y="14486"/>
                  </a:lnTo>
                  <a:lnTo>
                    <a:pt x="19543" y="14486"/>
                  </a:lnTo>
                  <a:lnTo>
                    <a:pt x="19133" y="14623"/>
                  </a:lnTo>
                  <a:lnTo>
                    <a:pt x="18791" y="14691"/>
                  </a:lnTo>
                  <a:lnTo>
                    <a:pt x="18381" y="14896"/>
                  </a:lnTo>
                  <a:lnTo>
                    <a:pt x="18040" y="15101"/>
                  </a:lnTo>
                  <a:lnTo>
                    <a:pt x="17766" y="15374"/>
                  </a:lnTo>
                  <a:lnTo>
                    <a:pt x="17493" y="15716"/>
                  </a:lnTo>
                  <a:lnTo>
                    <a:pt x="17288" y="16058"/>
                  </a:lnTo>
                  <a:lnTo>
                    <a:pt x="12437" y="24735"/>
                  </a:lnTo>
                  <a:lnTo>
                    <a:pt x="3486" y="24735"/>
                  </a:lnTo>
                  <a:lnTo>
                    <a:pt x="2871" y="24804"/>
                  </a:lnTo>
                  <a:lnTo>
                    <a:pt x="2324" y="25009"/>
                  </a:lnTo>
                  <a:lnTo>
                    <a:pt x="1777" y="25282"/>
                  </a:lnTo>
                  <a:lnTo>
                    <a:pt x="1299" y="25692"/>
                  </a:lnTo>
                  <a:lnTo>
                    <a:pt x="1" y="26990"/>
                  </a:lnTo>
                  <a:lnTo>
                    <a:pt x="45371" y="26990"/>
                  </a:lnTo>
                  <a:lnTo>
                    <a:pt x="53570" y="26853"/>
                  </a:lnTo>
                  <a:lnTo>
                    <a:pt x="57124" y="26785"/>
                  </a:lnTo>
                  <a:lnTo>
                    <a:pt x="60472" y="26649"/>
                  </a:lnTo>
                  <a:lnTo>
                    <a:pt x="63478" y="26512"/>
                  </a:lnTo>
                  <a:lnTo>
                    <a:pt x="66211" y="26375"/>
                  </a:lnTo>
                  <a:lnTo>
                    <a:pt x="68808" y="26170"/>
                  </a:lnTo>
                  <a:lnTo>
                    <a:pt x="71131" y="25897"/>
                  </a:lnTo>
                  <a:lnTo>
                    <a:pt x="75231" y="25419"/>
                  </a:lnTo>
                  <a:lnTo>
                    <a:pt x="78715" y="24872"/>
                  </a:lnTo>
                  <a:lnTo>
                    <a:pt x="81722" y="24257"/>
                  </a:lnTo>
                  <a:lnTo>
                    <a:pt x="84523" y="23642"/>
                  </a:lnTo>
                  <a:lnTo>
                    <a:pt x="87188" y="23027"/>
                  </a:lnTo>
                  <a:lnTo>
                    <a:pt x="89921" y="22480"/>
                  </a:lnTo>
                  <a:lnTo>
                    <a:pt x="92928" y="21866"/>
                  </a:lnTo>
                  <a:lnTo>
                    <a:pt x="96276" y="21387"/>
                  </a:lnTo>
                  <a:lnTo>
                    <a:pt x="100171" y="20977"/>
                  </a:lnTo>
                  <a:lnTo>
                    <a:pt x="102357" y="20772"/>
                  </a:lnTo>
                  <a:lnTo>
                    <a:pt x="104749" y="20636"/>
                  </a:lnTo>
                  <a:lnTo>
                    <a:pt x="107413" y="20499"/>
                  </a:lnTo>
                  <a:lnTo>
                    <a:pt x="110283" y="20431"/>
                  </a:lnTo>
                  <a:lnTo>
                    <a:pt x="116843" y="20362"/>
                  </a:lnTo>
                  <a:lnTo>
                    <a:pt x="110078" y="14828"/>
                  </a:lnTo>
                  <a:lnTo>
                    <a:pt x="103177" y="14828"/>
                  </a:lnTo>
                  <a:lnTo>
                    <a:pt x="93953" y="7312"/>
                  </a:lnTo>
                  <a:lnTo>
                    <a:pt x="89511" y="7312"/>
                  </a:lnTo>
                  <a:lnTo>
                    <a:pt x="88145" y="5877"/>
                  </a:lnTo>
                  <a:lnTo>
                    <a:pt x="60608" y="5877"/>
                  </a:lnTo>
                  <a:lnTo>
                    <a:pt x="61838" y="2255"/>
                  </a:lnTo>
                  <a:lnTo>
                    <a:pt x="84797" y="2255"/>
                  </a:lnTo>
                  <a:lnTo>
                    <a:pt x="8267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030775" y="2423875"/>
              <a:ext cx="688425" cy="90550"/>
            </a:xfrm>
            <a:custGeom>
              <a:rect b="b" l="l" r="r" t="t"/>
              <a:pathLst>
                <a:path extrusionOk="0" h="3622" w="27537">
                  <a:moveTo>
                    <a:pt x="1230" y="0"/>
                  </a:moveTo>
                  <a:lnTo>
                    <a:pt x="0" y="3622"/>
                  </a:lnTo>
                  <a:lnTo>
                    <a:pt x="27537" y="3622"/>
                  </a:lnTo>
                  <a:lnTo>
                    <a:pt x="24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57200" y="2861175"/>
              <a:ext cx="7143750" cy="225500"/>
            </a:xfrm>
            <a:custGeom>
              <a:rect b="b" l="l" r="r" t="t"/>
              <a:pathLst>
                <a:path extrusionOk="0" h="9020" w="285750">
                  <a:moveTo>
                    <a:pt x="285750" y="0"/>
                  </a:moveTo>
                  <a:lnTo>
                    <a:pt x="199178" y="615"/>
                  </a:lnTo>
                  <a:lnTo>
                    <a:pt x="192618" y="684"/>
                  </a:lnTo>
                  <a:lnTo>
                    <a:pt x="189748" y="752"/>
                  </a:lnTo>
                  <a:lnTo>
                    <a:pt x="187084" y="889"/>
                  </a:lnTo>
                  <a:lnTo>
                    <a:pt x="184692" y="1025"/>
                  </a:lnTo>
                  <a:lnTo>
                    <a:pt x="182506" y="1230"/>
                  </a:lnTo>
                  <a:lnTo>
                    <a:pt x="178611" y="1640"/>
                  </a:lnTo>
                  <a:lnTo>
                    <a:pt x="175263" y="2119"/>
                  </a:lnTo>
                  <a:lnTo>
                    <a:pt x="172256" y="2733"/>
                  </a:lnTo>
                  <a:lnTo>
                    <a:pt x="169523" y="3280"/>
                  </a:lnTo>
                  <a:lnTo>
                    <a:pt x="166858" y="3895"/>
                  </a:lnTo>
                  <a:lnTo>
                    <a:pt x="164057" y="4510"/>
                  </a:lnTo>
                  <a:lnTo>
                    <a:pt x="161050" y="5125"/>
                  </a:lnTo>
                  <a:lnTo>
                    <a:pt x="157566" y="5672"/>
                  </a:lnTo>
                  <a:lnTo>
                    <a:pt x="153466" y="6150"/>
                  </a:lnTo>
                  <a:lnTo>
                    <a:pt x="151143" y="6423"/>
                  </a:lnTo>
                  <a:lnTo>
                    <a:pt x="148546" y="6628"/>
                  </a:lnTo>
                  <a:lnTo>
                    <a:pt x="145813" y="6765"/>
                  </a:lnTo>
                  <a:lnTo>
                    <a:pt x="142807" y="6902"/>
                  </a:lnTo>
                  <a:lnTo>
                    <a:pt x="139459" y="7038"/>
                  </a:lnTo>
                  <a:lnTo>
                    <a:pt x="135905" y="7106"/>
                  </a:lnTo>
                  <a:lnTo>
                    <a:pt x="127706" y="7243"/>
                  </a:lnTo>
                  <a:lnTo>
                    <a:pt x="18039" y="7243"/>
                  </a:lnTo>
                  <a:lnTo>
                    <a:pt x="17424" y="7175"/>
                  </a:lnTo>
                  <a:lnTo>
                    <a:pt x="16809" y="6970"/>
                  </a:lnTo>
                  <a:lnTo>
                    <a:pt x="16331" y="6628"/>
                  </a:lnTo>
                  <a:lnTo>
                    <a:pt x="15852" y="6218"/>
                  </a:lnTo>
                  <a:lnTo>
                    <a:pt x="15374" y="5740"/>
                  </a:lnTo>
                  <a:lnTo>
                    <a:pt x="14827" y="5398"/>
                  </a:lnTo>
                  <a:lnTo>
                    <a:pt x="14212" y="5262"/>
                  </a:lnTo>
                  <a:lnTo>
                    <a:pt x="13597" y="5193"/>
                  </a:lnTo>
                  <a:lnTo>
                    <a:pt x="0" y="5330"/>
                  </a:lnTo>
                  <a:lnTo>
                    <a:pt x="615" y="7448"/>
                  </a:lnTo>
                  <a:lnTo>
                    <a:pt x="6970" y="7448"/>
                  </a:lnTo>
                  <a:lnTo>
                    <a:pt x="7926" y="7516"/>
                  </a:lnTo>
                  <a:lnTo>
                    <a:pt x="8678" y="7721"/>
                  </a:lnTo>
                  <a:lnTo>
                    <a:pt x="9293" y="7926"/>
                  </a:lnTo>
                  <a:lnTo>
                    <a:pt x="9908" y="8268"/>
                  </a:lnTo>
                  <a:lnTo>
                    <a:pt x="10454" y="8541"/>
                  </a:lnTo>
                  <a:lnTo>
                    <a:pt x="11138" y="8815"/>
                  </a:lnTo>
                  <a:lnTo>
                    <a:pt x="12026" y="8951"/>
                  </a:lnTo>
                  <a:lnTo>
                    <a:pt x="13187" y="9020"/>
                  </a:lnTo>
                  <a:lnTo>
                    <a:pt x="147111" y="9020"/>
                  </a:lnTo>
                  <a:lnTo>
                    <a:pt x="150459" y="8951"/>
                  </a:lnTo>
                  <a:lnTo>
                    <a:pt x="153671" y="8815"/>
                  </a:lnTo>
                  <a:lnTo>
                    <a:pt x="156882" y="8541"/>
                  </a:lnTo>
                  <a:lnTo>
                    <a:pt x="159957" y="8200"/>
                  </a:lnTo>
                  <a:lnTo>
                    <a:pt x="162964" y="7790"/>
                  </a:lnTo>
                  <a:lnTo>
                    <a:pt x="165833" y="7380"/>
                  </a:lnTo>
                  <a:lnTo>
                    <a:pt x="171436" y="6423"/>
                  </a:lnTo>
                  <a:lnTo>
                    <a:pt x="176629" y="5467"/>
                  </a:lnTo>
                  <a:lnTo>
                    <a:pt x="181412" y="4578"/>
                  </a:lnTo>
                  <a:lnTo>
                    <a:pt x="183599" y="4305"/>
                  </a:lnTo>
                  <a:lnTo>
                    <a:pt x="185717" y="4032"/>
                  </a:lnTo>
                  <a:lnTo>
                    <a:pt x="187767" y="3827"/>
                  </a:lnTo>
                  <a:lnTo>
                    <a:pt x="189612" y="3758"/>
                  </a:lnTo>
                  <a:lnTo>
                    <a:pt x="282129" y="3758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72550" y="2955125"/>
              <a:ext cx="7037875" cy="324575"/>
            </a:xfrm>
            <a:custGeom>
              <a:rect b="b" l="l" r="r" t="t"/>
              <a:pathLst>
                <a:path extrusionOk="0" h="12983" w="281515">
                  <a:moveTo>
                    <a:pt x="188998" y="0"/>
                  </a:moveTo>
                  <a:lnTo>
                    <a:pt x="187153" y="69"/>
                  </a:lnTo>
                  <a:lnTo>
                    <a:pt x="185103" y="274"/>
                  </a:lnTo>
                  <a:lnTo>
                    <a:pt x="182985" y="547"/>
                  </a:lnTo>
                  <a:lnTo>
                    <a:pt x="180798" y="820"/>
                  </a:lnTo>
                  <a:lnTo>
                    <a:pt x="176015" y="1709"/>
                  </a:lnTo>
                  <a:lnTo>
                    <a:pt x="170822" y="2665"/>
                  </a:lnTo>
                  <a:lnTo>
                    <a:pt x="165219" y="3622"/>
                  </a:lnTo>
                  <a:lnTo>
                    <a:pt x="162350" y="4032"/>
                  </a:lnTo>
                  <a:lnTo>
                    <a:pt x="159343" y="4442"/>
                  </a:lnTo>
                  <a:lnTo>
                    <a:pt x="156268" y="4783"/>
                  </a:lnTo>
                  <a:lnTo>
                    <a:pt x="153057" y="5057"/>
                  </a:lnTo>
                  <a:lnTo>
                    <a:pt x="149845" y="5193"/>
                  </a:lnTo>
                  <a:lnTo>
                    <a:pt x="146497" y="5262"/>
                  </a:lnTo>
                  <a:lnTo>
                    <a:pt x="12573" y="5262"/>
                  </a:lnTo>
                  <a:lnTo>
                    <a:pt x="11412" y="5193"/>
                  </a:lnTo>
                  <a:lnTo>
                    <a:pt x="10524" y="5057"/>
                  </a:lnTo>
                  <a:lnTo>
                    <a:pt x="9840" y="4783"/>
                  </a:lnTo>
                  <a:lnTo>
                    <a:pt x="9294" y="4510"/>
                  </a:lnTo>
                  <a:lnTo>
                    <a:pt x="8679" y="4168"/>
                  </a:lnTo>
                  <a:lnTo>
                    <a:pt x="8064" y="3963"/>
                  </a:lnTo>
                  <a:lnTo>
                    <a:pt x="7312" y="3758"/>
                  </a:lnTo>
                  <a:lnTo>
                    <a:pt x="6356" y="3690"/>
                  </a:lnTo>
                  <a:lnTo>
                    <a:pt x="1" y="3690"/>
                  </a:lnTo>
                  <a:lnTo>
                    <a:pt x="2597" y="12983"/>
                  </a:lnTo>
                  <a:lnTo>
                    <a:pt x="201434" y="12983"/>
                  </a:lnTo>
                  <a:lnTo>
                    <a:pt x="206285" y="12914"/>
                  </a:lnTo>
                  <a:lnTo>
                    <a:pt x="210795" y="12778"/>
                  </a:lnTo>
                  <a:lnTo>
                    <a:pt x="215099" y="12436"/>
                  </a:lnTo>
                  <a:lnTo>
                    <a:pt x="219131" y="12095"/>
                  </a:lnTo>
                  <a:lnTo>
                    <a:pt x="223094" y="11685"/>
                  </a:lnTo>
                  <a:lnTo>
                    <a:pt x="226920" y="11206"/>
                  </a:lnTo>
                  <a:lnTo>
                    <a:pt x="234710" y="10181"/>
                  </a:lnTo>
                  <a:lnTo>
                    <a:pt x="238673" y="9635"/>
                  </a:lnTo>
                  <a:lnTo>
                    <a:pt x="242841" y="9088"/>
                  </a:lnTo>
                  <a:lnTo>
                    <a:pt x="247214" y="8610"/>
                  </a:lnTo>
                  <a:lnTo>
                    <a:pt x="251860" y="8200"/>
                  </a:lnTo>
                  <a:lnTo>
                    <a:pt x="256848" y="7790"/>
                  </a:lnTo>
                  <a:lnTo>
                    <a:pt x="262314" y="7517"/>
                  </a:lnTo>
                  <a:lnTo>
                    <a:pt x="268191" y="7312"/>
                  </a:lnTo>
                  <a:lnTo>
                    <a:pt x="274613" y="7243"/>
                  </a:lnTo>
                  <a:lnTo>
                    <a:pt x="281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029075" y="1293050"/>
              <a:ext cx="37600" cy="432200"/>
            </a:xfrm>
            <a:custGeom>
              <a:rect b="b" l="l" r="r" t="t"/>
              <a:pathLst>
                <a:path extrusionOk="0" h="17288" w="1504">
                  <a:moveTo>
                    <a:pt x="1503" y="0"/>
                  </a:moveTo>
                  <a:lnTo>
                    <a:pt x="1093" y="4920"/>
                  </a:lnTo>
                  <a:lnTo>
                    <a:pt x="0" y="4920"/>
                  </a:lnTo>
                  <a:lnTo>
                    <a:pt x="0" y="7174"/>
                  </a:lnTo>
                  <a:lnTo>
                    <a:pt x="820" y="7174"/>
                  </a:lnTo>
                  <a:lnTo>
                    <a:pt x="820" y="15716"/>
                  </a:lnTo>
                  <a:lnTo>
                    <a:pt x="205" y="15716"/>
                  </a:lnTo>
                  <a:lnTo>
                    <a:pt x="0" y="17014"/>
                  </a:lnTo>
                  <a:lnTo>
                    <a:pt x="1503" y="17287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066650" y="1293050"/>
              <a:ext cx="37600" cy="432200"/>
            </a:xfrm>
            <a:custGeom>
              <a:rect b="b" l="l" r="r" t="t"/>
              <a:pathLst>
                <a:path extrusionOk="0" h="17288" w="1504">
                  <a:moveTo>
                    <a:pt x="0" y="0"/>
                  </a:moveTo>
                  <a:lnTo>
                    <a:pt x="0" y="17287"/>
                  </a:lnTo>
                  <a:lnTo>
                    <a:pt x="1503" y="17014"/>
                  </a:lnTo>
                  <a:lnTo>
                    <a:pt x="1298" y="15716"/>
                  </a:lnTo>
                  <a:lnTo>
                    <a:pt x="615" y="15716"/>
                  </a:lnTo>
                  <a:lnTo>
                    <a:pt x="615" y="7174"/>
                  </a:lnTo>
                  <a:lnTo>
                    <a:pt x="1435" y="7174"/>
                  </a:lnTo>
                  <a:lnTo>
                    <a:pt x="1435" y="4920"/>
                  </a:lnTo>
                  <a:lnTo>
                    <a:pt x="342" y="4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813825" y="1521925"/>
              <a:ext cx="509075" cy="71775"/>
            </a:xfrm>
            <a:custGeom>
              <a:rect b="b" l="l" r="r" t="t"/>
              <a:pathLst>
                <a:path extrusionOk="0" h="2871" w="20363">
                  <a:moveTo>
                    <a:pt x="1" y="1"/>
                  </a:moveTo>
                  <a:lnTo>
                    <a:pt x="1" y="2871"/>
                  </a:lnTo>
                  <a:lnTo>
                    <a:pt x="20363" y="2871"/>
                  </a:lnTo>
                  <a:lnTo>
                    <a:pt x="20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813825" y="1593675"/>
              <a:ext cx="509075" cy="61525"/>
            </a:xfrm>
            <a:custGeom>
              <a:rect b="b" l="l" r="r" t="t"/>
              <a:pathLst>
                <a:path extrusionOk="0" h="2461" w="20363">
                  <a:moveTo>
                    <a:pt x="1" y="1"/>
                  </a:moveTo>
                  <a:lnTo>
                    <a:pt x="1" y="2461"/>
                  </a:lnTo>
                  <a:lnTo>
                    <a:pt x="20363" y="2461"/>
                  </a:lnTo>
                  <a:lnTo>
                    <a:pt x="20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129850" y="2411925"/>
              <a:ext cx="11975" cy="116175"/>
            </a:xfrm>
            <a:custGeom>
              <a:rect b="b" l="l" r="r" t="t"/>
              <a:pathLst>
                <a:path extrusionOk="0" h="4647" w="479">
                  <a:moveTo>
                    <a:pt x="0" y="0"/>
                  </a:moveTo>
                  <a:lnTo>
                    <a:pt x="0" y="4646"/>
                  </a:lnTo>
                  <a:lnTo>
                    <a:pt x="479" y="464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246000" y="2411925"/>
              <a:ext cx="13700" cy="116175"/>
            </a:xfrm>
            <a:custGeom>
              <a:rect b="b" l="l" r="r" t="t"/>
              <a:pathLst>
                <a:path extrusionOk="0" h="4647" w="548">
                  <a:moveTo>
                    <a:pt x="1" y="0"/>
                  </a:moveTo>
                  <a:lnTo>
                    <a:pt x="1" y="4646"/>
                  </a:lnTo>
                  <a:lnTo>
                    <a:pt x="547" y="464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363875" y="2411925"/>
              <a:ext cx="11975" cy="116175"/>
            </a:xfrm>
            <a:custGeom>
              <a:rect b="b" l="l" r="r" t="t"/>
              <a:pathLst>
                <a:path extrusionOk="0" h="4647" w="479">
                  <a:moveTo>
                    <a:pt x="0" y="0"/>
                  </a:moveTo>
                  <a:lnTo>
                    <a:pt x="0" y="4646"/>
                  </a:lnTo>
                  <a:lnTo>
                    <a:pt x="479" y="464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480025" y="2411925"/>
              <a:ext cx="13700" cy="116175"/>
            </a:xfrm>
            <a:custGeom>
              <a:rect b="b" l="l" r="r" t="t"/>
              <a:pathLst>
                <a:path extrusionOk="0" h="4647" w="548">
                  <a:moveTo>
                    <a:pt x="1" y="0"/>
                  </a:moveTo>
                  <a:lnTo>
                    <a:pt x="1" y="4646"/>
                  </a:lnTo>
                  <a:lnTo>
                    <a:pt x="547" y="464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596200" y="2411925"/>
              <a:ext cx="13675" cy="116175"/>
            </a:xfrm>
            <a:custGeom>
              <a:rect b="b" l="l" r="r" t="t"/>
              <a:pathLst>
                <a:path extrusionOk="0" h="4647" w="547">
                  <a:moveTo>
                    <a:pt x="0" y="0"/>
                  </a:moveTo>
                  <a:lnTo>
                    <a:pt x="0" y="4646"/>
                  </a:lnTo>
                  <a:lnTo>
                    <a:pt x="547" y="464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59550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6672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73727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80902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8790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94910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0208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609087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616092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62326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630270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63744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4447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51452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65862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665630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672632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679807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868125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0" y="4373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938150" y="2704025"/>
              <a:ext cx="25" cy="109350"/>
            </a:xfrm>
            <a:custGeom>
              <a:rect b="b" l="l" r="r" t="t"/>
              <a:pathLst>
                <a:path extrusionOk="0" fill="none" h="4374" w="1">
                  <a:moveTo>
                    <a:pt x="1" y="4373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rnd" cmpd="sng" w="119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552800" y="2707425"/>
              <a:ext cx="1455400" cy="25"/>
            </a:xfrm>
            <a:custGeom>
              <a:rect b="b" l="l" r="r" t="t"/>
              <a:pathLst>
                <a:path extrusionOk="0" fill="none" h="1" w="58216">
                  <a:moveTo>
                    <a:pt x="0" y="1"/>
                  </a:moveTo>
                  <a:lnTo>
                    <a:pt x="58216" y="1"/>
                  </a:lnTo>
                </a:path>
              </a:pathLst>
            </a:custGeom>
            <a:solidFill>
              <a:schemeClr val="accent2"/>
            </a:solidFill>
            <a:ln cap="rnd" cmpd="sng" w="18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7138000" y="3004650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9" y="479"/>
                  </a:moveTo>
                  <a:lnTo>
                    <a:pt x="1914" y="548"/>
                  </a:lnTo>
                  <a:lnTo>
                    <a:pt x="2187" y="616"/>
                  </a:lnTo>
                  <a:lnTo>
                    <a:pt x="2392" y="684"/>
                  </a:lnTo>
                  <a:lnTo>
                    <a:pt x="2529" y="889"/>
                  </a:lnTo>
                  <a:lnTo>
                    <a:pt x="2666" y="1026"/>
                  </a:lnTo>
                  <a:lnTo>
                    <a:pt x="2802" y="1231"/>
                  </a:lnTo>
                  <a:lnTo>
                    <a:pt x="2871" y="1504"/>
                  </a:lnTo>
                  <a:lnTo>
                    <a:pt x="2939" y="1709"/>
                  </a:lnTo>
                  <a:lnTo>
                    <a:pt x="2871" y="1982"/>
                  </a:lnTo>
                  <a:lnTo>
                    <a:pt x="2802" y="2187"/>
                  </a:lnTo>
                  <a:lnTo>
                    <a:pt x="2666" y="2392"/>
                  </a:lnTo>
                  <a:lnTo>
                    <a:pt x="2529" y="2597"/>
                  </a:lnTo>
                  <a:lnTo>
                    <a:pt x="2392" y="2734"/>
                  </a:lnTo>
                  <a:lnTo>
                    <a:pt x="2187" y="2871"/>
                  </a:lnTo>
                  <a:lnTo>
                    <a:pt x="1914" y="2939"/>
                  </a:lnTo>
                  <a:lnTo>
                    <a:pt x="1436" y="2939"/>
                  </a:lnTo>
                  <a:lnTo>
                    <a:pt x="1231" y="2871"/>
                  </a:lnTo>
                  <a:lnTo>
                    <a:pt x="1026" y="2734"/>
                  </a:lnTo>
                  <a:lnTo>
                    <a:pt x="821" y="2597"/>
                  </a:lnTo>
                  <a:lnTo>
                    <a:pt x="684" y="2392"/>
                  </a:lnTo>
                  <a:lnTo>
                    <a:pt x="548" y="2187"/>
                  </a:lnTo>
                  <a:lnTo>
                    <a:pt x="479" y="1982"/>
                  </a:lnTo>
                  <a:lnTo>
                    <a:pt x="479" y="1709"/>
                  </a:lnTo>
                  <a:lnTo>
                    <a:pt x="479" y="1504"/>
                  </a:lnTo>
                  <a:lnTo>
                    <a:pt x="548" y="1231"/>
                  </a:lnTo>
                  <a:lnTo>
                    <a:pt x="684" y="1026"/>
                  </a:lnTo>
                  <a:lnTo>
                    <a:pt x="821" y="889"/>
                  </a:lnTo>
                  <a:lnTo>
                    <a:pt x="1026" y="684"/>
                  </a:lnTo>
                  <a:lnTo>
                    <a:pt x="1231" y="616"/>
                  </a:lnTo>
                  <a:lnTo>
                    <a:pt x="1436" y="548"/>
                  </a:lnTo>
                  <a:lnTo>
                    <a:pt x="1709" y="479"/>
                  </a:lnTo>
                  <a:close/>
                  <a:moveTo>
                    <a:pt x="1368" y="1"/>
                  </a:moveTo>
                  <a:lnTo>
                    <a:pt x="1026" y="138"/>
                  </a:lnTo>
                  <a:lnTo>
                    <a:pt x="753" y="274"/>
                  </a:lnTo>
                  <a:lnTo>
                    <a:pt x="479" y="479"/>
                  </a:lnTo>
                  <a:lnTo>
                    <a:pt x="274" y="753"/>
                  </a:lnTo>
                  <a:lnTo>
                    <a:pt x="69" y="1026"/>
                  </a:lnTo>
                  <a:lnTo>
                    <a:pt x="1" y="1367"/>
                  </a:lnTo>
                  <a:lnTo>
                    <a:pt x="1" y="1709"/>
                  </a:lnTo>
                  <a:lnTo>
                    <a:pt x="1" y="2051"/>
                  </a:lnTo>
                  <a:lnTo>
                    <a:pt x="69" y="2392"/>
                  </a:lnTo>
                  <a:lnTo>
                    <a:pt x="274" y="2666"/>
                  </a:lnTo>
                  <a:lnTo>
                    <a:pt x="479" y="2939"/>
                  </a:lnTo>
                  <a:lnTo>
                    <a:pt x="753" y="3144"/>
                  </a:lnTo>
                  <a:lnTo>
                    <a:pt x="1026" y="3281"/>
                  </a:lnTo>
                  <a:lnTo>
                    <a:pt x="1368" y="3417"/>
                  </a:lnTo>
                  <a:lnTo>
                    <a:pt x="2051" y="3417"/>
                  </a:lnTo>
                  <a:lnTo>
                    <a:pt x="2392" y="3281"/>
                  </a:lnTo>
                  <a:lnTo>
                    <a:pt x="2666" y="3144"/>
                  </a:lnTo>
                  <a:lnTo>
                    <a:pt x="2939" y="2939"/>
                  </a:lnTo>
                  <a:lnTo>
                    <a:pt x="3144" y="2666"/>
                  </a:lnTo>
                  <a:lnTo>
                    <a:pt x="3281" y="2392"/>
                  </a:lnTo>
                  <a:lnTo>
                    <a:pt x="3349" y="2051"/>
                  </a:lnTo>
                  <a:lnTo>
                    <a:pt x="3417" y="1709"/>
                  </a:lnTo>
                  <a:lnTo>
                    <a:pt x="3349" y="1367"/>
                  </a:lnTo>
                  <a:lnTo>
                    <a:pt x="3281" y="1026"/>
                  </a:lnTo>
                  <a:lnTo>
                    <a:pt x="3144" y="753"/>
                  </a:lnTo>
                  <a:lnTo>
                    <a:pt x="2939" y="479"/>
                  </a:lnTo>
                  <a:lnTo>
                    <a:pt x="2666" y="274"/>
                  </a:lnTo>
                  <a:lnTo>
                    <a:pt x="2392" y="138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946700" y="3004650"/>
              <a:ext cx="85425" cy="85450"/>
            </a:xfrm>
            <a:custGeom>
              <a:rect b="b" l="l" r="r" t="t"/>
              <a:pathLst>
                <a:path extrusionOk="0" h="3418" w="3417">
                  <a:moveTo>
                    <a:pt x="1708" y="479"/>
                  </a:moveTo>
                  <a:lnTo>
                    <a:pt x="1913" y="548"/>
                  </a:lnTo>
                  <a:lnTo>
                    <a:pt x="2187" y="616"/>
                  </a:lnTo>
                  <a:lnTo>
                    <a:pt x="2392" y="684"/>
                  </a:lnTo>
                  <a:lnTo>
                    <a:pt x="2528" y="889"/>
                  </a:lnTo>
                  <a:lnTo>
                    <a:pt x="2733" y="1026"/>
                  </a:lnTo>
                  <a:lnTo>
                    <a:pt x="2802" y="1231"/>
                  </a:lnTo>
                  <a:lnTo>
                    <a:pt x="2870" y="1504"/>
                  </a:lnTo>
                  <a:lnTo>
                    <a:pt x="2938" y="1709"/>
                  </a:lnTo>
                  <a:lnTo>
                    <a:pt x="2870" y="1982"/>
                  </a:lnTo>
                  <a:lnTo>
                    <a:pt x="2802" y="2187"/>
                  </a:lnTo>
                  <a:lnTo>
                    <a:pt x="2733" y="2392"/>
                  </a:lnTo>
                  <a:lnTo>
                    <a:pt x="2528" y="2597"/>
                  </a:lnTo>
                  <a:lnTo>
                    <a:pt x="2392" y="2734"/>
                  </a:lnTo>
                  <a:lnTo>
                    <a:pt x="2187" y="2871"/>
                  </a:lnTo>
                  <a:lnTo>
                    <a:pt x="1913" y="2939"/>
                  </a:lnTo>
                  <a:lnTo>
                    <a:pt x="1435" y="2939"/>
                  </a:lnTo>
                  <a:lnTo>
                    <a:pt x="1230" y="2871"/>
                  </a:lnTo>
                  <a:lnTo>
                    <a:pt x="1025" y="2734"/>
                  </a:lnTo>
                  <a:lnTo>
                    <a:pt x="820" y="2597"/>
                  </a:lnTo>
                  <a:lnTo>
                    <a:pt x="683" y="2392"/>
                  </a:lnTo>
                  <a:lnTo>
                    <a:pt x="547" y="2187"/>
                  </a:lnTo>
                  <a:lnTo>
                    <a:pt x="478" y="1982"/>
                  </a:lnTo>
                  <a:lnTo>
                    <a:pt x="478" y="1709"/>
                  </a:lnTo>
                  <a:lnTo>
                    <a:pt x="478" y="1504"/>
                  </a:lnTo>
                  <a:lnTo>
                    <a:pt x="547" y="1231"/>
                  </a:lnTo>
                  <a:lnTo>
                    <a:pt x="683" y="1026"/>
                  </a:lnTo>
                  <a:lnTo>
                    <a:pt x="820" y="889"/>
                  </a:lnTo>
                  <a:lnTo>
                    <a:pt x="1025" y="684"/>
                  </a:lnTo>
                  <a:lnTo>
                    <a:pt x="1230" y="616"/>
                  </a:lnTo>
                  <a:lnTo>
                    <a:pt x="1435" y="548"/>
                  </a:lnTo>
                  <a:lnTo>
                    <a:pt x="1708" y="479"/>
                  </a:lnTo>
                  <a:close/>
                  <a:moveTo>
                    <a:pt x="1367" y="1"/>
                  </a:moveTo>
                  <a:lnTo>
                    <a:pt x="1025" y="138"/>
                  </a:lnTo>
                  <a:lnTo>
                    <a:pt x="752" y="274"/>
                  </a:lnTo>
                  <a:lnTo>
                    <a:pt x="478" y="479"/>
                  </a:lnTo>
                  <a:lnTo>
                    <a:pt x="273" y="753"/>
                  </a:lnTo>
                  <a:lnTo>
                    <a:pt x="137" y="1026"/>
                  </a:lnTo>
                  <a:lnTo>
                    <a:pt x="0" y="1367"/>
                  </a:lnTo>
                  <a:lnTo>
                    <a:pt x="0" y="1709"/>
                  </a:lnTo>
                  <a:lnTo>
                    <a:pt x="0" y="2051"/>
                  </a:lnTo>
                  <a:lnTo>
                    <a:pt x="137" y="2392"/>
                  </a:lnTo>
                  <a:lnTo>
                    <a:pt x="273" y="2666"/>
                  </a:lnTo>
                  <a:lnTo>
                    <a:pt x="478" y="2939"/>
                  </a:lnTo>
                  <a:lnTo>
                    <a:pt x="752" y="3144"/>
                  </a:lnTo>
                  <a:lnTo>
                    <a:pt x="1025" y="3281"/>
                  </a:lnTo>
                  <a:lnTo>
                    <a:pt x="1367" y="3417"/>
                  </a:lnTo>
                  <a:lnTo>
                    <a:pt x="2050" y="3417"/>
                  </a:lnTo>
                  <a:lnTo>
                    <a:pt x="2392" y="3281"/>
                  </a:lnTo>
                  <a:lnTo>
                    <a:pt x="2665" y="3144"/>
                  </a:lnTo>
                  <a:lnTo>
                    <a:pt x="2938" y="2939"/>
                  </a:lnTo>
                  <a:lnTo>
                    <a:pt x="3143" y="2666"/>
                  </a:lnTo>
                  <a:lnTo>
                    <a:pt x="3280" y="2392"/>
                  </a:lnTo>
                  <a:lnTo>
                    <a:pt x="3417" y="2051"/>
                  </a:lnTo>
                  <a:lnTo>
                    <a:pt x="3417" y="1709"/>
                  </a:lnTo>
                  <a:lnTo>
                    <a:pt x="3417" y="1367"/>
                  </a:lnTo>
                  <a:lnTo>
                    <a:pt x="3280" y="1026"/>
                  </a:lnTo>
                  <a:lnTo>
                    <a:pt x="3143" y="753"/>
                  </a:lnTo>
                  <a:lnTo>
                    <a:pt x="2938" y="479"/>
                  </a:lnTo>
                  <a:lnTo>
                    <a:pt x="2665" y="274"/>
                  </a:lnTo>
                  <a:lnTo>
                    <a:pt x="2392" y="138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6733175" y="3004650"/>
              <a:ext cx="85425" cy="85450"/>
            </a:xfrm>
            <a:custGeom>
              <a:rect b="b" l="l" r="r" t="t"/>
              <a:pathLst>
                <a:path extrusionOk="0" h="3418" w="3417">
                  <a:moveTo>
                    <a:pt x="1708" y="479"/>
                  </a:moveTo>
                  <a:lnTo>
                    <a:pt x="1982" y="548"/>
                  </a:lnTo>
                  <a:lnTo>
                    <a:pt x="2187" y="616"/>
                  </a:lnTo>
                  <a:lnTo>
                    <a:pt x="2392" y="684"/>
                  </a:lnTo>
                  <a:lnTo>
                    <a:pt x="2597" y="889"/>
                  </a:lnTo>
                  <a:lnTo>
                    <a:pt x="2733" y="1026"/>
                  </a:lnTo>
                  <a:lnTo>
                    <a:pt x="2870" y="1231"/>
                  </a:lnTo>
                  <a:lnTo>
                    <a:pt x="2938" y="1504"/>
                  </a:lnTo>
                  <a:lnTo>
                    <a:pt x="2938" y="1709"/>
                  </a:lnTo>
                  <a:lnTo>
                    <a:pt x="2938" y="1982"/>
                  </a:lnTo>
                  <a:lnTo>
                    <a:pt x="2870" y="2187"/>
                  </a:lnTo>
                  <a:lnTo>
                    <a:pt x="2733" y="2392"/>
                  </a:lnTo>
                  <a:lnTo>
                    <a:pt x="2597" y="2597"/>
                  </a:lnTo>
                  <a:lnTo>
                    <a:pt x="2392" y="2734"/>
                  </a:lnTo>
                  <a:lnTo>
                    <a:pt x="2187" y="2871"/>
                  </a:lnTo>
                  <a:lnTo>
                    <a:pt x="1982" y="2939"/>
                  </a:lnTo>
                  <a:lnTo>
                    <a:pt x="1503" y="2939"/>
                  </a:lnTo>
                  <a:lnTo>
                    <a:pt x="1230" y="2871"/>
                  </a:lnTo>
                  <a:lnTo>
                    <a:pt x="1025" y="2734"/>
                  </a:lnTo>
                  <a:lnTo>
                    <a:pt x="888" y="2597"/>
                  </a:lnTo>
                  <a:lnTo>
                    <a:pt x="683" y="2392"/>
                  </a:lnTo>
                  <a:lnTo>
                    <a:pt x="615" y="2187"/>
                  </a:lnTo>
                  <a:lnTo>
                    <a:pt x="547" y="1982"/>
                  </a:lnTo>
                  <a:lnTo>
                    <a:pt x="478" y="1709"/>
                  </a:lnTo>
                  <a:lnTo>
                    <a:pt x="547" y="1504"/>
                  </a:lnTo>
                  <a:lnTo>
                    <a:pt x="615" y="1231"/>
                  </a:lnTo>
                  <a:lnTo>
                    <a:pt x="683" y="1026"/>
                  </a:lnTo>
                  <a:lnTo>
                    <a:pt x="888" y="889"/>
                  </a:lnTo>
                  <a:lnTo>
                    <a:pt x="1025" y="684"/>
                  </a:lnTo>
                  <a:lnTo>
                    <a:pt x="1230" y="616"/>
                  </a:lnTo>
                  <a:lnTo>
                    <a:pt x="1503" y="548"/>
                  </a:lnTo>
                  <a:lnTo>
                    <a:pt x="1708" y="479"/>
                  </a:lnTo>
                  <a:close/>
                  <a:moveTo>
                    <a:pt x="1367" y="1"/>
                  </a:moveTo>
                  <a:lnTo>
                    <a:pt x="1025" y="138"/>
                  </a:lnTo>
                  <a:lnTo>
                    <a:pt x="752" y="274"/>
                  </a:lnTo>
                  <a:lnTo>
                    <a:pt x="478" y="479"/>
                  </a:lnTo>
                  <a:lnTo>
                    <a:pt x="273" y="753"/>
                  </a:lnTo>
                  <a:lnTo>
                    <a:pt x="137" y="1026"/>
                  </a:lnTo>
                  <a:lnTo>
                    <a:pt x="0" y="1367"/>
                  </a:lnTo>
                  <a:lnTo>
                    <a:pt x="0" y="1709"/>
                  </a:lnTo>
                  <a:lnTo>
                    <a:pt x="0" y="2051"/>
                  </a:lnTo>
                  <a:lnTo>
                    <a:pt x="137" y="2392"/>
                  </a:lnTo>
                  <a:lnTo>
                    <a:pt x="273" y="2666"/>
                  </a:lnTo>
                  <a:lnTo>
                    <a:pt x="478" y="2939"/>
                  </a:lnTo>
                  <a:lnTo>
                    <a:pt x="752" y="3144"/>
                  </a:lnTo>
                  <a:lnTo>
                    <a:pt x="1025" y="3281"/>
                  </a:lnTo>
                  <a:lnTo>
                    <a:pt x="1367" y="3417"/>
                  </a:lnTo>
                  <a:lnTo>
                    <a:pt x="2050" y="3417"/>
                  </a:lnTo>
                  <a:lnTo>
                    <a:pt x="2392" y="3281"/>
                  </a:lnTo>
                  <a:lnTo>
                    <a:pt x="2665" y="3144"/>
                  </a:lnTo>
                  <a:lnTo>
                    <a:pt x="2938" y="2939"/>
                  </a:lnTo>
                  <a:lnTo>
                    <a:pt x="3143" y="2666"/>
                  </a:lnTo>
                  <a:lnTo>
                    <a:pt x="3280" y="2392"/>
                  </a:lnTo>
                  <a:lnTo>
                    <a:pt x="3417" y="2051"/>
                  </a:lnTo>
                  <a:lnTo>
                    <a:pt x="3417" y="1709"/>
                  </a:lnTo>
                  <a:lnTo>
                    <a:pt x="3417" y="1367"/>
                  </a:lnTo>
                  <a:lnTo>
                    <a:pt x="3280" y="1026"/>
                  </a:lnTo>
                  <a:lnTo>
                    <a:pt x="3143" y="753"/>
                  </a:lnTo>
                  <a:lnTo>
                    <a:pt x="2938" y="479"/>
                  </a:lnTo>
                  <a:lnTo>
                    <a:pt x="2665" y="274"/>
                  </a:lnTo>
                  <a:lnTo>
                    <a:pt x="2392" y="138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993575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0" y="1"/>
                  </a:moveTo>
                  <a:lnTo>
                    <a:pt x="547" y="69"/>
                  </a:lnTo>
                  <a:lnTo>
                    <a:pt x="273" y="206"/>
                  </a:lnTo>
                  <a:lnTo>
                    <a:pt x="68" y="479"/>
                  </a:lnTo>
                  <a:lnTo>
                    <a:pt x="0" y="821"/>
                  </a:lnTo>
                  <a:lnTo>
                    <a:pt x="68" y="1163"/>
                  </a:lnTo>
                  <a:lnTo>
                    <a:pt x="273" y="1368"/>
                  </a:lnTo>
                  <a:lnTo>
                    <a:pt x="547" y="1573"/>
                  </a:lnTo>
                  <a:lnTo>
                    <a:pt x="820" y="1641"/>
                  </a:lnTo>
                  <a:lnTo>
                    <a:pt x="1162" y="1573"/>
                  </a:lnTo>
                  <a:lnTo>
                    <a:pt x="1435" y="1368"/>
                  </a:lnTo>
                  <a:lnTo>
                    <a:pt x="1572" y="1163"/>
                  </a:lnTo>
                  <a:lnTo>
                    <a:pt x="1640" y="821"/>
                  </a:lnTo>
                  <a:lnTo>
                    <a:pt x="1572" y="479"/>
                  </a:lnTo>
                  <a:lnTo>
                    <a:pt x="1435" y="206"/>
                  </a:lnTo>
                  <a:lnTo>
                    <a:pt x="1162" y="69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068725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1" y="1"/>
                  </a:moveTo>
                  <a:lnTo>
                    <a:pt x="479" y="69"/>
                  </a:lnTo>
                  <a:lnTo>
                    <a:pt x="206" y="206"/>
                  </a:lnTo>
                  <a:lnTo>
                    <a:pt x="69" y="479"/>
                  </a:lnTo>
                  <a:lnTo>
                    <a:pt x="1" y="821"/>
                  </a:lnTo>
                  <a:lnTo>
                    <a:pt x="69" y="1163"/>
                  </a:lnTo>
                  <a:lnTo>
                    <a:pt x="206" y="1368"/>
                  </a:lnTo>
                  <a:lnTo>
                    <a:pt x="479" y="1573"/>
                  </a:lnTo>
                  <a:lnTo>
                    <a:pt x="821" y="1641"/>
                  </a:lnTo>
                  <a:lnTo>
                    <a:pt x="1162" y="1573"/>
                  </a:lnTo>
                  <a:lnTo>
                    <a:pt x="1367" y="1368"/>
                  </a:lnTo>
                  <a:lnTo>
                    <a:pt x="1572" y="1163"/>
                  </a:lnTo>
                  <a:lnTo>
                    <a:pt x="1641" y="821"/>
                  </a:lnTo>
                  <a:lnTo>
                    <a:pt x="1572" y="479"/>
                  </a:lnTo>
                  <a:lnTo>
                    <a:pt x="1367" y="206"/>
                  </a:lnTo>
                  <a:lnTo>
                    <a:pt x="1162" y="6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142175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1" y="1"/>
                  </a:moveTo>
                  <a:lnTo>
                    <a:pt x="547" y="69"/>
                  </a:lnTo>
                  <a:lnTo>
                    <a:pt x="274" y="206"/>
                  </a:lnTo>
                  <a:lnTo>
                    <a:pt x="69" y="479"/>
                  </a:lnTo>
                  <a:lnTo>
                    <a:pt x="1" y="821"/>
                  </a:lnTo>
                  <a:lnTo>
                    <a:pt x="69" y="1163"/>
                  </a:lnTo>
                  <a:lnTo>
                    <a:pt x="274" y="1368"/>
                  </a:lnTo>
                  <a:lnTo>
                    <a:pt x="547" y="1573"/>
                  </a:lnTo>
                  <a:lnTo>
                    <a:pt x="821" y="1641"/>
                  </a:lnTo>
                  <a:lnTo>
                    <a:pt x="1162" y="1573"/>
                  </a:lnTo>
                  <a:lnTo>
                    <a:pt x="1436" y="1368"/>
                  </a:lnTo>
                  <a:lnTo>
                    <a:pt x="1641" y="1163"/>
                  </a:lnTo>
                  <a:lnTo>
                    <a:pt x="1641" y="821"/>
                  </a:lnTo>
                  <a:lnTo>
                    <a:pt x="1641" y="479"/>
                  </a:lnTo>
                  <a:lnTo>
                    <a:pt x="1436" y="206"/>
                  </a:lnTo>
                  <a:lnTo>
                    <a:pt x="1162" y="6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217350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0" y="1"/>
                  </a:moveTo>
                  <a:lnTo>
                    <a:pt x="479" y="69"/>
                  </a:lnTo>
                  <a:lnTo>
                    <a:pt x="274" y="206"/>
                  </a:lnTo>
                  <a:lnTo>
                    <a:pt x="69" y="479"/>
                  </a:lnTo>
                  <a:lnTo>
                    <a:pt x="0" y="821"/>
                  </a:lnTo>
                  <a:lnTo>
                    <a:pt x="69" y="1163"/>
                  </a:lnTo>
                  <a:lnTo>
                    <a:pt x="274" y="1368"/>
                  </a:lnTo>
                  <a:lnTo>
                    <a:pt x="479" y="1573"/>
                  </a:lnTo>
                  <a:lnTo>
                    <a:pt x="820" y="1641"/>
                  </a:lnTo>
                  <a:lnTo>
                    <a:pt x="1162" y="1573"/>
                  </a:lnTo>
                  <a:lnTo>
                    <a:pt x="1435" y="1368"/>
                  </a:lnTo>
                  <a:lnTo>
                    <a:pt x="1572" y="1163"/>
                  </a:lnTo>
                  <a:lnTo>
                    <a:pt x="1640" y="821"/>
                  </a:lnTo>
                  <a:lnTo>
                    <a:pt x="1572" y="479"/>
                  </a:lnTo>
                  <a:lnTo>
                    <a:pt x="1435" y="206"/>
                  </a:lnTo>
                  <a:lnTo>
                    <a:pt x="1162" y="69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547025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1" y="1"/>
                  </a:moveTo>
                  <a:lnTo>
                    <a:pt x="479" y="69"/>
                  </a:lnTo>
                  <a:lnTo>
                    <a:pt x="206" y="206"/>
                  </a:lnTo>
                  <a:lnTo>
                    <a:pt x="69" y="479"/>
                  </a:lnTo>
                  <a:lnTo>
                    <a:pt x="1" y="821"/>
                  </a:lnTo>
                  <a:lnTo>
                    <a:pt x="69" y="1163"/>
                  </a:lnTo>
                  <a:lnTo>
                    <a:pt x="206" y="1368"/>
                  </a:lnTo>
                  <a:lnTo>
                    <a:pt x="479" y="1573"/>
                  </a:lnTo>
                  <a:lnTo>
                    <a:pt x="821" y="1641"/>
                  </a:lnTo>
                  <a:lnTo>
                    <a:pt x="1162" y="1573"/>
                  </a:lnTo>
                  <a:lnTo>
                    <a:pt x="1367" y="1368"/>
                  </a:lnTo>
                  <a:lnTo>
                    <a:pt x="1572" y="1163"/>
                  </a:lnTo>
                  <a:lnTo>
                    <a:pt x="1641" y="821"/>
                  </a:lnTo>
                  <a:lnTo>
                    <a:pt x="1572" y="479"/>
                  </a:lnTo>
                  <a:lnTo>
                    <a:pt x="1367" y="206"/>
                  </a:lnTo>
                  <a:lnTo>
                    <a:pt x="1162" y="6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620475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1" y="1"/>
                  </a:moveTo>
                  <a:lnTo>
                    <a:pt x="547" y="69"/>
                  </a:lnTo>
                  <a:lnTo>
                    <a:pt x="274" y="206"/>
                  </a:lnTo>
                  <a:lnTo>
                    <a:pt x="69" y="479"/>
                  </a:lnTo>
                  <a:lnTo>
                    <a:pt x="1" y="821"/>
                  </a:lnTo>
                  <a:lnTo>
                    <a:pt x="69" y="1163"/>
                  </a:lnTo>
                  <a:lnTo>
                    <a:pt x="274" y="1368"/>
                  </a:lnTo>
                  <a:lnTo>
                    <a:pt x="547" y="1573"/>
                  </a:lnTo>
                  <a:lnTo>
                    <a:pt x="821" y="1641"/>
                  </a:lnTo>
                  <a:lnTo>
                    <a:pt x="1162" y="1573"/>
                  </a:lnTo>
                  <a:lnTo>
                    <a:pt x="1436" y="1368"/>
                  </a:lnTo>
                  <a:lnTo>
                    <a:pt x="1641" y="1163"/>
                  </a:lnTo>
                  <a:lnTo>
                    <a:pt x="1641" y="821"/>
                  </a:lnTo>
                  <a:lnTo>
                    <a:pt x="1641" y="479"/>
                  </a:lnTo>
                  <a:lnTo>
                    <a:pt x="1436" y="206"/>
                  </a:lnTo>
                  <a:lnTo>
                    <a:pt x="1162" y="6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695650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0" y="1"/>
                  </a:moveTo>
                  <a:lnTo>
                    <a:pt x="479" y="69"/>
                  </a:lnTo>
                  <a:lnTo>
                    <a:pt x="274" y="206"/>
                  </a:lnTo>
                  <a:lnTo>
                    <a:pt x="69" y="479"/>
                  </a:lnTo>
                  <a:lnTo>
                    <a:pt x="0" y="821"/>
                  </a:lnTo>
                  <a:lnTo>
                    <a:pt x="69" y="1163"/>
                  </a:lnTo>
                  <a:lnTo>
                    <a:pt x="274" y="1368"/>
                  </a:lnTo>
                  <a:lnTo>
                    <a:pt x="479" y="1573"/>
                  </a:lnTo>
                  <a:lnTo>
                    <a:pt x="820" y="1641"/>
                  </a:lnTo>
                  <a:lnTo>
                    <a:pt x="1162" y="1573"/>
                  </a:lnTo>
                  <a:lnTo>
                    <a:pt x="1435" y="1368"/>
                  </a:lnTo>
                  <a:lnTo>
                    <a:pt x="1572" y="1163"/>
                  </a:lnTo>
                  <a:lnTo>
                    <a:pt x="1640" y="821"/>
                  </a:lnTo>
                  <a:lnTo>
                    <a:pt x="1572" y="479"/>
                  </a:lnTo>
                  <a:lnTo>
                    <a:pt x="1435" y="206"/>
                  </a:lnTo>
                  <a:lnTo>
                    <a:pt x="1162" y="69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770800" y="2979025"/>
              <a:ext cx="41025" cy="41025"/>
            </a:xfrm>
            <a:custGeom>
              <a:rect b="b" l="l" r="r" t="t"/>
              <a:pathLst>
                <a:path extrusionOk="0" h="1641" w="1641">
                  <a:moveTo>
                    <a:pt x="821" y="1"/>
                  </a:moveTo>
                  <a:lnTo>
                    <a:pt x="479" y="69"/>
                  </a:lnTo>
                  <a:lnTo>
                    <a:pt x="206" y="206"/>
                  </a:lnTo>
                  <a:lnTo>
                    <a:pt x="69" y="479"/>
                  </a:lnTo>
                  <a:lnTo>
                    <a:pt x="1" y="821"/>
                  </a:lnTo>
                  <a:lnTo>
                    <a:pt x="69" y="1163"/>
                  </a:lnTo>
                  <a:lnTo>
                    <a:pt x="206" y="1368"/>
                  </a:lnTo>
                  <a:lnTo>
                    <a:pt x="479" y="1573"/>
                  </a:lnTo>
                  <a:lnTo>
                    <a:pt x="821" y="1641"/>
                  </a:lnTo>
                  <a:lnTo>
                    <a:pt x="1094" y="1573"/>
                  </a:lnTo>
                  <a:lnTo>
                    <a:pt x="1367" y="1368"/>
                  </a:lnTo>
                  <a:lnTo>
                    <a:pt x="1572" y="1163"/>
                  </a:lnTo>
                  <a:lnTo>
                    <a:pt x="1641" y="821"/>
                  </a:lnTo>
                  <a:lnTo>
                    <a:pt x="1572" y="479"/>
                  </a:lnTo>
                  <a:lnTo>
                    <a:pt x="1367" y="206"/>
                  </a:lnTo>
                  <a:lnTo>
                    <a:pt x="1094" y="6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5"/>
          <p:cNvGrpSpPr/>
          <p:nvPr/>
        </p:nvGrpSpPr>
        <p:grpSpPr>
          <a:xfrm>
            <a:off x="419113" y="1523300"/>
            <a:ext cx="2029200" cy="802400"/>
            <a:chOff x="457188" y="905175"/>
            <a:chExt cx="2029200" cy="802400"/>
          </a:xfrm>
        </p:grpSpPr>
        <p:sp>
          <p:nvSpPr>
            <p:cNvPr id="305" name="Google Shape;305;p15"/>
            <p:cNvSpPr txBox="1"/>
            <p:nvPr/>
          </p:nvSpPr>
          <p:spPr>
            <a:xfrm>
              <a:off x="457201" y="905175"/>
              <a:ext cx="1114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Deficiency text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457188" y="1322975"/>
              <a:ext cx="20292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Top 50 keywords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" name="Google Shape;307;p15"/>
          <p:cNvGrpSpPr/>
          <p:nvPr/>
        </p:nvGrpSpPr>
        <p:grpSpPr>
          <a:xfrm>
            <a:off x="6276588" y="3243725"/>
            <a:ext cx="2029200" cy="726200"/>
            <a:chOff x="6962388" y="3624725"/>
            <a:chExt cx="2029200" cy="726200"/>
          </a:xfrm>
        </p:grpSpPr>
        <p:sp>
          <p:nvSpPr>
            <p:cNvPr id="308" name="Google Shape;308;p15"/>
            <p:cNvSpPr txBox="1"/>
            <p:nvPr/>
          </p:nvSpPr>
          <p:spPr>
            <a:xfrm>
              <a:off x="7734301" y="3624725"/>
              <a:ext cx="119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Vessel Age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5"/>
            <p:cNvSpPr txBox="1"/>
            <p:nvPr/>
          </p:nvSpPr>
          <p:spPr>
            <a:xfrm>
              <a:off x="6962388" y="3966325"/>
              <a:ext cx="20292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Affects risk of faults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6657588" y="1057575"/>
            <a:ext cx="2029240" cy="726200"/>
            <a:chOff x="6657588" y="1057575"/>
            <a:chExt cx="2029240" cy="726200"/>
          </a:xfrm>
        </p:grpSpPr>
        <p:sp>
          <p:nvSpPr>
            <p:cNvPr id="311" name="Google Shape;311;p15"/>
            <p:cNvSpPr txBox="1"/>
            <p:nvPr/>
          </p:nvSpPr>
          <p:spPr>
            <a:xfrm>
              <a:off x="7162228" y="1057575"/>
              <a:ext cx="152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Vessel Type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6657588" y="1399175"/>
              <a:ext cx="20292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Grouped by associated risk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levels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13" name="Google Shape;313;p15"/>
          <p:cNvCxnSpPr/>
          <p:nvPr/>
        </p:nvCxnSpPr>
        <p:spPr>
          <a:xfrm>
            <a:off x="1021650" y="2459675"/>
            <a:ext cx="1145100" cy="102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4" name="Google Shape;314;p15"/>
          <p:cNvCxnSpPr/>
          <p:nvPr/>
        </p:nvCxnSpPr>
        <p:spPr>
          <a:xfrm flipH="1">
            <a:off x="4102050" y="1233575"/>
            <a:ext cx="3404700" cy="205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5" name="Google Shape;315;p15"/>
          <p:cNvCxnSpPr/>
          <p:nvPr/>
        </p:nvCxnSpPr>
        <p:spPr>
          <a:xfrm flipH="1">
            <a:off x="5196275" y="3442575"/>
            <a:ext cx="1702500" cy="63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6" name="Google Shape;316;p15"/>
          <p:cNvSpPr txBox="1"/>
          <p:nvPr>
            <p:ph type="title"/>
          </p:nvPr>
        </p:nvSpPr>
        <p:spPr>
          <a:xfrm>
            <a:off x="2576900" y="1187500"/>
            <a:ext cx="2285100" cy="13476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Tie-breaker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6"/>
          <p:cNvGrpSpPr/>
          <p:nvPr/>
        </p:nvGrpSpPr>
        <p:grpSpPr>
          <a:xfrm>
            <a:off x="1149113" y="2828700"/>
            <a:ext cx="2224800" cy="403500"/>
            <a:chOff x="1453900" y="3285900"/>
            <a:chExt cx="2224800" cy="403500"/>
          </a:xfrm>
        </p:grpSpPr>
        <p:sp>
          <p:nvSpPr>
            <p:cNvPr id="322" name="Google Shape;322;p16"/>
            <p:cNvSpPr/>
            <p:nvPr/>
          </p:nvSpPr>
          <p:spPr>
            <a:xfrm>
              <a:off x="2484700" y="3285900"/>
              <a:ext cx="55200" cy="55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" name="Google Shape;323;p16"/>
            <p:cNvCxnSpPr>
              <a:stCxn id="322" idx="4"/>
              <a:endCxn id="324" idx="0"/>
            </p:cNvCxnSpPr>
            <p:nvPr/>
          </p:nvCxnSpPr>
          <p:spPr>
            <a:xfrm rot="5400000">
              <a:off x="1808950" y="2986050"/>
              <a:ext cx="348300" cy="1058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6"/>
            <p:cNvCxnSpPr>
              <a:stCxn id="322" idx="4"/>
              <a:endCxn id="326" idx="0"/>
            </p:cNvCxnSpPr>
            <p:nvPr/>
          </p:nvCxnSpPr>
          <p:spPr>
            <a:xfrm flipH="1" rot="-5400000">
              <a:off x="2921350" y="2932050"/>
              <a:ext cx="348300" cy="1166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" name="Google Shape;327;p16"/>
          <p:cNvSpPr txBox="1"/>
          <p:nvPr/>
        </p:nvSpPr>
        <p:spPr>
          <a:xfrm>
            <a:off x="2761951" y="3384374"/>
            <a:ext cx="123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Inclusion of “Not A Deficiency”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28" name="Google Shape;328;p16"/>
          <p:cNvGrpSpPr/>
          <p:nvPr/>
        </p:nvGrpSpPr>
        <p:grpSpPr>
          <a:xfrm>
            <a:off x="1212932" y="1952760"/>
            <a:ext cx="1989187" cy="931219"/>
            <a:chOff x="1015275" y="344325"/>
            <a:chExt cx="2293275" cy="1073575"/>
          </a:xfrm>
        </p:grpSpPr>
        <p:sp>
          <p:nvSpPr>
            <p:cNvPr id="329" name="Google Shape;329;p16"/>
            <p:cNvSpPr/>
            <p:nvPr/>
          </p:nvSpPr>
          <p:spPr>
            <a:xfrm>
              <a:off x="1464275" y="446600"/>
              <a:ext cx="1049425" cy="657500"/>
            </a:xfrm>
            <a:custGeom>
              <a:rect b="b" l="l" r="r" t="t"/>
              <a:pathLst>
                <a:path extrusionOk="0" h="26300" w="41977">
                  <a:moveTo>
                    <a:pt x="31004" y="0"/>
                  </a:moveTo>
                  <a:lnTo>
                    <a:pt x="5460" y="3775"/>
                  </a:lnTo>
                  <a:lnTo>
                    <a:pt x="0" y="26299"/>
                  </a:lnTo>
                  <a:lnTo>
                    <a:pt x="1334" y="26282"/>
                  </a:lnTo>
                  <a:lnTo>
                    <a:pt x="2633" y="26247"/>
                  </a:lnTo>
                  <a:lnTo>
                    <a:pt x="3915" y="26194"/>
                  </a:lnTo>
                  <a:lnTo>
                    <a:pt x="5179" y="26141"/>
                  </a:lnTo>
                  <a:lnTo>
                    <a:pt x="7637" y="26001"/>
                  </a:lnTo>
                  <a:lnTo>
                    <a:pt x="10007" y="25825"/>
                  </a:lnTo>
                  <a:lnTo>
                    <a:pt x="12289" y="25615"/>
                  </a:lnTo>
                  <a:lnTo>
                    <a:pt x="14501" y="25386"/>
                  </a:lnTo>
                  <a:lnTo>
                    <a:pt x="16608" y="25123"/>
                  </a:lnTo>
                  <a:lnTo>
                    <a:pt x="18627" y="24842"/>
                  </a:lnTo>
                  <a:lnTo>
                    <a:pt x="20558" y="24544"/>
                  </a:lnTo>
                  <a:lnTo>
                    <a:pt x="22402" y="24210"/>
                  </a:lnTo>
                  <a:lnTo>
                    <a:pt x="24175" y="23877"/>
                  </a:lnTo>
                  <a:lnTo>
                    <a:pt x="25843" y="23525"/>
                  </a:lnTo>
                  <a:lnTo>
                    <a:pt x="27440" y="23174"/>
                  </a:lnTo>
                  <a:lnTo>
                    <a:pt x="28950" y="22806"/>
                  </a:lnTo>
                  <a:lnTo>
                    <a:pt x="30372" y="22437"/>
                  </a:lnTo>
                  <a:lnTo>
                    <a:pt x="31706" y="22068"/>
                  </a:lnTo>
                  <a:lnTo>
                    <a:pt x="32970" y="21700"/>
                  </a:lnTo>
                  <a:lnTo>
                    <a:pt x="34147" y="21331"/>
                  </a:lnTo>
                  <a:lnTo>
                    <a:pt x="35235" y="20980"/>
                  </a:lnTo>
                  <a:lnTo>
                    <a:pt x="36236" y="20629"/>
                  </a:lnTo>
                  <a:lnTo>
                    <a:pt x="37166" y="20295"/>
                  </a:lnTo>
                  <a:lnTo>
                    <a:pt x="38009" y="19979"/>
                  </a:lnTo>
                  <a:lnTo>
                    <a:pt x="38764" y="19663"/>
                  </a:lnTo>
                  <a:lnTo>
                    <a:pt x="39449" y="19382"/>
                  </a:lnTo>
                  <a:lnTo>
                    <a:pt x="40555" y="18891"/>
                  </a:lnTo>
                  <a:lnTo>
                    <a:pt x="41345" y="18522"/>
                  </a:lnTo>
                  <a:lnTo>
                    <a:pt x="41819" y="18276"/>
                  </a:lnTo>
                  <a:lnTo>
                    <a:pt x="41977" y="18188"/>
                  </a:lnTo>
                  <a:lnTo>
                    <a:pt x="31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464275" y="739775"/>
              <a:ext cx="1049425" cy="364325"/>
            </a:xfrm>
            <a:custGeom>
              <a:rect b="b" l="l" r="r" t="t"/>
              <a:pathLst>
                <a:path extrusionOk="0" h="14573" w="41977">
                  <a:moveTo>
                    <a:pt x="38079" y="1"/>
                  </a:moveTo>
                  <a:lnTo>
                    <a:pt x="2037" y="6145"/>
                  </a:lnTo>
                  <a:lnTo>
                    <a:pt x="0" y="14572"/>
                  </a:lnTo>
                  <a:lnTo>
                    <a:pt x="1334" y="14555"/>
                  </a:lnTo>
                  <a:lnTo>
                    <a:pt x="2633" y="14520"/>
                  </a:lnTo>
                  <a:lnTo>
                    <a:pt x="3915" y="14467"/>
                  </a:lnTo>
                  <a:lnTo>
                    <a:pt x="5179" y="14414"/>
                  </a:lnTo>
                  <a:lnTo>
                    <a:pt x="7637" y="14274"/>
                  </a:lnTo>
                  <a:lnTo>
                    <a:pt x="10007" y="14098"/>
                  </a:lnTo>
                  <a:lnTo>
                    <a:pt x="12289" y="13888"/>
                  </a:lnTo>
                  <a:lnTo>
                    <a:pt x="14501" y="13659"/>
                  </a:lnTo>
                  <a:lnTo>
                    <a:pt x="16608" y="13396"/>
                  </a:lnTo>
                  <a:lnTo>
                    <a:pt x="18627" y="13115"/>
                  </a:lnTo>
                  <a:lnTo>
                    <a:pt x="20558" y="12817"/>
                  </a:lnTo>
                  <a:lnTo>
                    <a:pt x="22402" y="12483"/>
                  </a:lnTo>
                  <a:lnTo>
                    <a:pt x="24175" y="12150"/>
                  </a:lnTo>
                  <a:lnTo>
                    <a:pt x="25843" y="11798"/>
                  </a:lnTo>
                  <a:lnTo>
                    <a:pt x="27440" y="11447"/>
                  </a:lnTo>
                  <a:lnTo>
                    <a:pt x="28950" y="11079"/>
                  </a:lnTo>
                  <a:lnTo>
                    <a:pt x="30372" y="10710"/>
                  </a:lnTo>
                  <a:lnTo>
                    <a:pt x="31706" y="10341"/>
                  </a:lnTo>
                  <a:lnTo>
                    <a:pt x="32970" y="9973"/>
                  </a:lnTo>
                  <a:lnTo>
                    <a:pt x="34147" y="9604"/>
                  </a:lnTo>
                  <a:lnTo>
                    <a:pt x="35235" y="9253"/>
                  </a:lnTo>
                  <a:lnTo>
                    <a:pt x="36236" y="8902"/>
                  </a:lnTo>
                  <a:lnTo>
                    <a:pt x="37166" y="8568"/>
                  </a:lnTo>
                  <a:lnTo>
                    <a:pt x="38009" y="8252"/>
                  </a:lnTo>
                  <a:lnTo>
                    <a:pt x="38764" y="7936"/>
                  </a:lnTo>
                  <a:lnTo>
                    <a:pt x="39449" y="7655"/>
                  </a:lnTo>
                  <a:lnTo>
                    <a:pt x="40555" y="7164"/>
                  </a:lnTo>
                  <a:lnTo>
                    <a:pt x="41345" y="6795"/>
                  </a:lnTo>
                  <a:lnTo>
                    <a:pt x="41819" y="6549"/>
                  </a:lnTo>
                  <a:lnTo>
                    <a:pt x="41977" y="6461"/>
                  </a:lnTo>
                  <a:lnTo>
                    <a:pt x="38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701275" y="446600"/>
              <a:ext cx="685575" cy="344550"/>
            </a:xfrm>
            <a:custGeom>
              <a:rect b="b" l="l" r="r" t="t"/>
              <a:pathLst>
                <a:path extrusionOk="0" h="13782" w="27423">
                  <a:moveTo>
                    <a:pt x="21524" y="0"/>
                  </a:moveTo>
                  <a:lnTo>
                    <a:pt x="720" y="3072"/>
                  </a:lnTo>
                  <a:lnTo>
                    <a:pt x="18" y="10920"/>
                  </a:lnTo>
                  <a:lnTo>
                    <a:pt x="0" y="11025"/>
                  </a:lnTo>
                  <a:lnTo>
                    <a:pt x="0" y="11166"/>
                  </a:lnTo>
                  <a:lnTo>
                    <a:pt x="18" y="11341"/>
                  </a:lnTo>
                  <a:lnTo>
                    <a:pt x="53" y="11570"/>
                  </a:lnTo>
                  <a:lnTo>
                    <a:pt x="123" y="11798"/>
                  </a:lnTo>
                  <a:lnTo>
                    <a:pt x="211" y="12061"/>
                  </a:lnTo>
                  <a:lnTo>
                    <a:pt x="334" y="12325"/>
                  </a:lnTo>
                  <a:lnTo>
                    <a:pt x="422" y="12447"/>
                  </a:lnTo>
                  <a:lnTo>
                    <a:pt x="527" y="12588"/>
                  </a:lnTo>
                  <a:lnTo>
                    <a:pt x="632" y="12711"/>
                  </a:lnTo>
                  <a:lnTo>
                    <a:pt x="755" y="12834"/>
                  </a:lnTo>
                  <a:lnTo>
                    <a:pt x="896" y="12957"/>
                  </a:lnTo>
                  <a:lnTo>
                    <a:pt x="1036" y="13079"/>
                  </a:lnTo>
                  <a:lnTo>
                    <a:pt x="1212" y="13202"/>
                  </a:lnTo>
                  <a:lnTo>
                    <a:pt x="1405" y="13308"/>
                  </a:lnTo>
                  <a:lnTo>
                    <a:pt x="1598" y="13395"/>
                  </a:lnTo>
                  <a:lnTo>
                    <a:pt x="1826" y="13483"/>
                  </a:lnTo>
                  <a:lnTo>
                    <a:pt x="2072" y="13571"/>
                  </a:lnTo>
                  <a:lnTo>
                    <a:pt x="2335" y="13641"/>
                  </a:lnTo>
                  <a:lnTo>
                    <a:pt x="2616" y="13694"/>
                  </a:lnTo>
                  <a:lnTo>
                    <a:pt x="2932" y="13747"/>
                  </a:lnTo>
                  <a:lnTo>
                    <a:pt x="3266" y="13764"/>
                  </a:lnTo>
                  <a:lnTo>
                    <a:pt x="3617" y="13782"/>
                  </a:lnTo>
                  <a:lnTo>
                    <a:pt x="3933" y="13782"/>
                  </a:lnTo>
                  <a:lnTo>
                    <a:pt x="4284" y="13764"/>
                  </a:lnTo>
                  <a:lnTo>
                    <a:pt x="5197" y="13694"/>
                  </a:lnTo>
                  <a:lnTo>
                    <a:pt x="6285" y="13553"/>
                  </a:lnTo>
                  <a:lnTo>
                    <a:pt x="7567" y="13378"/>
                  </a:lnTo>
                  <a:lnTo>
                    <a:pt x="9007" y="13167"/>
                  </a:lnTo>
                  <a:lnTo>
                    <a:pt x="10569" y="12921"/>
                  </a:lnTo>
                  <a:lnTo>
                    <a:pt x="13957" y="12325"/>
                  </a:lnTo>
                  <a:lnTo>
                    <a:pt x="17556" y="11675"/>
                  </a:lnTo>
                  <a:lnTo>
                    <a:pt x="21138" y="11008"/>
                  </a:lnTo>
                  <a:lnTo>
                    <a:pt x="24491" y="10358"/>
                  </a:lnTo>
                  <a:lnTo>
                    <a:pt x="27423" y="9779"/>
                  </a:lnTo>
                  <a:lnTo>
                    <a:pt x="21524" y="0"/>
                  </a:lnTo>
                  <a:close/>
                </a:path>
              </a:pathLst>
            </a:custGeom>
            <a:solidFill>
              <a:srgbClr val="C1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943550" y="475125"/>
              <a:ext cx="294525" cy="263350"/>
            </a:xfrm>
            <a:custGeom>
              <a:rect b="b" l="l" r="r" t="t"/>
              <a:pathLst>
                <a:path extrusionOk="0" h="10534" w="11781">
                  <a:moveTo>
                    <a:pt x="4003" y="0"/>
                  </a:moveTo>
                  <a:lnTo>
                    <a:pt x="0" y="597"/>
                  </a:lnTo>
                  <a:lnTo>
                    <a:pt x="7883" y="10534"/>
                  </a:lnTo>
                  <a:lnTo>
                    <a:pt x="11780" y="9797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854450" y="495300"/>
              <a:ext cx="250625" cy="259000"/>
            </a:xfrm>
            <a:custGeom>
              <a:rect b="b" l="l" r="r" t="t"/>
              <a:pathLst>
                <a:path extrusionOk="0" h="10360" w="10025">
                  <a:moveTo>
                    <a:pt x="2107" y="1"/>
                  </a:moveTo>
                  <a:lnTo>
                    <a:pt x="0" y="317"/>
                  </a:lnTo>
                  <a:lnTo>
                    <a:pt x="7971" y="10359"/>
                  </a:lnTo>
                  <a:lnTo>
                    <a:pt x="10025" y="9990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706975" y="642775"/>
              <a:ext cx="1601575" cy="419175"/>
            </a:xfrm>
            <a:custGeom>
              <a:rect b="b" l="l" r="r" t="t"/>
              <a:pathLst>
                <a:path extrusionOk="0" fill="none" h="16767" w="64063">
                  <a:moveTo>
                    <a:pt x="60551" y="8393"/>
                  </a:moveTo>
                  <a:lnTo>
                    <a:pt x="64063" y="440"/>
                  </a:lnTo>
                  <a:lnTo>
                    <a:pt x="64063" y="440"/>
                  </a:lnTo>
                  <a:lnTo>
                    <a:pt x="63659" y="405"/>
                  </a:lnTo>
                  <a:lnTo>
                    <a:pt x="62535" y="334"/>
                  </a:lnTo>
                  <a:lnTo>
                    <a:pt x="60745" y="229"/>
                  </a:lnTo>
                  <a:lnTo>
                    <a:pt x="58339" y="124"/>
                  </a:lnTo>
                  <a:lnTo>
                    <a:pt x="56917" y="71"/>
                  </a:lnTo>
                  <a:lnTo>
                    <a:pt x="55390" y="36"/>
                  </a:lnTo>
                  <a:lnTo>
                    <a:pt x="53722" y="1"/>
                  </a:lnTo>
                  <a:lnTo>
                    <a:pt x="51949" y="1"/>
                  </a:lnTo>
                  <a:lnTo>
                    <a:pt x="50088" y="1"/>
                  </a:lnTo>
                  <a:lnTo>
                    <a:pt x="48104" y="18"/>
                  </a:lnTo>
                  <a:lnTo>
                    <a:pt x="46050" y="71"/>
                  </a:lnTo>
                  <a:lnTo>
                    <a:pt x="43908" y="159"/>
                  </a:lnTo>
                  <a:lnTo>
                    <a:pt x="41696" y="247"/>
                  </a:lnTo>
                  <a:lnTo>
                    <a:pt x="39432" y="387"/>
                  </a:lnTo>
                  <a:lnTo>
                    <a:pt x="37097" y="563"/>
                  </a:lnTo>
                  <a:lnTo>
                    <a:pt x="34709" y="773"/>
                  </a:lnTo>
                  <a:lnTo>
                    <a:pt x="32286" y="1019"/>
                  </a:lnTo>
                  <a:lnTo>
                    <a:pt x="31075" y="1159"/>
                  </a:lnTo>
                  <a:lnTo>
                    <a:pt x="29846" y="1317"/>
                  </a:lnTo>
                  <a:lnTo>
                    <a:pt x="28599" y="1475"/>
                  </a:lnTo>
                  <a:lnTo>
                    <a:pt x="27371" y="1651"/>
                  </a:lnTo>
                  <a:lnTo>
                    <a:pt x="26124" y="1844"/>
                  </a:lnTo>
                  <a:lnTo>
                    <a:pt x="24878" y="2055"/>
                  </a:lnTo>
                  <a:lnTo>
                    <a:pt x="23631" y="2265"/>
                  </a:lnTo>
                  <a:lnTo>
                    <a:pt x="22367" y="2494"/>
                  </a:lnTo>
                  <a:lnTo>
                    <a:pt x="21121" y="2740"/>
                  </a:lnTo>
                  <a:lnTo>
                    <a:pt x="19874" y="2985"/>
                  </a:lnTo>
                  <a:lnTo>
                    <a:pt x="18628" y="3266"/>
                  </a:lnTo>
                  <a:lnTo>
                    <a:pt x="17381" y="3547"/>
                  </a:lnTo>
                  <a:lnTo>
                    <a:pt x="16135" y="3846"/>
                  </a:lnTo>
                  <a:lnTo>
                    <a:pt x="14906" y="4162"/>
                  </a:lnTo>
                  <a:lnTo>
                    <a:pt x="13677" y="4495"/>
                  </a:lnTo>
                  <a:lnTo>
                    <a:pt x="12448" y="4846"/>
                  </a:lnTo>
                  <a:lnTo>
                    <a:pt x="11236" y="5215"/>
                  </a:lnTo>
                  <a:lnTo>
                    <a:pt x="10043" y="5601"/>
                  </a:lnTo>
                  <a:lnTo>
                    <a:pt x="8849" y="6005"/>
                  </a:lnTo>
                  <a:lnTo>
                    <a:pt x="7655" y="6426"/>
                  </a:lnTo>
                  <a:lnTo>
                    <a:pt x="6479" y="6865"/>
                  </a:lnTo>
                  <a:lnTo>
                    <a:pt x="5320" y="7322"/>
                  </a:lnTo>
                  <a:lnTo>
                    <a:pt x="1" y="16767"/>
                  </a:lnTo>
                </a:path>
              </a:pathLst>
            </a:custGeom>
            <a:noFill/>
            <a:ln cap="rnd" cmpd="sng" w="316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286775" y="692375"/>
              <a:ext cx="51375" cy="210700"/>
            </a:xfrm>
            <a:custGeom>
              <a:rect b="b" l="l" r="r" t="t"/>
              <a:pathLst>
                <a:path extrusionOk="0" fill="none" h="8428" w="2055">
                  <a:moveTo>
                    <a:pt x="2054" y="1"/>
                  </a:moveTo>
                  <a:lnTo>
                    <a:pt x="0" y="8428"/>
                  </a:lnTo>
                </a:path>
              </a:pathLst>
            </a:custGeom>
            <a:noFill/>
            <a:ln cap="rnd" cmpd="sng" w="316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773500" y="645425"/>
              <a:ext cx="56225" cy="204550"/>
            </a:xfrm>
            <a:custGeom>
              <a:rect b="b" l="l" r="r" t="t"/>
              <a:pathLst>
                <a:path extrusionOk="0" fill="none" h="8182" w="2249">
                  <a:moveTo>
                    <a:pt x="2248" y="0"/>
                  </a:moveTo>
                  <a:lnTo>
                    <a:pt x="1" y="8181"/>
                  </a:lnTo>
                </a:path>
              </a:pathLst>
            </a:custGeom>
            <a:noFill/>
            <a:ln cap="rnd" cmpd="sng" w="316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448900" y="400500"/>
              <a:ext cx="846225" cy="158925"/>
            </a:xfrm>
            <a:custGeom>
              <a:rect b="b" l="l" r="r" t="t"/>
              <a:pathLst>
                <a:path extrusionOk="0" h="6357" w="33849">
                  <a:moveTo>
                    <a:pt x="32672" y="1"/>
                  </a:moveTo>
                  <a:lnTo>
                    <a:pt x="32567" y="18"/>
                  </a:lnTo>
                  <a:lnTo>
                    <a:pt x="1001" y="4091"/>
                  </a:lnTo>
                  <a:lnTo>
                    <a:pt x="878" y="4109"/>
                  </a:lnTo>
                  <a:lnTo>
                    <a:pt x="773" y="4144"/>
                  </a:lnTo>
                  <a:lnTo>
                    <a:pt x="668" y="4197"/>
                  </a:lnTo>
                  <a:lnTo>
                    <a:pt x="562" y="4249"/>
                  </a:lnTo>
                  <a:lnTo>
                    <a:pt x="475" y="4302"/>
                  </a:lnTo>
                  <a:lnTo>
                    <a:pt x="387" y="4372"/>
                  </a:lnTo>
                  <a:lnTo>
                    <a:pt x="246" y="4530"/>
                  </a:lnTo>
                  <a:lnTo>
                    <a:pt x="124" y="4706"/>
                  </a:lnTo>
                  <a:lnTo>
                    <a:pt x="71" y="4811"/>
                  </a:lnTo>
                  <a:lnTo>
                    <a:pt x="36" y="4916"/>
                  </a:lnTo>
                  <a:lnTo>
                    <a:pt x="18" y="5022"/>
                  </a:lnTo>
                  <a:lnTo>
                    <a:pt x="1" y="5145"/>
                  </a:lnTo>
                  <a:lnTo>
                    <a:pt x="1" y="5250"/>
                  </a:lnTo>
                  <a:lnTo>
                    <a:pt x="18" y="5373"/>
                  </a:lnTo>
                  <a:lnTo>
                    <a:pt x="36" y="5478"/>
                  </a:lnTo>
                  <a:lnTo>
                    <a:pt x="71" y="5584"/>
                  </a:lnTo>
                  <a:lnTo>
                    <a:pt x="106" y="5689"/>
                  </a:lnTo>
                  <a:lnTo>
                    <a:pt x="159" y="5794"/>
                  </a:lnTo>
                  <a:lnTo>
                    <a:pt x="211" y="5882"/>
                  </a:lnTo>
                  <a:lnTo>
                    <a:pt x="282" y="5970"/>
                  </a:lnTo>
                  <a:lnTo>
                    <a:pt x="440" y="6128"/>
                  </a:lnTo>
                  <a:lnTo>
                    <a:pt x="633" y="6233"/>
                  </a:lnTo>
                  <a:lnTo>
                    <a:pt x="738" y="6286"/>
                  </a:lnTo>
                  <a:lnTo>
                    <a:pt x="843" y="6321"/>
                  </a:lnTo>
                  <a:lnTo>
                    <a:pt x="949" y="6339"/>
                  </a:lnTo>
                  <a:lnTo>
                    <a:pt x="1054" y="6356"/>
                  </a:lnTo>
                  <a:lnTo>
                    <a:pt x="1282" y="6356"/>
                  </a:lnTo>
                  <a:lnTo>
                    <a:pt x="32848" y="2266"/>
                  </a:lnTo>
                  <a:lnTo>
                    <a:pt x="32971" y="2248"/>
                  </a:lnTo>
                  <a:lnTo>
                    <a:pt x="33076" y="2213"/>
                  </a:lnTo>
                  <a:lnTo>
                    <a:pt x="33182" y="2178"/>
                  </a:lnTo>
                  <a:lnTo>
                    <a:pt x="33287" y="2125"/>
                  </a:lnTo>
                  <a:lnTo>
                    <a:pt x="33375" y="2072"/>
                  </a:lnTo>
                  <a:lnTo>
                    <a:pt x="33462" y="2002"/>
                  </a:lnTo>
                  <a:lnTo>
                    <a:pt x="33603" y="1844"/>
                  </a:lnTo>
                  <a:lnTo>
                    <a:pt x="33726" y="1651"/>
                  </a:lnTo>
                  <a:lnTo>
                    <a:pt x="33761" y="1563"/>
                  </a:lnTo>
                  <a:lnTo>
                    <a:pt x="33796" y="1458"/>
                  </a:lnTo>
                  <a:lnTo>
                    <a:pt x="33831" y="1335"/>
                  </a:lnTo>
                  <a:lnTo>
                    <a:pt x="33849" y="1230"/>
                  </a:lnTo>
                  <a:lnTo>
                    <a:pt x="33849" y="1124"/>
                  </a:lnTo>
                  <a:lnTo>
                    <a:pt x="33831" y="1001"/>
                  </a:lnTo>
                  <a:lnTo>
                    <a:pt x="33814" y="879"/>
                  </a:lnTo>
                  <a:lnTo>
                    <a:pt x="33778" y="773"/>
                  </a:lnTo>
                  <a:lnTo>
                    <a:pt x="33743" y="668"/>
                  </a:lnTo>
                  <a:lnTo>
                    <a:pt x="33691" y="580"/>
                  </a:lnTo>
                  <a:lnTo>
                    <a:pt x="33620" y="475"/>
                  </a:lnTo>
                  <a:lnTo>
                    <a:pt x="33568" y="405"/>
                  </a:lnTo>
                  <a:lnTo>
                    <a:pt x="33392" y="247"/>
                  </a:lnTo>
                  <a:lnTo>
                    <a:pt x="33217" y="124"/>
                  </a:lnTo>
                  <a:lnTo>
                    <a:pt x="33111" y="89"/>
                  </a:lnTo>
                  <a:lnTo>
                    <a:pt x="33006" y="53"/>
                  </a:lnTo>
                  <a:lnTo>
                    <a:pt x="32901" y="18"/>
                  </a:lnTo>
                  <a:lnTo>
                    <a:pt x="32795" y="18"/>
                  </a:lnTo>
                  <a:lnTo>
                    <a:pt x="32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015275" y="845550"/>
              <a:ext cx="2205500" cy="572350"/>
            </a:xfrm>
            <a:custGeom>
              <a:rect b="b" l="l" r="r" t="t"/>
              <a:pathLst>
                <a:path extrusionOk="0" h="22894" w="88220">
                  <a:moveTo>
                    <a:pt x="76492" y="1"/>
                  </a:moveTo>
                  <a:lnTo>
                    <a:pt x="74842" y="36"/>
                  </a:lnTo>
                  <a:lnTo>
                    <a:pt x="73121" y="71"/>
                  </a:lnTo>
                  <a:lnTo>
                    <a:pt x="71348" y="124"/>
                  </a:lnTo>
                  <a:lnTo>
                    <a:pt x="69505" y="211"/>
                  </a:lnTo>
                  <a:lnTo>
                    <a:pt x="67626" y="317"/>
                  </a:lnTo>
                  <a:lnTo>
                    <a:pt x="65695" y="440"/>
                  </a:lnTo>
                  <a:lnTo>
                    <a:pt x="63729" y="580"/>
                  </a:lnTo>
                  <a:lnTo>
                    <a:pt x="61745" y="773"/>
                  </a:lnTo>
                  <a:lnTo>
                    <a:pt x="59726" y="984"/>
                  </a:lnTo>
                  <a:lnTo>
                    <a:pt x="57689" y="1230"/>
                  </a:lnTo>
                  <a:lnTo>
                    <a:pt x="55653" y="1493"/>
                  </a:lnTo>
                  <a:lnTo>
                    <a:pt x="53616" y="1809"/>
                  </a:lnTo>
                  <a:lnTo>
                    <a:pt x="51580" y="2160"/>
                  </a:lnTo>
                  <a:lnTo>
                    <a:pt x="50562" y="2353"/>
                  </a:lnTo>
                  <a:lnTo>
                    <a:pt x="49561" y="2564"/>
                  </a:lnTo>
                  <a:lnTo>
                    <a:pt x="48543" y="2775"/>
                  </a:lnTo>
                  <a:lnTo>
                    <a:pt x="47560" y="3003"/>
                  </a:lnTo>
                  <a:lnTo>
                    <a:pt x="46559" y="3231"/>
                  </a:lnTo>
                  <a:lnTo>
                    <a:pt x="45576" y="3477"/>
                  </a:lnTo>
                  <a:lnTo>
                    <a:pt x="44610" y="3740"/>
                  </a:lnTo>
                  <a:lnTo>
                    <a:pt x="43645" y="4003"/>
                  </a:lnTo>
                  <a:lnTo>
                    <a:pt x="42679" y="4284"/>
                  </a:lnTo>
                  <a:lnTo>
                    <a:pt x="41749" y="4583"/>
                  </a:lnTo>
                  <a:lnTo>
                    <a:pt x="40801" y="4881"/>
                  </a:lnTo>
                  <a:lnTo>
                    <a:pt x="39888" y="5215"/>
                  </a:lnTo>
                  <a:lnTo>
                    <a:pt x="38975" y="5531"/>
                  </a:lnTo>
                  <a:lnTo>
                    <a:pt x="38062" y="5847"/>
                  </a:lnTo>
                  <a:lnTo>
                    <a:pt x="36236" y="6426"/>
                  </a:lnTo>
                  <a:lnTo>
                    <a:pt x="34410" y="6970"/>
                  </a:lnTo>
                  <a:lnTo>
                    <a:pt x="32584" y="7480"/>
                  </a:lnTo>
                  <a:lnTo>
                    <a:pt x="30776" y="7936"/>
                  </a:lnTo>
                  <a:lnTo>
                    <a:pt x="28985" y="8375"/>
                  </a:lnTo>
                  <a:lnTo>
                    <a:pt x="27212" y="8761"/>
                  </a:lnTo>
                  <a:lnTo>
                    <a:pt x="25439" y="9130"/>
                  </a:lnTo>
                  <a:lnTo>
                    <a:pt x="23718" y="9446"/>
                  </a:lnTo>
                  <a:lnTo>
                    <a:pt x="22016" y="9744"/>
                  </a:lnTo>
                  <a:lnTo>
                    <a:pt x="20348" y="10008"/>
                  </a:lnTo>
                  <a:lnTo>
                    <a:pt x="18715" y="10236"/>
                  </a:lnTo>
                  <a:lnTo>
                    <a:pt x="17135" y="10447"/>
                  </a:lnTo>
                  <a:lnTo>
                    <a:pt x="15590" y="10640"/>
                  </a:lnTo>
                  <a:lnTo>
                    <a:pt x="14080" y="10798"/>
                  </a:lnTo>
                  <a:lnTo>
                    <a:pt x="12641" y="10938"/>
                  </a:lnTo>
                  <a:lnTo>
                    <a:pt x="11254" y="11061"/>
                  </a:lnTo>
                  <a:lnTo>
                    <a:pt x="9937" y="11166"/>
                  </a:lnTo>
                  <a:lnTo>
                    <a:pt x="8673" y="11237"/>
                  </a:lnTo>
                  <a:lnTo>
                    <a:pt x="7479" y="11307"/>
                  </a:lnTo>
                  <a:lnTo>
                    <a:pt x="5337" y="11395"/>
                  </a:lnTo>
                  <a:lnTo>
                    <a:pt x="3494" y="11447"/>
                  </a:lnTo>
                  <a:lnTo>
                    <a:pt x="2002" y="11465"/>
                  </a:lnTo>
                  <a:lnTo>
                    <a:pt x="913" y="11465"/>
                  </a:lnTo>
                  <a:lnTo>
                    <a:pt x="0" y="11447"/>
                  </a:lnTo>
                  <a:lnTo>
                    <a:pt x="2370" y="22894"/>
                  </a:lnTo>
                  <a:lnTo>
                    <a:pt x="72419" y="22894"/>
                  </a:lnTo>
                  <a:lnTo>
                    <a:pt x="72875" y="22525"/>
                  </a:lnTo>
                  <a:lnTo>
                    <a:pt x="73420" y="22069"/>
                  </a:lnTo>
                  <a:lnTo>
                    <a:pt x="74122" y="21454"/>
                  </a:lnTo>
                  <a:lnTo>
                    <a:pt x="74982" y="20647"/>
                  </a:lnTo>
                  <a:lnTo>
                    <a:pt x="75474" y="20173"/>
                  </a:lnTo>
                  <a:lnTo>
                    <a:pt x="75983" y="19646"/>
                  </a:lnTo>
                  <a:lnTo>
                    <a:pt x="76527" y="19102"/>
                  </a:lnTo>
                  <a:lnTo>
                    <a:pt x="77089" y="18487"/>
                  </a:lnTo>
                  <a:lnTo>
                    <a:pt x="77668" y="17855"/>
                  </a:lnTo>
                  <a:lnTo>
                    <a:pt x="78283" y="17153"/>
                  </a:lnTo>
                  <a:lnTo>
                    <a:pt x="78897" y="16433"/>
                  </a:lnTo>
                  <a:lnTo>
                    <a:pt x="79529" y="15643"/>
                  </a:lnTo>
                  <a:lnTo>
                    <a:pt x="80179" y="14836"/>
                  </a:lnTo>
                  <a:lnTo>
                    <a:pt x="80828" y="13975"/>
                  </a:lnTo>
                  <a:lnTo>
                    <a:pt x="81478" y="13062"/>
                  </a:lnTo>
                  <a:lnTo>
                    <a:pt x="82145" y="12114"/>
                  </a:lnTo>
                  <a:lnTo>
                    <a:pt x="82795" y="11114"/>
                  </a:lnTo>
                  <a:lnTo>
                    <a:pt x="83462" y="10078"/>
                  </a:lnTo>
                  <a:lnTo>
                    <a:pt x="84094" y="9007"/>
                  </a:lnTo>
                  <a:lnTo>
                    <a:pt x="84743" y="7883"/>
                  </a:lnTo>
                  <a:lnTo>
                    <a:pt x="85358" y="6725"/>
                  </a:lnTo>
                  <a:lnTo>
                    <a:pt x="85972" y="5513"/>
                  </a:lnTo>
                  <a:lnTo>
                    <a:pt x="86569" y="4267"/>
                  </a:lnTo>
                  <a:lnTo>
                    <a:pt x="87149" y="2985"/>
                  </a:lnTo>
                  <a:lnTo>
                    <a:pt x="87693" y="1651"/>
                  </a:lnTo>
                  <a:lnTo>
                    <a:pt x="88219" y="282"/>
                  </a:lnTo>
                  <a:lnTo>
                    <a:pt x="86938" y="194"/>
                  </a:lnTo>
                  <a:lnTo>
                    <a:pt x="85428" y="141"/>
                  </a:lnTo>
                  <a:lnTo>
                    <a:pt x="83409" y="71"/>
                  </a:lnTo>
                  <a:lnTo>
                    <a:pt x="80934" y="18"/>
                  </a:lnTo>
                  <a:lnTo>
                    <a:pt x="795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044675" y="1273475"/>
              <a:ext cx="1928550" cy="144425"/>
            </a:xfrm>
            <a:custGeom>
              <a:rect b="b" l="l" r="r" t="t"/>
              <a:pathLst>
                <a:path extrusionOk="0" h="5777" w="77142">
                  <a:moveTo>
                    <a:pt x="0" y="1"/>
                  </a:moveTo>
                  <a:lnTo>
                    <a:pt x="1194" y="5777"/>
                  </a:lnTo>
                  <a:lnTo>
                    <a:pt x="71243" y="5777"/>
                  </a:lnTo>
                  <a:lnTo>
                    <a:pt x="71699" y="5408"/>
                  </a:lnTo>
                  <a:lnTo>
                    <a:pt x="72244" y="4952"/>
                  </a:lnTo>
                  <a:lnTo>
                    <a:pt x="72964" y="4320"/>
                  </a:lnTo>
                  <a:lnTo>
                    <a:pt x="73824" y="3512"/>
                  </a:lnTo>
                  <a:lnTo>
                    <a:pt x="74315" y="3038"/>
                  </a:lnTo>
                  <a:lnTo>
                    <a:pt x="74824" y="2511"/>
                  </a:lnTo>
                  <a:lnTo>
                    <a:pt x="75369" y="1950"/>
                  </a:lnTo>
                  <a:lnTo>
                    <a:pt x="75930" y="1353"/>
                  </a:lnTo>
                  <a:lnTo>
                    <a:pt x="76527" y="703"/>
                  </a:lnTo>
                  <a:lnTo>
                    <a:pt x="771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027550" y="911400"/>
              <a:ext cx="2160750" cy="301975"/>
            </a:xfrm>
            <a:custGeom>
              <a:rect b="b" l="l" r="r" t="t"/>
              <a:pathLst>
                <a:path extrusionOk="0" h="12079" w="86430">
                  <a:moveTo>
                    <a:pt x="71630" y="0"/>
                  </a:moveTo>
                  <a:lnTo>
                    <a:pt x="70120" y="18"/>
                  </a:lnTo>
                  <a:lnTo>
                    <a:pt x="68610" y="35"/>
                  </a:lnTo>
                  <a:lnTo>
                    <a:pt x="67083" y="88"/>
                  </a:lnTo>
                  <a:lnTo>
                    <a:pt x="65573" y="141"/>
                  </a:lnTo>
                  <a:lnTo>
                    <a:pt x="64063" y="211"/>
                  </a:lnTo>
                  <a:lnTo>
                    <a:pt x="62536" y="299"/>
                  </a:lnTo>
                  <a:lnTo>
                    <a:pt x="61026" y="421"/>
                  </a:lnTo>
                  <a:lnTo>
                    <a:pt x="59516" y="544"/>
                  </a:lnTo>
                  <a:lnTo>
                    <a:pt x="58006" y="702"/>
                  </a:lnTo>
                  <a:lnTo>
                    <a:pt x="56496" y="860"/>
                  </a:lnTo>
                  <a:lnTo>
                    <a:pt x="54969" y="1036"/>
                  </a:lnTo>
                  <a:lnTo>
                    <a:pt x="53477" y="1264"/>
                  </a:lnTo>
                  <a:lnTo>
                    <a:pt x="51967" y="1492"/>
                  </a:lnTo>
                  <a:lnTo>
                    <a:pt x="50474" y="1756"/>
                  </a:lnTo>
                  <a:lnTo>
                    <a:pt x="48965" y="2037"/>
                  </a:lnTo>
                  <a:lnTo>
                    <a:pt x="47472" y="2318"/>
                  </a:lnTo>
                  <a:lnTo>
                    <a:pt x="45998" y="2634"/>
                  </a:lnTo>
                  <a:lnTo>
                    <a:pt x="44505" y="2950"/>
                  </a:lnTo>
                  <a:lnTo>
                    <a:pt x="43031" y="3283"/>
                  </a:lnTo>
                  <a:lnTo>
                    <a:pt x="41556" y="3652"/>
                  </a:lnTo>
                  <a:lnTo>
                    <a:pt x="40081" y="4020"/>
                  </a:lnTo>
                  <a:lnTo>
                    <a:pt x="37149" y="4793"/>
                  </a:lnTo>
                  <a:lnTo>
                    <a:pt x="34235" y="5583"/>
                  </a:lnTo>
                  <a:lnTo>
                    <a:pt x="31338" y="6373"/>
                  </a:lnTo>
                  <a:lnTo>
                    <a:pt x="29899" y="6777"/>
                  </a:lnTo>
                  <a:lnTo>
                    <a:pt x="28442" y="7163"/>
                  </a:lnTo>
                  <a:lnTo>
                    <a:pt x="27002" y="7549"/>
                  </a:lnTo>
                  <a:lnTo>
                    <a:pt x="25545" y="7918"/>
                  </a:lnTo>
                  <a:lnTo>
                    <a:pt x="24088" y="8269"/>
                  </a:lnTo>
                  <a:lnTo>
                    <a:pt x="22631" y="8603"/>
                  </a:lnTo>
                  <a:lnTo>
                    <a:pt x="21173" y="8919"/>
                  </a:lnTo>
                  <a:lnTo>
                    <a:pt x="19716" y="9217"/>
                  </a:lnTo>
                  <a:lnTo>
                    <a:pt x="18242" y="9498"/>
                  </a:lnTo>
                  <a:lnTo>
                    <a:pt x="16784" y="9744"/>
                  </a:lnTo>
                  <a:lnTo>
                    <a:pt x="15310" y="9990"/>
                  </a:lnTo>
                  <a:lnTo>
                    <a:pt x="13817" y="10200"/>
                  </a:lnTo>
                  <a:lnTo>
                    <a:pt x="12343" y="10393"/>
                  </a:lnTo>
                  <a:lnTo>
                    <a:pt x="10850" y="10569"/>
                  </a:lnTo>
                  <a:lnTo>
                    <a:pt x="9376" y="10727"/>
                  </a:lnTo>
                  <a:lnTo>
                    <a:pt x="7883" y="10850"/>
                  </a:lnTo>
                  <a:lnTo>
                    <a:pt x="6900" y="10938"/>
                  </a:lnTo>
                  <a:lnTo>
                    <a:pt x="5917" y="11008"/>
                  </a:lnTo>
                  <a:lnTo>
                    <a:pt x="4934" y="11060"/>
                  </a:lnTo>
                  <a:lnTo>
                    <a:pt x="3951" y="11113"/>
                  </a:lnTo>
                  <a:lnTo>
                    <a:pt x="1985" y="11183"/>
                  </a:lnTo>
                  <a:lnTo>
                    <a:pt x="1" y="11236"/>
                  </a:lnTo>
                  <a:lnTo>
                    <a:pt x="124" y="11745"/>
                  </a:lnTo>
                  <a:lnTo>
                    <a:pt x="2055" y="11886"/>
                  </a:lnTo>
                  <a:lnTo>
                    <a:pt x="3038" y="11956"/>
                  </a:lnTo>
                  <a:lnTo>
                    <a:pt x="4021" y="12009"/>
                  </a:lnTo>
                  <a:lnTo>
                    <a:pt x="4987" y="12044"/>
                  </a:lnTo>
                  <a:lnTo>
                    <a:pt x="5970" y="12079"/>
                  </a:lnTo>
                  <a:lnTo>
                    <a:pt x="7936" y="12079"/>
                  </a:lnTo>
                  <a:lnTo>
                    <a:pt x="9446" y="12061"/>
                  </a:lnTo>
                  <a:lnTo>
                    <a:pt x="10973" y="12009"/>
                  </a:lnTo>
                  <a:lnTo>
                    <a:pt x="12483" y="11938"/>
                  </a:lnTo>
                  <a:lnTo>
                    <a:pt x="13993" y="11833"/>
                  </a:lnTo>
                  <a:lnTo>
                    <a:pt x="15520" y="11710"/>
                  </a:lnTo>
                  <a:lnTo>
                    <a:pt x="17030" y="11552"/>
                  </a:lnTo>
                  <a:lnTo>
                    <a:pt x="18540" y="11359"/>
                  </a:lnTo>
                  <a:lnTo>
                    <a:pt x="20050" y="11148"/>
                  </a:lnTo>
                  <a:lnTo>
                    <a:pt x="21560" y="10920"/>
                  </a:lnTo>
                  <a:lnTo>
                    <a:pt x="23052" y="10657"/>
                  </a:lnTo>
                  <a:lnTo>
                    <a:pt x="24544" y="10376"/>
                  </a:lnTo>
                  <a:lnTo>
                    <a:pt x="26036" y="10060"/>
                  </a:lnTo>
                  <a:lnTo>
                    <a:pt x="27529" y="9726"/>
                  </a:lnTo>
                  <a:lnTo>
                    <a:pt x="29003" y="9393"/>
                  </a:lnTo>
                  <a:lnTo>
                    <a:pt x="31935" y="8673"/>
                  </a:lnTo>
                  <a:lnTo>
                    <a:pt x="34867" y="7918"/>
                  </a:lnTo>
                  <a:lnTo>
                    <a:pt x="37781" y="7163"/>
                  </a:lnTo>
                  <a:lnTo>
                    <a:pt x="40696" y="6426"/>
                  </a:lnTo>
                  <a:lnTo>
                    <a:pt x="42135" y="6075"/>
                  </a:lnTo>
                  <a:lnTo>
                    <a:pt x="43593" y="5723"/>
                  </a:lnTo>
                  <a:lnTo>
                    <a:pt x="45050" y="5390"/>
                  </a:lnTo>
                  <a:lnTo>
                    <a:pt x="46507" y="5056"/>
                  </a:lnTo>
                  <a:lnTo>
                    <a:pt x="47982" y="4740"/>
                  </a:lnTo>
                  <a:lnTo>
                    <a:pt x="49439" y="4442"/>
                  </a:lnTo>
                  <a:lnTo>
                    <a:pt x="50896" y="4161"/>
                  </a:lnTo>
                  <a:lnTo>
                    <a:pt x="52371" y="3880"/>
                  </a:lnTo>
                  <a:lnTo>
                    <a:pt x="53845" y="3634"/>
                  </a:lnTo>
                  <a:lnTo>
                    <a:pt x="55320" y="3388"/>
                  </a:lnTo>
                  <a:lnTo>
                    <a:pt x="56795" y="3160"/>
                  </a:lnTo>
                  <a:lnTo>
                    <a:pt x="58269" y="2967"/>
                  </a:lnTo>
                  <a:lnTo>
                    <a:pt x="59744" y="2774"/>
                  </a:lnTo>
                  <a:lnTo>
                    <a:pt x="61236" y="2598"/>
                  </a:lnTo>
                  <a:lnTo>
                    <a:pt x="62729" y="2440"/>
                  </a:lnTo>
                  <a:lnTo>
                    <a:pt x="64221" y="2300"/>
                  </a:lnTo>
                  <a:lnTo>
                    <a:pt x="67188" y="2037"/>
                  </a:lnTo>
                  <a:lnTo>
                    <a:pt x="69558" y="1861"/>
                  </a:lnTo>
                  <a:lnTo>
                    <a:pt x="71928" y="1721"/>
                  </a:lnTo>
                  <a:lnTo>
                    <a:pt x="74298" y="1598"/>
                  </a:lnTo>
                  <a:lnTo>
                    <a:pt x="76668" y="1510"/>
                  </a:lnTo>
                  <a:lnTo>
                    <a:pt x="79056" y="1440"/>
                  </a:lnTo>
                  <a:lnTo>
                    <a:pt x="81426" y="1405"/>
                  </a:lnTo>
                  <a:lnTo>
                    <a:pt x="83796" y="1387"/>
                  </a:lnTo>
                  <a:lnTo>
                    <a:pt x="86184" y="1405"/>
                  </a:lnTo>
                  <a:lnTo>
                    <a:pt x="86429" y="825"/>
                  </a:lnTo>
                  <a:lnTo>
                    <a:pt x="84639" y="650"/>
                  </a:lnTo>
                  <a:lnTo>
                    <a:pt x="82830" y="474"/>
                  </a:lnTo>
                  <a:lnTo>
                    <a:pt x="81022" y="334"/>
                  </a:lnTo>
                  <a:lnTo>
                    <a:pt x="79214" y="211"/>
                  </a:lnTo>
                  <a:lnTo>
                    <a:pt x="77686" y="141"/>
                  </a:lnTo>
                  <a:lnTo>
                    <a:pt x="76177" y="88"/>
                  </a:lnTo>
                  <a:lnTo>
                    <a:pt x="74667" y="53"/>
                  </a:lnTo>
                  <a:lnTo>
                    <a:pt x="73157" y="18"/>
                  </a:lnTo>
                  <a:lnTo>
                    <a:pt x="71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529225" y="344325"/>
              <a:ext cx="49175" cy="184375"/>
            </a:xfrm>
            <a:custGeom>
              <a:rect b="b" l="l" r="r" t="t"/>
              <a:pathLst>
                <a:path extrusionOk="0" h="7375" w="1967">
                  <a:moveTo>
                    <a:pt x="984" y="1"/>
                  </a:moveTo>
                  <a:lnTo>
                    <a:pt x="790" y="18"/>
                  </a:lnTo>
                  <a:lnTo>
                    <a:pt x="597" y="88"/>
                  </a:lnTo>
                  <a:lnTo>
                    <a:pt x="439" y="176"/>
                  </a:lnTo>
                  <a:lnTo>
                    <a:pt x="299" y="299"/>
                  </a:lnTo>
                  <a:lnTo>
                    <a:pt x="176" y="439"/>
                  </a:lnTo>
                  <a:lnTo>
                    <a:pt x="88" y="597"/>
                  </a:lnTo>
                  <a:lnTo>
                    <a:pt x="18" y="791"/>
                  </a:lnTo>
                  <a:lnTo>
                    <a:pt x="0" y="984"/>
                  </a:lnTo>
                  <a:lnTo>
                    <a:pt x="0" y="6409"/>
                  </a:lnTo>
                  <a:lnTo>
                    <a:pt x="18" y="6602"/>
                  </a:lnTo>
                  <a:lnTo>
                    <a:pt x="88" y="6777"/>
                  </a:lnTo>
                  <a:lnTo>
                    <a:pt x="176" y="6953"/>
                  </a:lnTo>
                  <a:lnTo>
                    <a:pt x="299" y="7093"/>
                  </a:lnTo>
                  <a:lnTo>
                    <a:pt x="439" y="7216"/>
                  </a:lnTo>
                  <a:lnTo>
                    <a:pt x="597" y="7304"/>
                  </a:lnTo>
                  <a:lnTo>
                    <a:pt x="790" y="7357"/>
                  </a:lnTo>
                  <a:lnTo>
                    <a:pt x="984" y="7374"/>
                  </a:lnTo>
                  <a:lnTo>
                    <a:pt x="1177" y="7357"/>
                  </a:lnTo>
                  <a:lnTo>
                    <a:pt x="1370" y="7304"/>
                  </a:lnTo>
                  <a:lnTo>
                    <a:pt x="1528" y="7216"/>
                  </a:lnTo>
                  <a:lnTo>
                    <a:pt x="1686" y="7093"/>
                  </a:lnTo>
                  <a:lnTo>
                    <a:pt x="1791" y="6953"/>
                  </a:lnTo>
                  <a:lnTo>
                    <a:pt x="1896" y="6777"/>
                  </a:lnTo>
                  <a:lnTo>
                    <a:pt x="1949" y="6602"/>
                  </a:lnTo>
                  <a:lnTo>
                    <a:pt x="1967" y="6409"/>
                  </a:lnTo>
                  <a:lnTo>
                    <a:pt x="1967" y="984"/>
                  </a:lnTo>
                  <a:lnTo>
                    <a:pt x="1949" y="791"/>
                  </a:lnTo>
                  <a:lnTo>
                    <a:pt x="1896" y="597"/>
                  </a:lnTo>
                  <a:lnTo>
                    <a:pt x="1791" y="439"/>
                  </a:lnTo>
                  <a:lnTo>
                    <a:pt x="1686" y="299"/>
                  </a:lnTo>
                  <a:lnTo>
                    <a:pt x="1528" y="176"/>
                  </a:lnTo>
                  <a:lnTo>
                    <a:pt x="1370" y="88"/>
                  </a:lnTo>
                  <a:lnTo>
                    <a:pt x="1177" y="1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6"/>
          <p:cNvSpPr txBox="1"/>
          <p:nvPr/>
        </p:nvSpPr>
        <p:spPr>
          <a:xfrm>
            <a:off x="393200" y="3585007"/>
            <a:ext cx="1163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Fewer or More than 3 SMEs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3" name="Google Shape;343;p16"/>
          <p:cNvGrpSpPr/>
          <p:nvPr/>
        </p:nvGrpSpPr>
        <p:grpSpPr>
          <a:xfrm>
            <a:off x="5541525" y="2523900"/>
            <a:ext cx="2332800" cy="403500"/>
            <a:chOff x="1345900" y="3285900"/>
            <a:chExt cx="2332800" cy="403500"/>
          </a:xfrm>
        </p:grpSpPr>
        <p:sp>
          <p:nvSpPr>
            <p:cNvPr id="344" name="Google Shape;344;p16"/>
            <p:cNvSpPr/>
            <p:nvPr/>
          </p:nvSpPr>
          <p:spPr>
            <a:xfrm>
              <a:off x="2484700" y="3285900"/>
              <a:ext cx="55200" cy="55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5" name="Google Shape;345;p16"/>
            <p:cNvCxnSpPr>
              <a:stCxn id="344" idx="4"/>
              <a:endCxn id="346" idx="0"/>
            </p:cNvCxnSpPr>
            <p:nvPr/>
          </p:nvCxnSpPr>
          <p:spPr>
            <a:xfrm rot="5400000">
              <a:off x="1754950" y="2932050"/>
              <a:ext cx="348300" cy="1166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6"/>
            <p:cNvCxnSpPr>
              <a:stCxn id="344" idx="4"/>
              <a:endCxn id="348" idx="0"/>
            </p:cNvCxnSpPr>
            <p:nvPr/>
          </p:nvCxnSpPr>
          <p:spPr>
            <a:xfrm flipH="1" rot="-5400000">
              <a:off x="2921350" y="2932050"/>
              <a:ext cx="348300" cy="1166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9" name="Google Shape;349;p16"/>
          <p:cNvGrpSpPr/>
          <p:nvPr/>
        </p:nvGrpSpPr>
        <p:grpSpPr>
          <a:xfrm>
            <a:off x="5713328" y="1042907"/>
            <a:ext cx="1989207" cy="1538860"/>
            <a:chOff x="1067500" y="1908150"/>
            <a:chExt cx="2403875" cy="1859650"/>
          </a:xfrm>
        </p:grpSpPr>
        <p:sp>
          <p:nvSpPr>
            <p:cNvPr id="350" name="Google Shape;350;p16"/>
            <p:cNvSpPr/>
            <p:nvPr/>
          </p:nvSpPr>
          <p:spPr>
            <a:xfrm>
              <a:off x="1089450" y="3506625"/>
              <a:ext cx="1784600" cy="261175"/>
            </a:xfrm>
            <a:custGeom>
              <a:rect b="b" l="l" r="r" t="t"/>
              <a:pathLst>
                <a:path extrusionOk="0" h="10447" w="71384">
                  <a:moveTo>
                    <a:pt x="71383" y="1"/>
                  </a:moveTo>
                  <a:lnTo>
                    <a:pt x="0" y="2634"/>
                  </a:lnTo>
                  <a:lnTo>
                    <a:pt x="3037" y="10446"/>
                  </a:lnTo>
                  <a:lnTo>
                    <a:pt x="58444" y="10446"/>
                  </a:lnTo>
                  <a:lnTo>
                    <a:pt x="713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959350" y="2233800"/>
              <a:ext cx="44800" cy="1365450"/>
            </a:xfrm>
            <a:custGeom>
              <a:rect b="b" l="l" r="r" t="t"/>
              <a:pathLst>
                <a:path extrusionOk="0" h="54618" w="1792">
                  <a:moveTo>
                    <a:pt x="896" y="1"/>
                  </a:moveTo>
                  <a:lnTo>
                    <a:pt x="720" y="36"/>
                  </a:lnTo>
                  <a:lnTo>
                    <a:pt x="545" y="71"/>
                  </a:lnTo>
                  <a:lnTo>
                    <a:pt x="387" y="159"/>
                  </a:lnTo>
                  <a:lnTo>
                    <a:pt x="264" y="264"/>
                  </a:lnTo>
                  <a:lnTo>
                    <a:pt x="158" y="405"/>
                  </a:lnTo>
                  <a:lnTo>
                    <a:pt x="71" y="563"/>
                  </a:lnTo>
                  <a:lnTo>
                    <a:pt x="18" y="721"/>
                  </a:lnTo>
                  <a:lnTo>
                    <a:pt x="0" y="896"/>
                  </a:lnTo>
                  <a:lnTo>
                    <a:pt x="0" y="53740"/>
                  </a:lnTo>
                  <a:lnTo>
                    <a:pt x="18" y="53916"/>
                  </a:lnTo>
                  <a:lnTo>
                    <a:pt x="71" y="54074"/>
                  </a:lnTo>
                  <a:lnTo>
                    <a:pt x="158" y="54232"/>
                  </a:lnTo>
                  <a:lnTo>
                    <a:pt x="264" y="54372"/>
                  </a:lnTo>
                  <a:lnTo>
                    <a:pt x="387" y="54477"/>
                  </a:lnTo>
                  <a:lnTo>
                    <a:pt x="545" y="54548"/>
                  </a:lnTo>
                  <a:lnTo>
                    <a:pt x="720" y="54600"/>
                  </a:lnTo>
                  <a:lnTo>
                    <a:pt x="896" y="54618"/>
                  </a:lnTo>
                  <a:lnTo>
                    <a:pt x="1071" y="54600"/>
                  </a:lnTo>
                  <a:lnTo>
                    <a:pt x="1247" y="54548"/>
                  </a:lnTo>
                  <a:lnTo>
                    <a:pt x="1387" y="54477"/>
                  </a:lnTo>
                  <a:lnTo>
                    <a:pt x="1528" y="54372"/>
                  </a:lnTo>
                  <a:lnTo>
                    <a:pt x="1633" y="54232"/>
                  </a:lnTo>
                  <a:lnTo>
                    <a:pt x="1721" y="54074"/>
                  </a:lnTo>
                  <a:lnTo>
                    <a:pt x="1773" y="53916"/>
                  </a:lnTo>
                  <a:lnTo>
                    <a:pt x="1791" y="53740"/>
                  </a:lnTo>
                  <a:lnTo>
                    <a:pt x="1791" y="896"/>
                  </a:lnTo>
                  <a:lnTo>
                    <a:pt x="1773" y="721"/>
                  </a:lnTo>
                  <a:lnTo>
                    <a:pt x="1721" y="563"/>
                  </a:lnTo>
                  <a:lnTo>
                    <a:pt x="1633" y="405"/>
                  </a:lnTo>
                  <a:lnTo>
                    <a:pt x="1528" y="264"/>
                  </a:lnTo>
                  <a:lnTo>
                    <a:pt x="1387" y="159"/>
                  </a:lnTo>
                  <a:lnTo>
                    <a:pt x="1247" y="71"/>
                  </a:lnTo>
                  <a:lnTo>
                    <a:pt x="1071" y="36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067500" y="3360475"/>
              <a:ext cx="923900" cy="44800"/>
            </a:xfrm>
            <a:custGeom>
              <a:rect b="b" l="l" r="r" t="t"/>
              <a:pathLst>
                <a:path extrusionOk="0" h="1792" w="36956">
                  <a:moveTo>
                    <a:pt x="896" y="0"/>
                  </a:moveTo>
                  <a:lnTo>
                    <a:pt x="720" y="18"/>
                  </a:lnTo>
                  <a:lnTo>
                    <a:pt x="545" y="71"/>
                  </a:lnTo>
                  <a:lnTo>
                    <a:pt x="404" y="141"/>
                  </a:lnTo>
                  <a:lnTo>
                    <a:pt x="264" y="264"/>
                  </a:lnTo>
                  <a:lnTo>
                    <a:pt x="158" y="387"/>
                  </a:lnTo>
                  <a:lnTo>
                    <a:pt x="71" y="545"/>
                  </a:lnTo>
                  <a:lnTo>
                    <a:pt x="18" y="703"/>
                  </a:lnTo>
                  <a:lnTo>
                    <a:pt x="0" y="896"/>
                  </a:lnTo>
                  <a:lnTo>
                    <a:pt x="18" y="1071"/>
                  </a:lnTo>
                  <a:lnTo>
                    <a:pt x="71" y="1229"/>
                  </a:lnTo>
                  <a:lnTo>
                    <a:pt x="158" y="1387"/>
                  </a:lnTo>
                  <a:lnTo>
                    <a:pt x="264" y="1528"/>
                  </a:lnTo>
                  <a:lnTo>
                    <a:pt x="404" y="1633"/>
                  </a:lnTo>
                  <a:lnTo>
                    <a:pt x="545" y="1703"/>
                  </a:lnTo>
                  <a:lnTo>
                    <a:pt x="720" y="1756"/>
                  </a:lnTo>
                  <a:lnTo>
                    <a:pt x="896" y="1791"/>
                  </a:lnTo>
                  <a:lnTo>
                    <a:pt x="36061" y="1791"/>
                  </a:lnTo>
                  <a:lnTo>
                    <a:pt x="36254" y="1756"/>
                  </a:lnTo>
                  <a:lnTo>
                    <a:pt x="36412" y="1703"/>
                  </a:lnTo>
                  <a:lnTo>
                    <a:pt x="36570" y="1633"/>
                  </a:lnTo>
                  <a:lnTo>
                    <a:pt x="36693" y="1528"/>
                  </a:lnTo>
                  <a:lnTo>
                    <a:pt x="36815" y="1387"/>
                  </a:lnTo>
                  <a:lnTo>
                    <a:pt x="36886" y="1229"/>
                  </a:lnTo>
                  <a:lnTo>
                    <a:pt x="36938" y="1071"/>
                  </a:lnTo>
                  <a:lnTo>
                    <a:pt x="36956" y="896"/>
                  </a:lnTo>
                  <a:lnTo>
                    <a:pt x="36938" y="703"/>
                  </a:lnTo>
                  <a:lnTo>
                    <a:pt x="36886" y="545"/>
                  </a:lnTo>
                  <a:lnTo>
                    <a:pt x="36815" y="387"/>
                  </a:lnTo>
                  <a:lnTo>
                    <a:pt x="36693" y="264"/>
                  </a:lnTo>
                  <a:lnTo>
                    <a:pt x="36570" y="141"/>
                  </a:lnTo>
                  <a:lnTo>
                    <a:pt x="36412" y="71"/>
                  </a:lnTo>
                  <a:lnTo>
                    <a:pt x="36254" y="18"/>
                  </a:lnTo>
                  <a:lnTo>
                    <a:pt x="36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122800" y="3658925"/>
              <a:ext cx="1562525" cy="108875"/>
            </a:xfrm>
            <a:custGeom>
              <a:rect b="b" l="l" r="r" t="t"/>
              <a:pathLst>
                <a:path extrusionOk="0" h="4355" w="62501">
                  <a:moveTo>
                    <a:pt x="0" y="1"/>
                  </a:moveTo>
                  <a:lnTo>
                    <a:pt x="1703" y="4354"/>
                  </a:lnTo>
                  <a:lnTo>
                    <a:pt x="57110" y="4354"/>
                  </a:lnTo>
                  <a:lnTo>
                    <a:pt x="62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814775" y="3496100"/>
              <a:ext cx="656600" cy="58400"/>
            </a:xfrm>
            <a:custGeom>
              <a:rect b="b" l="l" r="r" t="t"/>
              <a:pathLst>
                <a:path extrusionOk="0" h="2336" w="26264">
                  <a:moveTo>
                    <a:pt x="26264" y="0"/>
                  </a:moveTo>
                  <a:lnTo>
                    <a:pt x="2370" y="422"/>
                  </a:lnTo>
                  <a:lnTo>
                    <a:pt x="0" y="2335"/>
                  </a:lnTo>
                  <a:lnTo>
                    <a:pt x="26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038350" y="2233800"/>
              <a:ext cx="577175" cy="1182425"/>
            </a:xfrm>
            <a:custGeom>
              <a:rect b="b" l="l" r="r" t="t"/>
              <a:pathLst>
                <a:path extrusionOk="0" h="47297" w="23087">
                  <a:moveTo>
                    <a:pt x="0" y="1"/>
                  </a:moveTo>
                  <a:lnTo>
                    <a:pt x="0" y="47297"/>
                  </a:lnTo>
                  <a:lnTo>
                    <a:pt x="23087" y="472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2137975" y="2281650"/>
              <a:ext cx="1304875" cy="1184625"/>
            </a:xfrm>
            <a:custGeom>
              <a:rect b="b" l="l" r="r" t="t"/>
              <a:pathLst>
                <a:path extrusionOk="0" h="47385" w="52195">
                  <a:moveTo>
                    <a:pt x="1" y="0"/>
                  </a:moveTo>
                  <a:lnTo>
                    <a:pt x="878" y="1106"/>
                  </a:lnTo>
                  <a:lnTo>
                    <a:pt x="1897" y="2406"/>
                  </a:lnTo>
                  <a:lnTo>
                    <a:pt x="3213" y="4144"/>
                  </a:lnTo>
                  <a:lnTo>
                    <a:pt x="4776" y="6268"/>
                  </a:lnTo>
                  <a:lnTo>
                    <a:pt x="5636" y="7462"/>
                  </a:lnTo>
                  <a:lnTo>
                    <a:pt x="6532" y="8743"/>
                  </a:lnTo>
                  <a:lnTo>
                    <a:pt x="7462" y="10095"/>
                  </a:lnTo>
                  <a:lnTo>
                    <a:pt x="8428" y="11500"/>
                  </a:lnTo>
                  <a:lnTo>
                    <a:pt x="9411" y="12974"/>
                  </a:lnTo>
                  <a:lnTo>
                    <a:pt x="10394" y="14502"/>
                  </a:lnTo>
                  <a:lnTo>
                    <a:pt x="11377" y="16064"/>
                  </a:lnTo>
                  <a:lnTo>
                    <a:pt x="12378" y="17679"/>
                  </a:lnTo>
                  <a:lnTo>
                    <a:pt x="13343" y="19347"/>
                  </a:lnTo>
                  <a:lnTo>
                    <a:pt x="14309" y="21015"/>
                  </a:lnTo>
                  <a:lnTo>
                    <a:pt x="15257" y="22718"/>
                  </a:lnTo>
                  <a:lnTo>
                    <a:pt x="16152" y="24456"/>
                  </a:lnTo>
                  <a:lnTo>
                    <a:pt x="16591" y="25316"/>
                  </a:lnTo>
                  <a:lnTo>
                    <a:pt x="17030" y="26177"/>
                  </a:lnTo>
                  <a:lnTo>
                    <a:pt x="17434" y="27054"/>
                  </a:lnTo>
                  <a:lnTo>
                    <a:pt x="17838" y="27915"/>
                  </a:lnTo>
                  <a:lnTo>
                    <a:pt x="18241" y="28792"/>
                  </a:lnTo>
                  <a:lnTo>
                    <a:pt x="18610" y="29653"/>
                  </a:lnTo>
                  <a:lnTo>
                    <a:pt x="18979" y="30530"/>
                  </a:lnTo>
                  <a:lnTo>
                    <a:pt x="19330" y="31391"/>
                  </a:lnTo>
                  <a:lnTo>
                    <a:pt x="19646" y="32251"/>
                  </a:lnTo>
                  <a:lnTo>
                    <a:pt x="19962" y="33111"/>
                  </a:lnTo>
                  <a:lnTo>
                    <a:pt x="20260" y="33954"/>
                  </a:lnTo>
                  <a:lnTo>
                    <a:pt x="20524" y="34814"/>
                  </a:lnTo>
                  <a:lnTo>
                    <a:pt x="20787" y="35639"/>
                  </a:lnTo>
                  <a:lnTo>
                    <a:pt x="21015" y="36482"/>
                  </a:lnTo>
                  <a:lnTo>
                    <a:pt x="21226" y="37307"/>
                  </a:lnTo>
                  <a:lnTo>
                    <a:pt x="21401" y="38115"/>
                  </a:lnTo>
                  <a:lnTo>
                    <a:pt x="21560" y="38922"/>
                  </a:lnTo>
                  <a:lnTo>
                    <a:pt x="21700" y="39730"/>
                  </a:lnTo>
                  <a:lnTo>
                    <a:pt x="21823" y="40520"/>
                  </a:lnTo>
                  <a:lnTo>
                    <a:pt x="21893" y="41292"/>
                  </a:lnTo>
                  <a:lnTo>
                    <a:pt x="52195" y="47384"/>
                  </a:lnTo>
                  <a:lnTo>
                    <a:pt x="50685" y="45857"/>
                  </a:lnTo>
                  <a:lnTo>
                    <a:pt x="48912" y="44066"/>
                  </a:lnTo>
                  <a:lnTo>
                    <a:pt x="46559" y="41696"/>
                  </a:lnTo>
                  <a:lnTo>
                    <a:pt x="43698" y="38852"/>
                  </a:lnTo>
                  <a:lnTo>
                    <a:pt x="40397" y="35604"/>
                  </a:lnTo>
                  <a:lnTo>
                    <a:pt x="36746" y="32058"/>
                  </a:lnTo>
                  <a:lnTo>
                    <a:pt x="32813" y="28266"/>
                  </a:lnTo>
                  <a:lnTo>
                    <a:pt x="30759" y="26317"/>
                  </a:lnTo>
                  <a:lnTo>
                    <a:pt x="28670" y="24333"/>
                  </a:lnTo>
                  <a:lnTo>
                    <a:pt x="26528" y="22349"/>
                  </a:lnTo>
                  <a:lnTo>
                    <a:pt x="24386" y="20348"/>
                  </a:lnTo>
                  <a:lnTo>
                    <a:pt x="22209" y="18364"/>
                  </a:lnTo>
                  <a:lnTo>
                    <a:pt x="20032" y="16398"/>
                  </a:lnTo>
                  <a:lnTo>
                    <a:pt x="17873" y="14449"/>
                  </a:lnTo>
                  <a:lnTo>
                    <a:pt x="15713" y="12553"/>
                  </a:lnTo>
                  <a:lnTo>
                    <a:pt x="13571" y="10692"/>
                  </a:lnTo>
                  <a:lnTo>
                    <a:pt x="11465" y="8901"/>
                  </a:lnTo>
                  <a:lnTo>
                    <a:pt x="9411" y="7181"/>
                  </a:lnTo>
                  <a:lnTo>
                    <a:pt x="7392" y="5531"/>
                  </a:lnTo>
                  <a:lnTo>
                    <a:pt x="5425" y="3986"/>
                  </a:lnTo>
                  <a:lnTo>
                    <a:pt x="3547" y="2546"/>
                  </a:lnTo>
                  <a:lnTo>
                    <a:pt x="2634" y="1861"/>
                  </a:lnTo>
                  <a:lnTo>
                    <a:pt x="1739" y="1212"/>
                  </a:lnTo>
                  <a:lnTo>
                    <a:pt x="861" y="5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078900" y="1908150"/>
              <a:ext cx="839225" cy="1413275"/>
            </a:xfrm>
            <a:custGeom>
              <a:rect b="b" l="l" r="r" t="t"/>
              <a:pathLst>
                <a:path extrusionOk="0" h="56531" w="33569">
                  <a:moveTo>
                    <a:pt x="33568" y="0"/>
                  </a:moveTo>
                  <a:lnTo>
                    <a:pt x="32620" y="1176"/>
                  </a:lnTo>
                  <a:lnTo>
                    <a:pt x="31514" y="2598"/>
                  </a:lnTo>
                  <a:lnTo>
                    <a:pt x="30039" y="4547"/>
                  </a:lnTo>
                  <a:lnTo>
                    <a:pt x="28231" y="6970"/>
                  </a:lnTo>
                  <a:lnTo>
                    <a:pt x="27230" y="8357"/>
                  </a:lnTo>
                  <a:lnTo>
                    <a:pt x="26159" y="9849"/>
                  </a:lnTo>
                  <a:lnTo>
                    <a:pt x="25036" y="11464"/>
                  </a:lnTo>
                  <a:lnTo>
                    <a:pt x="23860" y="13150"/>
                  </a:lnTo>
                  <a:lnTo>
                    <a:pt x="22631" y="14958"/>
                  </a:lnTo>
                  <a:lnTo>
                    <a:pt x="21367" y="16854"/>
                  </a:lnTo>
                  <a:lnTo>
                    <a:pt x="20050" y="18820"/>
                  </a:lnTo>
                  <a:lnTo>
                    <a:pt x="18716" y="20892"/>
                  </a:lnTo>
                  <a:lnTo>
                    <a:pt x="17364" y="23034"/>
                  </a:lnTo>
                  <a:lnTo>
                    <a:pt x="15977" y="25263"/>
                  </a:lnTo>
                  <a:lnTo>
                    <a:pt x="14590" y="27563"/>
                  </a:lnTo>
                  <a:lnTo>
                    <a:pt x="13185" y="29933"/>
                  </a:lnTo>
                  <a:lnTo>
                    <a:pt x="11781" y="32356"/>
                  </a:lnTo>
                  <a:lnTo>
                    <a:pt x="10394" y="34849"/>
                  </a:lnTo>
                  <a:lnTo>
                    <a:pt x="9007" y="37412"/>
                  </a:lnTo>
                  <a:lnTo>
                    <a:pt x="7620" y="40011"/>
                  </a:lnTo>
                  <a:lnTo>
                    <a:pt x="6953" y="41327"/>
                  </a:lnTo>
                  <a:lnTo>
                    <a:pt x="6268" y="42661"/>
                  </a:lnTo>
                  <a:lnTo>
                    <a:pt x="5601" y="44013"/>
                  </a:lnTo>
                  <a:lnTo>
                    <a:pt x="4934" y="45365"/>
                  </a:lnTo>
                  <a:lnTo>
                    <a:pt x="4285" y="46717"/>
                  </a:lnTo>
                  <a:lnTo>
                    <a:pt x="3653" y="48104"/>
                  </a:lnTo>
                  <a:lnTo>
                    <a:pt x="3003" y="49491"/>
                  </a:lnTo>
                  <a:lnTo>
                    <a:pt x="2388" y="50878"/>
                  </a:lnTo>
                  <a:lnTo>
                    <a:pt x="1774" y="52282"/>
                  </a:lnTo>
                  <a:lnTo>
                    <a:pt x="1160" y="53687"/>
                  </a:lnTo>
                  <a:lnTo>
                    <a:pt x="580" y="55109"/>
                  </a:lnTo>
                  <a:lnTo>
                    <a:pt x="1" y="56531"/>
                  </a:lnTo>
                  <a:lnTo>
                    <a:pt x="33568" y="56531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6"/>
          <p:cNvGrpSpPr/>
          <p:nvPr/>
        </p:nvGrpSpPr>
        <p:grpSpPr>
          <a:xfrm>
            <a:off x="7692041" y="3110422"/>
            <a:ext cx="364841" cy="365292"/>
            <a:chOff x="2352475" y="4417975"/>
            <a:chExt cx="911875" cy="910725"/>
          </a:xfrm>
        </p:grpSpPr>
        <p:sp>
          <p:nvSpPr>
            <p:cNvPr id="359" name="Google Shape;359;p16"/>
            <p:cNvSpPr/>
            <p:nvPr/>
          </p:nvSpPr>
          <p:spPr>
            <a:xfrm>
              <a:off x="2352475" y="4417975"/>
              <a:ext cx="911000" cy="910725"/>
            </a:xfrm>
            <a:custGeom>
              <a:rect b="b" l="l" r="r" t="t"/>
              <a:pathLst>
                <a:path extrusionOk="0" h="36429" w="36440">
                  <a:moveTo>
                    <a:pt x="6732" y="0"/>
                  </a:moveTo>
                  <a:lnTo>
                    <a:pt x="0" y="6732"/>
                  </a:lnTo>
                  <a:lnTo>
                    <a:pt x="6640" y="13372"/>
                  </a:lnTo>
                  <a:lnTo>
                    <a:pt x="6767" y="13499"/>
                  </a:lnTo>
                  <a:lnTo>
                    <a:pt x="6904" y="13613"/>
                  </a:lnTo>
                  <a:lnTo>
                    <a:pt x="7042" y="13717"/>
                  </a:lnTo>
                  <a:lnTo>
                    <a:pt x="7180" y="13820"/>
                  </a:lnTo>
                  <a:lnTo>
                    <a:pt x="7330" y="13912"/>
                  </a:lnTo>
                  <a:lnTo>
                    <a:pt x="7479" y="14004"/>
                  </a:lnTo>
                  <a:lnTo>
                    <a:pt x="7628" y="14084"/>
                  </a:lnTo>
                  <a:lnTo>
                    <a:pt x="7789" y="14165"/>
                  </a:lnTo>
                  <a:lnTo>
                    <a:pt x="7950" y="14222"/>
                  </a:lnTo>
                  <a:lnTo>
                    <a:pt x="8111" y="14291"/>
                  </a:lnTo>
                  <a:lnTo>
                    <a:pt x="8283" y="14337"/>
                  </a:lnTo>
                  <a:lnTo>
                    <a:pt x="8455" y="14383"/>
                  </a:lnTo>
                  <a:lnTo>
                    <a:pt x="8628" y="14418"/>
                  </a:lnTo>
                  <a:lnTo>
                    <a:pt x="8800" y="14441"/>
                  </a:lnTo>
                  <a:lnTo>
                    <a:pt x="8972" y="14463"/>
                  </a:lnTo>
                  <a:lnTo>
                    <a:pt x="9145" y="14475"/>
                  </a:lnTo>
                  <a:lnTo>
                    <a:pt x="13119" y="14659"/>
                  </a:lnTo>
                  <a:lnTo>
                    <a:pt x="13154" y="14659"/>
                  </a:lnTo>
                  <a:lnTo>
                    <a:pt x="34923" y="36428"/>
                  </a:lnTo>
                  <a:lnTo>
                    <a:pt x="36440" y="34923"/>
                  </a:lnTo>
                  <a:lnTo>
                    <a:pt x="14670" y="13154"/>
                  </a:lnTo>
                  <a:lnTo>
                    <a:pt x="14486" y="9145"/>
                  </a:lnTo>
                  <a:lnTo>
                    <a:pt x="14475" y="8972"/>
                  </a:lnTo>
                  <a:lnTo>
                    <a:pt x="14452" y="8788"/>
                  </a:lnTo>
                  <a:lnTo>
                    <a:pt x="14417" y="8616"/>
                  </a:lnTo>
                  <a:lnTo>
                    <a:pt x="14383" y="8444"/>
                  </a:lnTo>
                  <a:lnTo>
                    <a:pt x="14337" y="8283"/>
                  </a:lnTo>
                  <a:lnTo>
                    <a:pt x="14291" y="8111"/>
                  </a:lnTo>
                  <a:lnTo>
                    <a:pt x="14234" y="7950"/>
                  </a:lnTo>
                  <a:lnTo>
                    <a:pt x="14165" y="7789"/>
                  </a:lnTo>
                  <a:lnTo>
                    <a:pt x="14084" y="7628"/>
                  </a:lnTo>
                  <a:lnTo>
                    <a:pt x="14004" y="7479"/>
                  </a:lnTo>
                  <a:lnTo>
                    <a:pt x="13924" y="7330"/>
                  </a:lnTo>
                  <a:lnTo>
                    <a:pt x="13820" y="7180"/>
                  </a:lnTo>
                  <a:lnTo>
                    <a:pt x="13728" y="7042"/>
                  </a:lnTo>
                  <a:lnTo>
                    <a:pt x="13613" y="6904"/>
                  </a:lnTo>
                  <a:lnTo>
                    <a:pt x="13498" y="6767"/>
                  </a:lnTo>
                  <a:lnTo>
                    <a:pt x="13372" y="6640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353625" y="4911950"/>
              <a:ext cx="416450" cy="416750"/>
            </a:xfrm>
            <a:custGeom>
              <a:rect b="b" l="l" r="r" t="t"/>
              <a:pathLst>
                <a:path extrusionOk="0" h="16670" w="16658">
                  <a:moveTo>
                    <a:pt x="15153" y="0"/>
                  </a:moveTo>
                  <a:lnTo>
                    <a:pt x="0" y="15164"/>
                  </a:lnTo>
                  <a:lnTo>
                    <a:pt x="1505" y="16669"/>
                  </a:lnTo>
                  <a:lnTo>
                    <a:pt x="16658" y="1505"/>
                  </a:lnTo>
                  <a:lnTo>
                    <a:pt x="15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846150" y="4417975"/>
              <a:ext cx="418200" cy="418175"/>
            </a:xfrm>
            <a:custGeom>
              <a:rect b="b" l="l" r="r" t="t"/>
              <a:pathLst>
                <a:path extrusionOk="0" h="16727" w="16728">
                  <a:moveTo>
                    <a:pt x="9995" y="0"/>
                  </a:moveTo>
                  <a:lnTo>
                    <a:pt x="3355" y="6640"/>
                  </a:lnTo>
                  <a:lnTo>
                    <a:pt x="3229" y="6767"/>
                  </a:lnTo>
                  <a:lnTo>
                    <a:pt x="3114" y="6904"/>
                  </a:lnTo>
                  <a:lnTo>
                    <a:pt x="3011" y="7042"/>
                  </a:lnTo>
                  <a:lnTo>
                    <a:pt x="2907" y="7180"/>
                  </a:lnTo>
                  <a:lnTo>
                    <a:pt x="2815" y="7330"/>
                  </a:lnTo>
                  <a:lnTo>
                    <a:pt x="2723" y="7479"/>
                  </a:lnTo>
                  <a:lnTo>
                    <a:pt x="2643" y="7628"/>
                  </a:lnTo>
                  <a:lnTo>
                    <a:pt x="2574" y="7789"/>
                  </a:lnTo>
                  <a:lnTo>
                    <a:pt x="2505" y="7950"/>
                  </a:lnTo>
                  <a:lnTo>
                    <a:pt x="2448" y="8111"/>
                  </a:lnTo>
                  <a:lnTo>
                    <a:pt x="2390" y="8283"/>
                  </a:lnTo>
                  <a:lnTo>
                    <a:pt x="2344" y="8444"/>
                  </a:lnTo>
                  <a:lnTo>
                    <a:pt x="2310" y="8616"/>
                  </a:lnTo>
                  <a:lnTo>
                    <a:pt x="2287" y="8788"/>
                  </a:lnTo>
                  <a:lnTo>
                    <a:pt x="2264" y="8972"/>
                  </a:lnTo>
                  <a:lnTo>
                    <a:pt x="2252" y="9145"/>
                  </a:lnTo>
                  <a:lnTo>
                    <a:pt x="2069" y="13154"/>
                  </a:lnTo>
                  <a:lnTo>
                    <a:pt x="1" y="15222"/>
                  </a:lnTo>
                  <a:lnTo>
                    <a:pt x="1506" y="16727"/>
                  </a:lnTo>
                  <a:lnTo>
                    <a:pt x="3574" y="14659"/>
                  </a:lnTo>
                  <a:lnTo>
                    <a:pt x="7583" y="14475"/>
                  </a:lnTo>
                  <a:lnTo>
                    <a:pt x="7767" y="14463"/>
                  </a:lnTo>
                  <a:lnTo>
                    <a:pt x="7939" y="14441"/>
                  </a:lnTo>
                  <a:lnTo>
                    <a:pt x="8111" y="14418"/>
                  </a:lnTo>
                  <a:lnTo>
                    <a:pt x="8284" y="14383"/>
                  </a:lnTo>
                  <a:lnTo>
                    <a:pt x="8456" y="14337"/>
                  </a:lnTo>
                  <a:lnTo>
                    <a:pt x="8617" y="14291"/>
                  </a:lnTo>
                  <a:lnTo>
                    <a:pt x="8778" y="14222"/>
                  </a:lnTo>
                  <a:lnTo>
                    <a:pt x="8938" y="14165"/>
                  </a:lnTo>
                  <a:lnTo>
                    <a:pt x="9099" y="14084"/>
                  </a:lnTo>
                  <a:lnTo>
                    <a:pt x="9249" y="14004"/>
                  </a:lnTo>
                  <a:lnTo>
                    <a:pt x="9409" y="13912"/>
                  </a:lnTo>
                  <a:lnTo>
                    <a:pt x="9547" y="13820"/>
                  </a:lnTo>
                  <a:lnTo>
                    <a:pt x="9697" y="13717"/>
                  </a:lnTo>
                  <a:lnTo>
                    <a:pt x="9834" y="13613"/>
                  </a:lnTo>
                  <a:lnTo>
                    <a:pt x="9961" y="13499"/>
                  </a:lnTo>
                  <a:lnTo>
                    <a:pt x="10087" y="13372"/>
                  </a:lnTo>
                  <a:lnTo>
                    <a:pt x="16727" y="6732"/>
                  </a:lnTo>
                  <a:lnTo>
                    <a:pt x="9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6"/>
          <p:cNvSpPr txBox="1"/>
          <p:nvPr/>
        </p:nvSpPr>
        <p:spPr>
          <a:xfrm>
            <a:off x="4665091" y="3279563"/>
            <a:ext cx="1447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Risk Minimisation Principle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7292780" y="2972975"/>
            <a:ext cx="1658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Uniform Weight Distribution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16"/>
          <p:cNvSpPr txBox="1"/>
          <p:nvPr>
            <p:ph type="title"/>
          </p:nvPr>
        </p:nvSpPr>
        <p:spPr>
          <a:xfrm>
            <a:off x="204125" y="131275"/>
            <a:ext cx="40068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365" name="Google Shape;365;p16"/>
          <p:cNvSpPr txBox="1"/>
          <p:nvPr>
            <p:ph type="title"/>
          </p:nvPr>
        </p:nvSpPr>
        <p:spPr>
          <a:xfrm>
            <a:off x="4673175" y="131275"/>
            <a:ext cx="40068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366" name="Google Shape;366;p16"/>
          <p:cNvSpPr/>
          <p:nvPr/>
        </p:nvSpPr>
        <p:spPr>
          <a:xfrm>
            <a:off x="5358971" y="4253205"/>
            <a:ext cx="364841" cy="365743"/>
          </a:xfrm>
          <a:custGeom>
            <a:rect b="b" l="l" r="r" t="t"/>
            <a:pathLst>
              <a:path extrusionOk="0" h="36474" w="36475">
                <a:moveTo>
                  <a:pt x="15612" y="6950"/>
                </a:moveTo>
                <a:lnTo>
                  <a:pt x="15612" y="7019"/>
                </a:lnTo>
                <a:lnTo>
                  <a:pt x="15612" y="7226"/>
                </a:lnTo>
                <a:lnTo>
                  <a:pt x="15635" y="7410"/>
                </a:lnTo>
                <a:lnTo>
                  <a:pt x="15670" y="7605"/>
                </a:lnTo>
                <a:lnTo>
                  <a:pt x="15727" y="7789"/>
                </a:lnTo>
                <a:lnTo>
                  <a:pt x="15785" y="7973"/>
                </a:lnTo>
                <a:lnTo>
                  <a:pt x="15853" y="8145"/>
                </a:lnTo>
                <a:lnTo>
                  <a:pt x="15945" y="8306"/>
                </a:lnTo>
                <a:lnTo>
                  <a:pt x="16037" y="8467"/>
                </a:lnTo>
                <a:lnTo>
                  <a:pt x="16152" y="8616"/>
                </a:lnTo>
                <a:lnTo>
                  <a:pt x="16267" y="8765"/>
                </a:lnTo>
                <a:lnTo>
                  <a:pt x="16393" y="8892"/>
                </a:lnTo>
                <a:lnTo>
                  <a:pt x="16531" y="9018"/>
                </a:lnTo>
                <a:lnTo>
                  <a:pt x="16681" y="9133"/>
                </a:lnTo>
                <a:lnTo>
                  <a:pt x="16830" y="9248"/>
                </a:lnTo>
                <a:lnTo>
                  <a:pt x="16991" y="9340"/>
                </a:lnTo>
                <a:lnTo>
                  <a:pt x="17163" y="9420"/>
                </a:lnTo>
                <a:lnTo>
                  <a:pt x="17163" y="10936"/>
                </a:lnTo>
                <a:lnTo>
                  <a:pt x="16933" y="10971"/>
                </a:lnTo>
                <a:lnTo>
                  <a:pt x="16704" y="11017"/>
                </a:lnTo>
                <a:lnTo>
                  <a:pt x="16474" y="11063"/>
                </a:lnTo>
                <a:lnTo>
                  <a:pt x="16256" y="11120"/>
                </a:lnTo>
                <a:lnTo>
                  <a:pt x="16037" y="11189"/>
                </a:lnTo>
                <a:lnTo>
                  <a:pt x="15819" y="11258"/>
                </a:lnTo>
                <a:lnTo>
                  <a:pt x="15601" y="11339"/>
                </a:lnTo>
                <a:lnTo>
                  <a:pt x="15394" y="11419"/>
                </a:lnTo>
                <a:lnTo>
                  <a:pt x="15187" y="11511"/>
                </a:lnTo>
                <a:lnTo>
                  <a:pt x="14980" y="11614"/>
                </a:lnTo>
                <a:lnTo>
                  <a:pt x="14774" y="11718"/>
                </a:lnTo>
                <a:lnTo>
                  <a:pt x="14578" y="11821"/>
                </a:lnTo>
                <a:lnTo>
                  <a:pt x="14199" y="12062"/>
                </a:lnTo>
                <a:lnTo>
                  <a:pt x="13832" y="12315"/>
                </a:lnTo>
                <a:lnTo>
                  <a:pt x="12545" y="11040"/>
                </a:lnTo>
                <a:lnTo>
                  <a:pt x="12625" y="10810"/>
                </a:lnTo>
                <a:lnTo>
                  <a:pt x="12671" y="10580"/>
                </a:lnTo>
                <a:lnTo>
                  <a:pt x="12706" y="10339"/>
                </a:lnTo>
                <a:lnTo>
                  <a:pt x="12717" y="10098"/>
                </a:lnTo>
                <a:lnTo>
                  <a:pt x="12706" y="9868"/>
                </a:lnTo>
                <a:lnTo>
                  <a:pt x="12683" y="9638"/>
                </a:lnTo>
                <a:lnTo>
                  <a:pt x="12637" y="9420"/>
                </a:lnTo>
                <a:lnTo>
                  <a:pt x="12568" y="9202"/>
                </a:lnTo>
                <a:lnTo>
                  <a:pt x="12476" y="8995"/>
                </a:lnTo>
                <a:lnTo>
                  <a:pt x="12373" y="8788"/>
                </a:lnTo>
                <a:lnTo>
                  <a:pt x="12246" y="8604"/>
                </a:lnTo>
                <a:lnTo>
                  <a:pt x="12108" y="8421"/>
                </a:lnTo>
                <a:lnTo>
                  <a:pt x="12522" y="8168"/>
                </a:lnTo>
                <a:lnTo>
                  <a:pt x="12936" y="7938"/>
                </a:lnTo>
                <a:lnTo>
                  <a:pt x="13361" y="7731"/>
                </a:lnTo>
                <a:lnTo>
                  <a:pt x="13797" y="7536"/>
                </a:lnTo>
                <a:lnTo>
                  <a:pt x="14245" y="7364"/>
                </a:lnTo>
                <a:lnTo>
                  <a:pt x="14693" y="7214"/>
                </a:lnTo>
                <a:lnTo>
                  <a:pt x="15153" y="7077"/>
                </a:lnTo>
                <a:lnTo>
                  <a:pt x="15612" y="6950"/>
                </a:lnTo>
                <a:close/>
                <a:moveTo>
                  <a:pt x="20862" y="6950"/>
                </a:moveTo>
                <a:lnTo>
                  <a:pt x="21322" y="7077"/>
                </a:lnTo>
                <a:lnTo>
                  <a:pt x="21781" y="7214"/>
                </a:lnTo>
                <a:lnTo>
                  <a:pt x="22229" y="7364"/>
                </a:lnTo>
                <a:lnTo>
                  <a:pt x="22666" y="7536"/>
                </a:lnTo>
                <a:lnTo>
                  <a:pt x="23102" y="7731"/>
                </a:lnTo>
                <a:lnTo>
                  <a:pt x="23527" y="7950"/>
                </a:lnTo>
                <a:lnTo>
                  <a:pt x="23952" y="8168"/>
                </a:lnTo>
                <a:lnTo>
                  <a:pt x="24354" y="8421"/>
                </a:lnTo>
                <a:lnTo>
                  <a:pt x="24217" y="8604"/>
                </a:lnTo>
                <a:lnTo>
                  <a:pt x="24090" y="8788"/>
                </a:lnTo>
                <a:lnTo>
                  <a:pt x="23987" y="8995"/>
                </a:lnTo>
                <a:lnTo>
                  <a:pt x="23906" y="9202"/>
                </a:lnTo>
                <a:lnTo>
                  <a:pt x="23837" y="9420"/>
                </a:lnTo>
                <a:lnTo>
                  <a:pt x="23792" y="9638"/>
                </a:lnTo>
                <a:lnTo>
                  <a:pt x="23757" y="9868"/>
                </a:lnTo>
                <a:lnTo>
                  <a:pt x="23746" y="10098"/>
                </a:lnTo>
                <a:lnTo>
                  <a:pt x="23757" y="10339"/>
                </a:lnTo>
                <a:lnTo>
                  <a:pt x="23792" y="10580"/>
                </a:lnTo>
                <a:lnTo>
                  <a:pt x="23849" y="10810"/>
                </a:lnTo>
                <a:lnTo>
                  <a:pt x="23918" y="11040"/>
                </a:lnTo>
                <a:lnTo>
                  <a:pt x="22643" y="12315"/>
                </a:lnTo>
                <a:lnTo>
                  <a:pt x="22275" y="12062"/>
                </a:lnTo>
                <a:lnTo>
                  <a:pt x="21885" y="11821"/>
                </a:lnTo>
                <a:lnTo>
                  <a:pt x="21689" y="11718"/>
                </a:lnTo>
                <a:lnTo>
                  <a:pt x="21494" y="11614"/>
                </a:lnTo>
                <a:lnTo>
                  <a:pt x="21287" y="11511"/>
                </a:lnTo>
                <a:lnTo>
                  <a:pt x="21080" y="11419"/>
                </a:lnTo>
                <a:lnTo>
                  <a:pt x="20862" y="11339"/>
                </a:lnTo>
                <a:lnTo>
                  <a:pt x="20655" y="11258"/>
                </a:lnTo>
                <a:lnTo>
                  <a:pt x="20437" y="11189"/>
                </a:lnTo>
                <a:lnTo>
                  <a:pt x="20207" y="11120"/>
                </a:lnTo>
                <a:lnTo>
                  <a:pt x="19989" y="11063"/>
                </a:lnTo>
                <a:lnTo>
                  <a:pt x="19759" y="11017"/>
                </a:lnTo>
                <a:lnTo>
                  <a:pt x="19530" y="10971"/>
                </a:lnTo>
                <a:lnTo>
                  <a:pt x="19300" y="10936"/>
                </a:lnTo>
                <a:lnTo>
                  <a:pt x="19300" y="9420"/>
                </a:lnTo>
                <a:lnTo>
                  <a:pt x="19472" y="9340"/>
                </a:lnTo>
                <a:lnTo>
                  <a:pt x="19633" y="9248"/>
                </a:lnTo>
                <a:lnTo>
                  <a:pt x="19782" y="9133"/>
                </a:lnTo>
                <a:lnTo>
                  <a:pt x="19932" y="9018"/>
                </a:lnTo>
                <a:lnTo>
                  <a:pt x="20069" y="8892"/>
                </a:lnTo>
                <a:lnTo>
                  <a:pt x="20196" y="8765"/>
                </a:lnTo>
                <a:lnTo>
                  <a:pt x="20322" y="8616"/>
                </a:lnTo>
                <a:lnTo>
                  <a:pt x="20426" y="8467"/>
                </a:lnTo>
                <a:lnTo>
                  <a:pt x="20518" y="8306"/>
                </a:lnTo>
                <a:lnTo>
                  <a:pt x="20609" y="8145"/>
                </a:lnTo>
                <a:lnTo>
                  <a:pt x="20678" y="7973"/>
                </a:lnTo>
                <a:lnTo>
                  <a:pt x="20747" y="7789"/>
                </a:lnTo>
                <a:lnTo>
                  <a:pt x="20793" y="7605"/>
                </a:lnTo>
                <a:lnTo>
                  <a:pt x="20828" y="7410"/>
                </a:lnTo>
                <a:lnTo>
                  <a:pt x="20851" y="7226"/>
                </a:lnTo>
                <a:lnTo>
                  <a:pt x="20862" y="7019"/>
                </a:lnTo>
                <a:lnTo>
                  <a:pt x="20862" y="6950"/>
                </a:lnTo>
                <a:close/>
                <a:moveTo>
                  <a:pt x="17163" y="13108"/>
                </a:moveTo>
                <a:lnTo>
                  <a:pt x="17163" y="15141"/>
                </a:lnTo>
                <a:lnTo>
                  <a:pt x="16979" y="15210"/>
                </a:lnTo>
                <a:lnTo>
                  <a:pt x="16795" y="15290"/>
                </a:lnTo>
                <a:lnTo>
                  <a:pt x="15359" y="13854"/>
                </a:lnTo>
                <a:lnTo>
                  <a:pt x="15566" y="13728"/>
                </a:lnTo>
                <a:lnTo>
                  <a:pt x="15785" y="13602"/>
                </a:lnTo>
                <a:lnTo>
                  <a:pt x="15991" y="13498"/>
                </a:lnTo>
                <a:lnTo>
                  <a:pt x="16221" y="13395"/>
                </a:lnTo>
                <a:lnTo>
                  <a:pt x="16451" y="13303"/>
                </a:lnTo>
                <a:lnTo>
                  <a:pt x="16681" y="13234"/>
                </a:lnTo>
                <a:lnTo>
                  <a:pt x="16922" y="13165"/>
                </a:lnTo>
                <a:lnTo>
                  <a:pt x="17163" y="13108"/>
                </a:lnTo>
                <a:close/>
                <a:moveTo>
                  <a:pt x="19300" y="13108"/>
                </a:moveTo>
                <a:lnTo>
                  <a:pt x="19553" y="13165"/>
                </a:lnTo>
                <a:lnTo>
                  <a:pt x="19782" y="13234"/>
                </a:lnTo>
                <a:lnTo>
                  <a:pt x="20024" y="13303"/>
                </a:lnTo>
                <a:lnTo>
                  <a:pt x="20242" y="13395"/>
                </a:lnTo>
                <a:lnTo>
                  <a:pt x="20472" y="13498"/>
                </a:lnTo>
                <a:lnTo>
                  <a:pt x="20690" y="13602"/>
                </a:lnTo>
                <a:lnTo>
                  <a:pt x="20897" y="13728"/>
                </a:lnTo>
                <a:lnTo>
                  <a:pt x="21103" y="13854"/>
                </a:lnTo>
                <a:lnTo>
                  <a:pt x="19667" y="15290"/>
                </a:lnTo>
                <a:lnTo>
                  <a:pt x="19495" y="15210"/>
                </a:lnTo>
                <a:lnTo>
                  <a:pt x="19300" y="15141"/>
                </a:lnTo>
                <a:lnTo>
                  <a:pt x="19300" y="13108"/>
                </a:lnTo>
                <a:close/>
                <a:moveTo>
                  <a:pt x="8432" y="12131"/>
                </a:moveTo>
                <a:lnTo>
                  <a:pt x="8628" y="12269"/>
                </a:lnTo>
                <a:lnTo>
                  <a:pt x="8811" y="12395"/>
                </a:lnTo>
                <a:lnTo>
                  <a:pt x="9018" y="12499"/>
                </a:lnTo>
                <a:lnTo>
                  <a:pt x="9225" y="12579"/>
                </a:lnTo>
                <a:lnTo>
                  <a:pt x="9443" y="12637"/>
                </a:lnTo>
                <a:lnTo>
                  <a:pt x="9650" y="12683"/>
                </a:lnTo>
                <a:lnTo>
                  <a:pt x="9880" y="12717"/>
                </a:lnTo>
                <a:lnTo>
                  <a:pt x="10098" y="12729"/>
                </a:lnTo>
                <a:lnTo>
                  <a:pt x="10328" y="12717"/>
                </a:lnTo>
                <a:lnTo>
                  <a:pt x="10569" y="12683"/>
                </a:lnTo>
                <a:lnTo>
                  <a:pt x="10799" y="12625"/>
                </a:lnTo>
                <a:lnTo>
                  <a:pt x="11029" y="12545"/>
                </a:lnTo>
                <a:lnTo>
                  <a:pt x="12315" y="13831"/>
                </a:lnTo>
                <a:lnTo>
                  <a:pt x="12051" y="14199"/>
                </a:lnTo>
                <a:lnTo>
                  <a:pt x="11821" y="14578"/>
                </a:lnTo>
                <a:lnTo>
                  <a:pt x="11706" y="14785"/>
                </a:lnTo>
                <a:lnTo>
                  <a:pt x="11603" y="14980"/>
                </a:lnTo>
                <a:lnTo>
                  <a:pt x="11511" y="15187"/>
                </a:lnTo>
                <a:lnTo>
                  <a:pt x="11419" y="15394"/>
                </a:lnTo>
                <a:lnTo>
                  <a:pt x="11339" y="15601"/>
                </a:lnTo>
                <a:lnTo>
                  <a:pt x="11258" y="15819"/>
                </a:lnTo>
                <a:lnTo>
                  <a:pt x="11189" y="16037"/>
                </a:lnTo>
                <a:lnTo>
                  <a:pt x="11120" y="16255"/>
                </a:lnTo>
                <a:lnTo>
                  <a:pt x="11063" y="16485"/>
                </a:lnTo>
                <a:lnTo>
                  <a:pt x="11006" y="16703"/>
                </a:lnTo>
                <a:lnTo>
                  <a:pt x="10971" y="16933"/>
                </a:lnTo>
                <a:lnTo>
                  <a:pt x="10925" y="17163"/>
                </a:lnTo>
                <a:lnTo>
                  <a:pt x="9420" y="17163"/>
                </a:lnTo>
                <a:lnTo>
                  <a:pt x="9328" y="17002"/>
                </a:lnTo>
                <a:lnTo>
                  <a:pt x="9236" y="16841"/>
                </a:lnTo>
                <a:lnTo>
                  <a:pt x="9133" y="16680"/>
                </a:lnTo>
                <a:lnTo>
                  <a:pt x="9018" y="16543"/>
                </a:lnTo>
                <a:lnTo>
                  <a:pt x="8892" y="16405"/>
                </a:lnTo>
                <a:lnTo>
                  <a:pt x="8765" y="16278"/>
                </a:lnTo>
                <a:lnTo>
                  <a:pt x="8616" y="16152"/>
                </a:lnTo>
                <a:lnTo>
                  <a:pt x="8467" y="16049"/>
                </a:lnTo>
                <a:lnTo>
                  <a:pt x="8306" y="15945"/>
                </a:lnTo>
                <a:lnTo>
                  <a:pt x="8145" y="15865"/>
                </a:lnTo>
                <a:lnTo>
                  <a:pt x="7973" y="15784"/>
                </a:lnTo>
                <a:lnTo>
                  <a:pt x="7789" y="15727"/>
                </a:lnTo>
                <a:lnTo>
                  <a:pt x="7605" y="15681"/>
                </a:lnTo>
                <a:lnTo>
                  <a:pt x="7421" y="15646"/>
                </a:lnTo>
                <a:lnTo>
                  <a:pt x="7226" y="15623"/>
                </a:lnTo>
                <a:lnTo>
                  <a:pt x="7019" y="15612"/>
                </a:lnTo>
                <a:lnTo>
                  <a:pt x="7134" y="15152"/>
                </a:lnTo>
                <a:lnTo>
                  <a:pt x="7272" y="14704"/>
                </a:lnTo>
                <a:lnTo>
                  <a:pt x="7421" y="14256"/>
                </a:lnTo>
                <a:lnTo>
                  <a:pt x="7594" y="13820"/>
                </a:lnTo>
                <a:lnTo>
                  <a:pt x="7778" y="13383"/>
                </a:lnTo>
                <a:lnTo>
                  <a:pt x="7973" y="12958"/>
                </a:lnTo>
                <a:lnTo>
                  <a:pt x="8203" y="12545"/>
                </a:lnTo>
                <a:lnTo>
                  <a:pt x="8432" y="12131"/>
                </a:lnTo>
                <a:close/>
                <a:moveTo>
                  <a:pt x="13843" y="15371"/>
                </a:moveTo>
                <a:lnTo>
                  <a:pt x="15279" y="16807"/>
                </a:lnTo>
                <a:lnTo>
                  <a:pt x="15199" y="16979"/>
                </a:lnTo>
                <a:lnTo>
                  <a:pt x="15130" y="17163"/>
                </a:lnTo>
                <a:lnTo>
                  <a:pt x="13096" y="17163"/>
                </a:lnTo>
                <a:lnTo>
                  <a:pt x="13154" y="16922"/>
                </a:lnTo>
                <a:lnTo>
                  <a:pt x="13223" y="16692"/>
                </a:lnTo>
                <a:lnTo>
                  <a:pt x="13303" y="16451"/>
                </a:lnTo>
                <a:lnTo>
                  <a:pt x="13395" y="16221"/>
                </a:lnTo>
                <a:lnTo>
                  <a:pt x="13487" y="16003"/>
                </a:lnTo>
                <a:lnTo>
                  <a:pt x="13602" y="15784"/>
                </a:lnTo>
                <a:lnTo>
                  <a:pt x="13717" y="15578"/>
                </a:lnTo>
                <a:lnTo>
                  <a:pt x="13843" y="15371"/>
                </a:lnTo>
                <a:close/>
                <a:moveTo>
                  <a:pt x="22620" y="15371"/>
                </a:moveTo>
                <a:lnTo>
                  <a:pt x="22746" y="15578"/>
                </a:lnTo>
                <a:lnTo>
                  <a:pt x="22861" y="15784"/>
                </a:lnTo>
                <a:lnTo>
                  <a:pt x="22976" y="16003"/>
                </a:lnTo>
                <a:lnTo>
                  <a:pt x="23079" y="16221"/>
                </a:lnTo>
                <a:lnTo>
                  <a:pt x="23160" y="16451"/>
                </a:lnTo>
                <a:lnTo>
                  <a:pt x="23240" y="16692"/>
                </a:lnTo>
                <a:lnTo>
                  <a:pt x="23309" y="16922"/>
                </a:lnTo>
                <a:lnTo>
                  <a:pt x="23366" y="17163"/>
                </a:lnTo>
                <a:lnTo>
                  <a:pt x="21333" y="17163"/>
                </a:lnTo>
                <a:lnTo>
                  <a:pt x="21264" y="16979"/>
                </a:lnTo>
                <a:lnTo>
                  <a:pt x="21184" y="16807"/>
                </a:lnTo>
                <a:lnTo>
                  <a:pt x="22620" y="15371"/>
                </a:lnTo>
                <a:close/>
                <a:moveTo>
                  <a:pt x="28031" y="12131"/>
                </a:moveTo>
                <a:lnTo>
                  <a:pt x="28272" y="12545"/>
                </a:lnTo>
                <a:lnTo>
                  <a:pt x="28490" y="12958"/>
                </a:lnTo>
                <a:lnTo>
                  <a:pt x="28697" y="13383"/>
                </a:lnTo>
                <a:lnTo>
                  <a:pt x="28881" y="13820"/>
                </a:lnTo>
                <a:lnTo>
                  <a:pt x="29053" y="14256"/>
                </a:lnTo>
                <a:lnTo>
                  <a:pt x="29202" y="14704"/>
                </a:lnTo>
                <a:lnTo>
                  <a:pt x="29329" y="15152"/>
                </a:lnTo>
                <a:lnTo>
                  <a:pt x="29444" y="15612"/>
                </a:lnTo>
                <a:lnTo>
                  <a:pt x="29248" y="15623"/>
                </a:lnTo>
                <a:lnTo>
                  <a:pt x="29053" y="15646"/>
                </a:lnTo>
                <a:lnTo>
                  <a:pt x="28858" y="15681"/>
                </a:lnTo>
                <a:lnTo>
                  <a:pt x="28674" y="15727"/>
                </a:lnTo>
                <a:lnTo>
                  <a:pt x="28502" y="15784"/>
                </a:lnTo>
                <a:lnTo>
                  <a:pt x="28329" y="15865"/>
                </a:lnTo>
                <a:lnTo>
                  <a:pt x="28157" y="15945"/>
                </a:lnTo>
                <a:lnTo>
                  <a:pt x="27996" y="16049"/>
                </a:lnTo>
                <a:lnTo>
                  <a:pt x="27847" y="16152"/>
                </a:lnTo>
                <a:lnTo>
                  <a:pt x="27709" y="16278"/>
                </a:lnTo>
                <a:lnTo>
                  <a:pt x="27571" y="16405"/>
                </a:lnTo>
                <a:lnTo>
                  <a:pt x="27445" y="16543"/>
                </a:lnTo>
                <a:lnTo>
                  <a:pt x="27330" y="16680"/>
                </a:lnTo>
                <a:lnTo>
                  <a:pt x="27226" y="16841"/>
                </a:lnTo>
                <a:lnTo>
                  <a:pt x="27135" y="17002"/>
                </a:lnTo>
                <a:lnTo>
                  <a:pt x="27054" y="17163"/>
                </a:lnTo>
                <a:lnTo>
                  <a:pt x="25538" y="17163"/>
                </a:lnTo>
                <a:lnTo>
                  <a:pt x="25503" y="16933"/>
                </a:lnTo>
                <a:lnTo>
                  <a:pt x="25457" y="16703"/>
                </a:lnTo>
                <a:lnTo>
                  <a:pt x="25411" y="16485"/>
                </a:lnTo>
                <a:lnTo>
                  <a:pt x="25342" y="16255"/>
                </a:lnTo>
                <a:lnTo>
                  <a:pt x="25285" y="16037"/>
                </a:lnTo>
                <a:lnTo>
                  <a:pt x="25216" y="15819"/>
                </a:lnTo>
                <a:lnTo>
                  <a:pt x="25136" y="15601"/>
                </a:lnTo>
                <a:lnTo>
                  <a:pt x="25044" y="15394"/>
                </a:lnTo>
                <a:lnTo>
                  <a:pt x="24952" y="15187"/>
                </a:lnTo>
                <a:lnTo>
                  <a:pt x="24860" y="14980"/>
                </a:lnTo>
                <a:lnTo>
                  <a:pt x="24757" y="14785"/>
                </a:lnTo>
                <a:lnTo>
                  <a:pt x="24653" y="14578"/>
                </a:lnTo>
                <a:lnTo>
                  <a:pt x="24412" y="14199"/>
                </a:lnTo>
                <a:lnTo>
                  <a:pt x="24159" y="13831"/>
                </a:lnTo>
                <a:lnTo>
                  <a:pt x="25434" y="12545"/>
                </a:lnTo>
                <a:lnTo>
                  <a:pt x="25664" y="12625"/>
                </a:lnTo>
                <a:lnTo>
                  <a:pt x="25894" y="12683"/>
                </a:lnTo>
                <a:lnTo>
                  <a:pt x="26135" y="12717"/>
                </a:lnTo>
                <a:lnTo>
                  <a:pt x="26376" y="12729"/>
                </a:lnTo>
                <a:lnTo>
                  <a:pt x="26595" y="12717"/>
                </a:lnTo>
                <a:lnTo>
                  <a:pt x="26813" y="12683"/>
                </a:lnTo>
                <a:lnTo>
                  <a:pt x="27031" y="12637"/>
                </a:lnTo>
                <a:lnTo>
                  <a:pt x="27238" y="12579"/>
                </a:lnTo>
                <a:lnTo>
                  <a:pt x="27445" y="12499"/>
                </a:lnTo>
                <a:lnTo>
                  <a:pt x="27651" y="12395"/>
                </a:lnTo>
                <a:lnTo>
                  <a:pt x="27847" y="12269"/>
                </a:lnTo>
                <a:lnTo>
                  <a:pt x="28031" y="12131"/>
                </a:lnTo>
                <a:close/>
                <a:moveTo>
                  <a:pt x="18231" y="17094"/>
                </a:moveTo>
                <a:lnTo>
                  <a:pt x="18346" y="17105"/>
                </a:lnTo>
                <a:lnTo>
                  <a:pt x="18461" y="17117"/>
                </a:lnTo>
                <a:lnTo>
                  <a:pt x="18576" y="17151"/>
                </a:lnTo>
                <a:lnTo>
                  <a:pt x="18679" y="17186"/>
                </a:lnTo>
                <a:lnTo>
                  <a:pt x="18771" y="17232"/>
                </a:lnTo>
                <a:lnTo>
                  <a:pt x="18875" y="17289"/>
                </a:lnTo>
                <a:lnTo>
                  <a:pt x="18955" y="17358"/>
                </a:lnTo>
                <a:lnTo>
                  <a:pt x="19036" y="17427"/>
                </a:lnTo>
                <a:lnTo>
                  <a:pt x="19116" y="17507"/>
                </a:lnTo>
                <a:lnTo>
                  <a:pt x="19173" y="17599"/>
                </a:lnTo>
                <a:lnTo>
                  <a:pt x="19231" y="17691"/>
                </a:lnTo>
                <a:lnTo>
                  <a:pt x="19288" y="17795"/>
                </a:lnTo>
                <a:lnTo>
                  <a:pt x="19323" y="17898"/>
                </a:lnTo>
                <a:lnTo>
                  <a:pt x="19346" y="18013"/>
                </a:lnTo>
                <a:lnTo>
                  <a:pt x="19369" y="18116"/>
                </a:lnTo>
                <a:lnTo>
                  <a:pt x="19369" y="18243"/>
                </a:lnTo>
                <a:lnTo>
                  <a:pt x="19369" y="18358"/>
                </a:lnTo>
                <a:lnTo>
                  <a:pt x="19346" y="18461"/>
                </a:lnTo>
                <a:lnTo>
                  <a:pt x="19323" y="18576"/>
                </a:lnTo>
                <a:lnTo>
                  <a:pt x="19288" y="18679"/>
                </a:lnTo>
                <a:lnTo>
                  <a:pt x="19231" y="18783"/>
                </a:lnTo>
                <a:lnTo>
                  <a:pt x="19173" y="18875"/>
                </a:lnTo>
                <a:lnTo>
                  <a:pt x="19116" y="18966"/>
                </a:lnTo>
                <a:lnTo>
                  <a:pt x="19036" y="19047"/>
                </a:lnTo>
                <a:lnTo>
                  <a:pt x="18955" y="19116"/>
                </a:lnTo>
                <a:lnTo>
                  <a:pt x="18875" y="19185"/>
                </a:lnTo>
                <a:lnTo>
                  <a:pt x="18771" y="19242"/>
                </a:lnTo>
                <a:lnTo>
                  <a:pt x="18679" y="19288"/>
                </a:lnTo>
                <a:lnTo>
                  <a:pt x="18576" y="19323"/>
                </a:lnTo>
                <a:lnTo>
                  <a:pt x="18461" y="19357"/>
                </a:lnTo>
                <a:lnTo>
                  <a:pt x="18346" y="19369"/>
                </a:lnTo>
                <a:lnTo>
                  <a:pt x="18231" y="19380"/>
                </a:lnTo>
                <a:lnTo>
                  <a:pt x="18117" y="19369"/>
                </a:lnTo>
                <a:lnTo>
                  <a:pt x="18002" y="19357"/>
                </a:lnTo>
                <a:lnTo>
                  <a:pt x="17898" y="19323"/>
                </a:lnTo>
                <a:lnTo>
                  <a:pt x="17795" y="19288"/>
                </a:lnTo>
                <a:lnTo>
                  <a:pt x="17692" y="19242"/>
                </a:lnTo>
                <a:lnTo>
                  <a:pt x="17600" y="19185"/>
                </a:lnTo>
                <a:lnTo>
                  <a:pt x="17508" y="19116"/>
                </a:lnTo>
                <a:lnTo>
                  <a:pt x="17427" y="19047"/>
                </a:lnTo>
                <a:lnTo>
                  <a:pt x="17358" y="18966"/>
                </a:lnTo>
                <a:lnTo>
                  <a:pt x="17289" y="18875"/>
                </a:lnTo>
                <a:lnTo>
                  <a:pt x="17232" y="18783"/>
                </a:lnTo>
                <a:lnTo>
                  <a:pt x="17186" y="18679"/>
                </a:lnTo>
                <a:lnTo>
                  <a:pt x="17140" y="18576"/>
                </a:lnTo>
                <a:lnTo>
                  <a:pt x="17117" y="18461"/>
                </a:lnTo>
                <a:lnTo>
                  <a:pt x="17094" y="18358"/>
                </a:lnTo>
                <a:lnTo>
                  <a:pt x="17094" y="18243"/>
                </a:lnTo>
                <a:lnTo>
                  <a:pt x="17094" y="18116"/>
                </a:lnTo>
                <a:lnTo>
                  <a:pt x="17117" y="18013"/>
                </a:lnTo>
                <a:lnTo>
                  <a:pt x="17140" y="17898"/>
                </a:lnTo>
                <a:lnTo>
                  <a:pt x="17186" y="17795"/>
                </a:lnTo>
                <a:lnTo>
                  <a:pt x="17232" y="17691"/>
                </a:lnTo>
                <a:lnTo>
                  <a:pt x="17289" y="17599"/>
                </a:lnTo>
                <a:lnTo>
                  <a:pt x="17358" y="17507"/>
                </a:lnTo>
                <a:lnTo>
                  <a:pt x="17427" y="17427"/>
                </a:lnTo>
                <a:lnTo>
                  <a:pt x="17508" y="17358"/>
                </a:lnTo>
                <a:lnTo>
                  <a:pt x="17600" y="17289"/>
                </a:lnTo>
                <a:lnTo>
                  <a:pt x="17692" y="17232"/>
                </a:lnTo>
                <a:lnTo>
                  <a:pt x="17795" y="17186"/>
                </a:lnTo>
                <a:lnTo>
                  <a:pt x="17898" y="17151"/>
                </a:lnTo>
                <a:lnTo>
                  <a:pt x="18002" y="17117"/>
                </a:lnTo>
                <a:lnTo>
                  <a:pt x="18117" y="17105"/>
                </a:lnTo>
                <a:lnTo>
                  <a:pt x="18231" y="17094"/>
                </a:lnTo>
                <a:close/>
                <a:moveTo>
                  <a:pt x="15130" y="19311"/>
                </a:moveTo>
                <a:lnTo>
                  <a:pt x="15199" y="19495"/>
                </a:lnTo>
                <a:lnTo>
                  <a:pt x="15279" y="19667"/>
                </a:lnTo>
                <a:lnTo>
                  <a:pt x="13855" y="21103"/>
                </a:lnTo>
                <a:lnTo>
                  <a:pt x="13717" y="20896"/>
                </a:lnTo>
                <a:lnTo>
                  <a:pt x="13602" y="20690"/>
                </a:lnTo>
                <a:lnTo>
                  <a:pt x="13498" y="20471"/>
                </a:lnTo>
                <a:lnTo>
                  <a:pt x="13395" y="20253"/>
                </a:lnTo>
                <a:lnTo>
                  <a:pt x="13303" y="20023"/>
                </a:lnTo>
                <a:lnTo>
                  <a:pt x="13223" y="19794"/>
                </a:lnTo>
                <a:lnTo>
                  <a:pt x="13154" y="19552"/>
                </a:lnTo>
                <a:lnTo>
                  <a:pt x="13096" y="19311"/>
                </a:lnTo>
                <a:close/>
                <a:moveTo>
                  <a:pt x="23366" y="19311"/>
                </a:moveTo>
                <a:lnTo>
                  <a:pt x="23309" y="19552"/>
                </a:lnTo>
                <a:lnTo>
                  <a:pt x="23240" y="19794"/>
                </a:lnTo>
                <a:lnTo>
                  <a:pt x="23160" y="20023"/>
                </a:lnTo>
                <a:lnTo>
                  <a:pt x="23068" y="20253"/>
                </a:lnTo>
                <a:lnTo>
                  <a:pt x="22976" y="20471"/>
                </a:lnTo>
                <a:lnTo>
                  <a:pt x="22861" y="20690"/>
                </a:lnTo>
                <a:lnTo>
                  <a:pt x="22746" y="20896"/>
                </a:lnTo>
                <a:lnTo>
                  <a:pt x="22620" y="21103"/>
                </a:lnTo>
                <a:lnTo>
                  <a:pt x="21184" y="19667"/>
                </a:lnTo>
                <a:lnTo>
                  <a:pt x="21264" y="19495"/>
                </a:lnTo>
                <a:lnTo>
                  <a:pt x="21333" y="19311"/>
                </a:lnTo>
                <a:close/>
                <a:moveTo>
                  <a:pt x="16795" y="21184"/>
                </a:moveTo>
                <a:lnTo>
                  <a:pt x="16979" y="21264"/>
                </a:lnTo>
                <a:lnTo>
                  <a:pt x="17163" y="21333"/>
                </a:lnTo>
                <a:lnTo>
                  <a:pt x="17163" y="23366"/>
                </a:lnTo>
                <a:lnTo>
                  <a:pt x="16922" y="23309"/>
                </a:lnTo>
                <a:lnTo>
                  <a:pt x="16681" y="23240"/>
                </a:lnTo>
                <a:lnTo>
                  <a:pt x="16451" y="23171"/>
                </a:lnTo>
                <a:lnTo>
                  <a:pt x="16221" y="23079"/>
                </a:lnTo>
                <a:lnTo>
                  <a:pt x="16003" y="22976"/>
                </a:lnTo>
                <a:lnTo>
                  <a:pt x="15785" y="22872"/>
                </a:lnTo>
                <a:lnTo>
                  <a:pt x="15566" y="22746"/>
                </a:lnTo>
                <a:lnTo>
                  <a:pt x="15359" y="22620"/>
                </a:lnTo>
                <a:lnTo>
                  <a:pt x="16795" y="21184"/>
                </a:lnTo>
                <a:close/>
                <a:moveTo>
                  <a:pt x="19667" y="21184"/>
                </a:moveTo>
                <a:lnTo>
                  <a:pt x="21103" y="22620"/>
                </a:lnTo>
                <a:lnTo>
                  <a:pt x="20897" y="22746"/>
                </a:lnTo>
                <a:lnTo>
                  <a:pt x="20690" y="22872"/>
                </a:lnTo>
                <a:lnTo>
                  <a:pt x="20472" y="22976"/>
                </a:lnTo>
                <a:lnTo>
                  <a:pt x="20242" y="23079"/>
                </a:lnTo>
                <a:lnTo>
                  <a:pt x="20024" y="23171"/>
                </a:lnTo>
                <a:lnTo>
                  <a:pt x="19782" y="23240"/>
                </a:lnTo>
                <a:lnTo>
                  <a:pt x="19553" y="23309"/>
                </a:lnTo>
                <a:lnTo>
                  <a:pt x="19300" y="23366"/>
                </a:lnTo>
                <a:lnTo>
                  <a:pt x="19300" y="21333"/>
                </a:lnTo>
                <a:lnTo>
                  <a:pt x="19495" y="21264"/>
                </a:lnTo>
                <a:lnTo>
                  <a:pt x="19667" y="21184"/>
                </a:lnTo>
                <a:close/>
                <a:moveTo>
                  <a:pt x="10925" y="19311"/>
                </a:moveTo>
                <a:lnTo>
                  <a:pt x="10971" y="19541"/>
                </a:lnTo>
                <a:lnTo>
                  <a:pt x="11006" y="19771"/>
                </a:lnTo>
                <a:lnTo>
                  <a:pt x="11063" y="19989"/>
                </a:lnTo>
                <a:lnTo>
                  <a:pt x="11120" y="20219"/>
                </a:lnTo>
                <a:lnTo>
                  <a:pt x="11189" y="20437"/>
                </a:lnTo>
                <a:lnTo>
                  <a:pt x="11258" y="20655"/>
                </a:lnTo>
                <a:lnTo>
                  <a:pt x="11339" y="20873"/>
                </a:lnTo>
                <a:lnTo>
                  <a:pt x="11419" y="21080"/>
                </a:lnTo>
                <a:lnTo>
                  <a:pt x="11511" y="21287"/>
                </a:lnTo>
                <a:lnTo>
                  <a:pt x="11603" y="21494"/>
                </a:lnTo>
                <a:lnTo>
                  <a:pt x="11706" y="21689"/>
                </a:lnTo>
                <a:lnTo>
                  <a:pt x="11821" y="21896"/>
                </a:lnTo>
                <a:lnTo>
                  <a:pt x="12051" y="22275"/>
                </a:lnTo>
                <a:lnTo>
                  <a:pt x="12315" y="22643"/>
                </a:lnTo>
                <a:lnTo>
                  <a:pt x="11029" y="23929"/>
                </a:lnTo>
                <a:lnTo>
                  <a:pt x="10879" y="23872"/>
                </a:lnTo>
                <a:lnTo>
                  <a:pt x="10718" y="23826"/>
                </a:lnTo>
                <a:lnTo>
                  <a:pt x="10558" y="23791"/>
                </a:lnTo>
                <a:lnTo>
                  <a:pt x="10397" y="23768"/>
                </a:lnTo>
                <a:lnTo>
                  <a:pt x="10224" y="23757"/>
                </a:lnTo>
                <a:lnTo>
                  <a:pt x="9903" y="23757"/>
                </a:lnTo>
                <a:lnTo>
                  <a:pt x="9742" y="23780"/>
                </a:lnTo>
                <a:lnTo>
                  <a:pt x="9581" y="23803"/>
                </a:lnTo>
                <a:lnTo>
                  <a:pt x="9420" y="23837"/>
                </a:lnTo>
                <a:lnTo>
                  <a:pt x="9259" y="23883"/>
                </a:lnTo>
                <a:lnTo>
                  <a:pt x="9099" y="23941"/>
                </a:lnTo>
                <a:lnTo>
                  <a:pt x="8949" y="24010"/>
                </a:lnTo>
                <a:lnTo>
                  <a:pt x="8800" y="24090"/>
                </a:lnTo>
                <a:lnTo>
                  <a:pt x="8662" y="24182"/>
                </a:lnTo>
                <a:lnTo>
                  <a:pt x="8513" y="24274"/>
                </a:lnTo>
                <a:lnTo>
                  <a:pt x="8271" y="23872"/>
                </a:lnTo>
                <a:lnTo>
                  <a:pt x="8053" y="23470"/>
                </a:lnTo>
                <a:lnTo>
                  <a:pt x="7846" y="23056"/>
                </a:lnTo>
                <a:lnTo>
                  <a:pt x="7651" y="22631"/>
                </a:lnTo>
                <a:lnTo>
                  <a:pt x="7479" y="22195"/>
                </a:lnTo>
                <a:lnTo>
                  <a:pt x="7329" y="21758"/>
                </a:lnTo>
                <a:lnTo>
                  <a:pt x="7192" y="21310"/>
                </a:lnTo>
                <a:lnTo>
                  <a:pt x="7065" y="20862"/>
                </a:lnTo>
                <a:lnTo>
                  <a:pt x="7261" y="20850"/>
                </a:lnTo>
                <a:lnTo>
                  <a:pt x="7456" y="20827"/>
                </a:lnTo>
                <a:lnTo>
                  <a:pt x="7640" y="20793"/>
                </a:lnTo>
                <a:lnTo>
                  <a:pt x="7823" y="20736"/>
                </a:lnTo>
                <a:lnTo>
                  <a:pt x="7996" y="20678"/>
                </a:lnTo>
                <a:lnTo>
                  <a:pt x="8168" y="20598"/>
                </a:lnTo>
                <a:lnTo>
                  <a:pt x="8329" y="20517"/>
                </a:lnTo>
                <a:lnTo>
                  <a:pt x="8478" y="20414"/>
                </a:lnTo>
                <a:lnTo>
                  <a:pt x="8628" y="20311"/>
                </a:lnTo>
                <a:lnTo>
                  <a:pt x="8777" y="20196"/>
                </a:lnTo>
                <a:lnTo>
                  <a:pt x="8903" y="20069"/>
                </a:lnTo>
                <a:lnTo>
                  <a:pt x="9030" y="19931"/>
                </a:lnTo>
                <a:lnTo>
                  <a:pt x="9145" y="19782"/>
                </a:lnTo>
                <a:lnTo>
                  <a:pt x="9248" y="19633"/>
                </a:lnTo>
                <a:lnTo>
                  <a:pt x="9340" y="19472"/>
                </a:lnTo>
                <a:lnTo>
                  <a:pt x="9420" y="19311"/>
                </a:lnTo>
                <a:close/>
                <a:moveTo>
                  <a:pt x="27054" y="19311"/>
                </a:moveTo>
                <a:lnTo>
                  <a:pt x="27135" y="19472"/>
                </a:lnTo>
                <a:lnTo>
                  <a:pt x="27226" y="19633"/>
                </a:lnTo>
                <a:lnTo>
                  <a:pt x="27330" y="19782"/>
                </a:lnTo>
                <a:lnTo>
                  <a:pt x="27445" y="19931"/>
                </a:lnTo>
                <a:lnTo>
                  <a:pt x="27560" y="20069"/>
                </a:lnTo>
                <a:lnTo>
                  <a:pt x="27697" y="20196"/>
                </a:lnTo>
                <a:lnTo>
                  <a:pt x="27835" y="20311"/>
                </a:lnTo>
                <a:lnTo>
                  <a:pt x="27985" y="20414"/>
                </a:lnTo>
                <a:lnTo>
                  <a:pt x="28145" y="20517"/>
                </a:lnTo>
                <a:lnTo>
                  <a:pt x="28306" y="20598"/>
                </a:lnTo>
                <a:lnTo>
                  <a:pt x="28467" y="20678"/>
                </a:lnTo>
                <a:lnTo>
                  <a:pt x="28651" y="20736"/>
                </a:lnTo>
                <a:lnTo>
                  <a:pt x="28823" y="20793"/>
                </a:lnTo>
                <a:lnTo>
                  <a:pt x="29019" y="20827"/>
                </a:lnTo>
                <a:lnTo>
                  <a:pt x="29202" y="20850"/>
                </a:lnTo>
                <a:lnTo>
                  <a:pt x="29398" y="20862"/>
                </a:lnTo>
                <a:lnTo>
                  <a:pt x="29283" y="21310"/>
                </a:lnTo>
                <a:lnTo>
                  <a:pt x="29145" y="21758"/>
                </a:lnTo>
                <a:lnTo>
                  <a:pt x="28984" y="22195"/>
                </a:lnTo>
                <a:lnTo>
                  <a:pt x="28812" y="22631"/>
                </a:lnTo>
                <a:lnTo>
                  <a:pt x="28628" y="23056"/>
                </a:lnTo>
                <a:lnTo>
                  <a:pt x="28410" y="23470"/>
                </a:lnTo>
                <a:lnTo>
                  <a:pt x="28191" y="23872"/>
                </a:lnTo>
                <a:lnTo>
                  <a:pt x="27950" y="24274"/>
                </a:lnTo>
                <a:lnTo>
                  <a:pt x="27812" y="24182"/>
                </a:lnTo>
                <a:lnTo>
                  <a:pt x="27663" y="24090"/>
                </a:lnTo>
                <a:lnTo>
                  <a:pt x="27514" y="24010"/>
                </a:lnTo>
                <a:lnTo>
                  <a:pt x="27364" y="23941"/>
                </a:lnTo>
                <a:lnTo>
                  <a:pt x="27203" y="23883"/>
                </a:lnTo>
                <a:lnTo>
                  <a:pt x="27054" y="23837"/>
                </a:lnTo>
                <a:lnTo>
                  <a:pt x="26893" y="23803"/>
                </a:lnTo>
                <a:lnTo>
                  <a:pt x="26732" y="23780"/>
                </a:lnTo>
                <a:lnTo>
                  <a:pt x="26560" y="23757"/>
                </a:lnTo>
                <a:lnTo>
                  <a:pt x="26238" y="23757"/>
                </a:lnTo>
                <a:lnTo>
                  <a:pt x="26078" y="23768"/>
                </a:lnTo>
                <a:lnTo>
                  <a:pt x="25917" y="23791"/>
                </a:lnTo>
                <a:lnTo>
                  <a:pt x="25756" y="23826"/>
                </a:lnTo>
                <a:lnTo>
                  <a:pt x="25595" y="23872"/>
                </a:lnTo>
                <a:lnTo>
                  <a:pt x="25434" y="23929"/>
                </a:lnTo>
                <a:lnTo>
                  <a:pt x="24159" y="22643"/>
                </a:lnTo>
                <a:lnTo>
                  <a:pt x="24412" y="22275"/>
                </a:lnTo>
                <a:lnTo>
                  <a:pt x="24653" y="21896"/>
                </a:lnTo>
                <a:lnTo>
                  <a:pt x="24757" y="21689"/>
                </a:lnTo>
                <a:lnTo>
                  <a:pt x="24860" y="21494"/>
                </a:lnTo>
                <a:lnTo>
                  <a:pt x="24952" y="21287"/>
                </a:lnTo>
                <a:lnTo>
                  <a:pt x="25044" y="21080"/>
                </a:lnTo>
                <a:lnTo>
                  <a:pt x="25136" y="20873"/>
                </a:lnTo>
                <a:lnTo>
                  <a:pt x="25216" y="20655"/>
                </a:lnTo>
                <a:lnTo>
                  <a:pt x="25285" y="20437"/>
                </a:lnTo>
                <a:lnTo>
                  <a:pt x="25342" y="20219"/>
                </a:lnTo>
                <a:lnTo>
                  <a:pt x="25411" y="19989"/>
                </a:lnTo>
                <a:lnTo>
                  <a:pt x="25457" y="19771"/>
                </a:lnTo>
                <a:lnTo>
                  <a:pt x="25503" y="19541"/>
                </a:lnTo>
                <a:lnTo>
                  <a:pt x="25538" y="19311"/>
                </a:lnTo>
                <a:close/>
                <a:moveTo>
                  <a:pt x="13832" y="24159"/>
                </a:moveTo>
                <a:lnTo>
                  <a:pt x="14199" y="24412"/>
                </a:lnTo>
                <a:lnTo>
                  <a:pt x="14578" y="24653"/>
                </a:lnTo>
                <a:lnTo>
                  <a:pt x="14774" y="24756"/>
                </a:lnTo>
                <a:lnTo>
                  <a:pt x="14980" y="24860"/>
                </a:lnTo>
                <a:lnTo>
                  <a:pt x="15187" y="24963"/>
                </a:lnTo>
                <a:lnTo>
                  <a:pt x="15394" y="25055"/>
                </a:lnTo>
                <a:lnTo>
                  <a:pt x="15601" y="25135"/>
                </a:lnTo>
                <a:lnTo>
                  <a:pt x="15819" y="25216"/>
                </a:lnTo>
                <a:lnTo>
                  <a:pt x="16037" y="25285"/>
                </a:lnTo>
                <a:lnTo>
                  <a:pt x="16256" y="25354"/>
                </a:lnTo>
                <a:lnTo>
                  <a:pt x="16474" y="25411"/>
                </a:lnTo>
                <a:lnTo>
                  <a:pt x="16704" y="25457"/>
                </a:lnTo>
                <a:lnTo>
                  <a:pt x="16933" y="25503"/>
                </a:lnTo>
                <a:lnTo>
                  <a:pt x="17163" y="25538"/>
                </a:lnTo>
                <a:lnTo>
                  <a:pt x="17163" y="27054"/>
                </a:lnTo>
                <a:lnTo>
                  <a:pt x="17002" y="27134"/>
                </a:lnTo>
                <a:lnTo>
                  <a:pt x="16841" y="27226"/>
                </a:lnTo>
                <a:lnTo>
                  <a:pt x="16692" y="27330"/>
                </a:lnTo>
                <a:lnTo>
                  <a:pt x="16554" y="27433"/>
                </a:lnTo>
                <a:lnTo>
                  <a:pt x="16416" y="27548"/>
                </a:lnTo>
                <a:lnTo>
                  <a:pt x="16301" y="27686"/>
                </a:lnTo>
                <a:lnTo>
                  <a:pt x="16187" y="27812"/>
                </a:lnTo>
                <a:lnTo>
                  <a:pt x="16072" y="27961"/>
                </a:lnTo>
                <a:lnTo>
                  <a:pt x="15980" y="28111"/>
                </a:lnTo>
                <a:lnTo>
                  <a:pt x="15888" y="28272"/>
                </a:lnTo>
                <a:lnTo>
                  <a:pt x="15819" y="28432"/>
                </a:lnTo>
                <a:lnTo>
                  <a:pt x="15750" y="28605"/>
                </a:lnTo>
                <a:lnTo>
                  <a:pt x="15693" y="28777"/>
                </a:lnTo>
                <a:lnTo>
                  <a:pt x="15658" y="28961"/>
                </a:lnTo>
                <a:lnTo>
                  <a:pt x="15624" y="29145"/>
                </a:lnTo>
                <a:lnTo>
                  <a:pt x="15612" y="29329"/>
                </a:lnTo>
                <a:lnTo>
                  <a:pt x="15164" y="29214"/>
                </a:lnTo>
                <a:lnTo>
                  <a:pt x="14728" y="29087"/>
                </a:lnTo>
                <a:lnTo>
                  <a:pt x="14291" y="28938"/>
                </a:lnTo>
                <a:lnTo>
                  <a:pt x="13855" y="28766"/>
                </a:lnTo>
                <a:lnTo>
                  <a:pt x="13430" y="28582"/>
                </a:lnTo>
                <a:lnTo>
                  <a:pt x="13016" y="28386"/>
                </a:lnTo>
                <a:lnTo>
                  <a:pt x="12614" y="28168"/>
                </a:lnTo>
                <a:lnTo>
                  <a:pt x="12212" y="27927"/>
                </a:lnTo>
                <a:lnTo>
                  <a:pt x="12327" y="27755"/>
                </a:lnTo>
                <a:lnTo>
                  <a:pt x="12430" y="27582"/>
                </a:lnTo>
                <a:lnTo>
                  <a:pt x="12522" y="27387"/>
                </a:lnTo>
                <a:lnTo>
                  <a:pt x="12591" y="27192"/>
                </a:lnTo>
                <a:lnTo>
                  <a:pt x="12648" y="26996"/>
                </a:lnTo>
                <a:lnTo>
                  <a:pt x="12683" y="26790"/>
                </a:lnTo>
                <a:lnTo>
                  <a:pt x="12717" y="26583"/>
                </a:lnTo>
                <a:lnTo>
                  <a:pt x="12717" y="26376"/>
                </a:lnTo>
                <a:lnTo>
                  <a:pt x="12706" y="26135"/>
                </a:lnTo>
                <a:lnTo>
                  <a:pt x="12671" y="25894"/>
                </a:lnTo>
                <a:lnTo>
                  <a:pt x="12625" y="25664"/>
                </a:lnTo>
                <a:lnTo>
                  <a:pt x="12545" y="25434"/>
                </a:lnTo>
                <a:lnTo>
                  <a:pt x="13832" y="24159"/>
                </a:lnTo>
                <a:close/>
                <a:moveTo>
                  <a:pt x="22643" y="24159"/>
                </a:moveTo>
                <a:lnTo>
                  <a:pt x="23918" y="25434"/>
                </a:lnTo>
                <a:lnTo>
                  <a:pt x="23849" y="25664"/>
                </a:lnTo>
                <a:lnTo>
                  <a:pt x="23792" y="25894"/>
                </a:lnTo>
                <a:lnTo>
                  <a:pt x="23757" y="26135"/>
                </a:lnTo>
                <a:lnTo>
                  <a:pt x="23746" y="26376"/>
                </a:lnTo>
                <a:lnTo>
                  <a:pt x="23757" y="26583"/>
                </a:lnTo>
                <a:lnTo>
                  <a:pt x="23780" y="26790"/>
                </a:lnTo>
                <a:lnTo>
                  <a:pt x="23826" y="26996"/>
                </a:lnTo>
                <a:lnTo>
                  <a:pt x="23872" y="27192"/>
                </a:lnTo>
                <a:lnTo>
                  <a:pt x="23952" y="27387"/>
                </a:lnTo>
                <a:lnTo>
                  <a:pt x="24033" y="27582"/>
                </a:lnTo>
                <a:lnTo>
                  <a:pt x="24136" y="27755"/>
                </a:lnTo>
                <a:lnTo>
                  <a:pt x="24251" y="27927"/>
                </a:lnTo>
                <a:lnTo>
                  <a:pt x="23860" y="28168"/>
                </a:lnTo>
                <a:lnTo>
                  <a:pt x="23447" y="28386"/>
                </a:lnTo>
                <a:lnTo>
                  <a:pt x="23033" y="28582"/>
                </a:lnTo>
                <a:lnTo>
                  <a:pt x="22608" y="28766"/>
                </a:lnTo>
                <a:lnTo>
                  <a:pt x="22183" y="28938"/>
                </a:lnTo>
                <a:lnTo>
                  <a:pt x="21747" y="29087"/>
                </a:lnTo>
                <a:lnTo>
                  <a:pt x="21299" y="29214"/>
                </a:lnTo>
                <a:lnTo>
                  <a:pt x="20862" y="29329"/>
                </a:lnTo>
                <a:lnTo>
                  <a:pt x="20839" y="29145"/>
                </a:lnTo>
                <a:lnTo>
                  <a:pt x="20816" y="28961"/>
                </a:lnTo>
                <a:lnTo>
                  <a:pt x="20770" y="28777"/>
                </a:lnTo>
                <a:lnTo>
                  <a:pt x="20724" y="28605"/>
                </a:lnTo>
                <a:lnTo>
                  <a:pt x="20655" y="28432"/>
                </a:lnTo>
                <a:lnTo>
                  <a:pt x="20575" y="28272"/>
                </a:lnTo>
                <a:lnTo>
                  <a:pt x="20495" y="28111"/>
                </a:lnTo>
                <a:lnTo>
                  <a:pt x="20391" y="27961"/>
                </a:lnTo>
                <a:lnTo>
                  <a:pt x="20288" y="27812"/>
                </a:lnTo>
                <a:lnTo>
                  <a:pt x="20173" y="27686"/>
                </a:lnTo>
                <a:lnTo>
                  <a:pt x="20047" y="27548"/>
                </a:lnTo>
                <a:lnTo>
                  <a:pt x="19909" y="27433"/>
                </a:lnTo>
                <a:lnTo>
                  <a:pt x="19771" y="27330"/>
                </a:lnTo>
                <a:lnTo>
                  <a:pt x="19621" y="27226"/>
                </a:lnTo>
                <a:lnTo>
                  <a:pt x="19472" y="27134"/>
                </a:lnTo>
                <a:lnTo>
                  <a:pt x="19300" y="27054"/>
                </a:lnTo>
                <a:lnTo>
                  <a:pt x="19300" y="25538"/>
                </a:lnTo>
                <a:lnTo>
                  <a:pt x="19530" y="25503"/>
                </a:lnTo>
                <a:lnTo>
                  <a:pt x="19759" y="25457"/>
                </a:lnTo>
                <a:lnTo>
                  <a:pt x="19989" y="25411"/>
                </a:lnTo>
                <a:lnTo>
                  <a:pt x="20207" y="25354"/>
                </a:lnTo>
                <a:lnTo>
                  <a:pt x="20437" y="25285"/>
                </a:lnTo>
                <a:lnTo>
                  <a:pt x="20655" y="25216"/>
                </a:lnTo>
                <a:lnTo>
                  <a:pt x="20862" y="25135"/>
                </a:lnTo>
                <a:lnTo>
                  <a:pt x="21080" y="25055"/>
                </a:lnTo>
                <a:lnTo>
                  <a:pt x="21287" y="24963"/>
                </a:lnTo>
                <a:lnTo>
                  <a:pt x="21494" y="24860"/>
                </a:lnTo>
                <a:lnTo>
                  <a:pt x="21689" y="24756"/>
                </a:lnTo>
                <a:lnTo>
                  <a:pt x="21885" y="24653"/>
                </a:lnTo>
                <a:lnTo>
                  <a:pt x="22275" y="24412"/>
                </a:lnTo>
                <a:lnTo>
                  <a:pt x="22643" y="24159"/>
                </a:lnTo>
                <a:close/>
                <a:moveTo>
                  <a:pt x="17163" y="0"/>
                </a:moveTo>
                <a:lnTo>
                  <a:pt x="17163" y="2665"/>
                </a:lnTo>
                <a:lnTo>
                  <a:pt x="17014" y="2746"/>
                </a:lnTo>
                <a:lnTo>
                  <a:pt x="16864" y="2826"/>
                </a:lnTo>
                <a:lnTo>
                  <a:pt x="16727" y="2918"/>
                </a:lnTo>
                <a:lnTo>
                  <a:pt x="16589" y="3021"/>
                </a:lnTo>
                <a:lnTo>
                  <a:pt x="16462" y="3125"/>
                </a:lnTo>
                <a:lnTo>
                  <a:pt x="16336" y="3251"/>
                </a:lnTo>
                <a:lnTo>
                  <a:pt x="16233" y="3366"/>
                </a:lnTo>
                <a:lnTo>
                  <a:pt x="16129" y="3504"/>
                </a:lnTo>
                <a:lnTo>
                  <a:pt x="16026" y="3642"/>
                </a:lnTo>
                <a:lnTo>
                  <a:pt x="15945" y="3780"/>
                </a:lnTo>
                <a:lnTo>
                  <a:pt x="15865" y="3940"/>
                </a:lnTo>
                <a:lnTo>
                  <a:pt x="15796" y="4090"/>
                </a:lnTo>
                <a:lnTo>
                  <a:pt x="15739" y="4251"/>
                </a:lnTo>
                <a:lnTo>
                  <a:pt x="15693" y="4423"/>
                </a:lnTo>
                <a:lnTo>
                  <a:pt x="15647" y="4584"/>
                </a:lnTo>
                <a:lnTo>
                  <a:pt x="15624" y="4756"/>
                </a:lnTo>
                <a:lnTo>
                  <a:pt x="15291" y="4836"/>
                </a:lnTo>
                <a:lnTo>
                  <a:pt x="14957" y="4905"/>
                </a:lnTo>
                <a:lnTo>
                  <a:pt x="14613" y="4997"/>
                </a:lnTo>
                <a:lnTo>
                  <a:pt x="14291" y="5089"/>
                </a:lnTo>
                <a:lnTo>
                  <a:pt x="13958" y="5193"/>
                </a:lnTo>
                <a:lnTo>
                  <a:pt x="13636" y="5307"/>
                </a:lnTo>
                <a:lnTo>
                  <a:pt x="13303" y="5434"/>
                </a:lnTo>
                <a:lnTo>
                  <a:pt x="12993" y="5560"/>
                </a:lnTo>
                <a:lnTo>
                  <a:pt x="12671" y="5698"/>
                </a:lnTo>
                <a:lnTo>
                  <a:pt x="12361" y="5836"/>
                </a:lnTo>
                <a:lnTo>
                  <a:pt x="12051" y="5997"/>
                </a:lnTo>
                <a:lnTo>
                  <a:pt x="11741" y="6157"/>
                </a:lnTo>
                <a:lnTo>
                  <a:pt x="11442" y="6318"/>
                </a:lnTo>
                <a:lnTo>
                  <a:pt x="11143" y="6502"/>
                </a:lnTo>
                <a:lnTo>
                  <a:pt x="10845" y="6686"/>
                </a:lnTo>
                <a:lnTo>
                  <a:pt x="10558" y="6870"/>
                </a:lnTo>
                <a:lnTo>
                  <a:pt x="10385" y="6743"/>
                </a:lnTo>
                <a:lnTo>
                  <a:pt x="10190" y="6628"/>
                </a:lnTo>
                <a:lnTo>
                  <a:pt x="9995" y="6525"/>
                </a:lnTo>
                <a:lnTo>
                  <a:pt x="9788" y="6445"/>
                </a:lnTo>
                <a:lnTo>
                  <a:pt x="9581" y="6376"/>
                </a:lnTo>
                <a:lnTo>
                  <a:pt x="9363" y="6330"/>
                </a:lnTo>
                <a:lnTo>
                  <a:pt x="9145" y="6307"/>
                </a:lnTo>
                <a:lnTo>
                  <a:pt x="8915" y="6295"/>
                </a:lnTo>
                <a:lnTo>
                  <a:pt x="8674" y="6307"/>
                </a:lnTo>
                <a:lnTo>
                  <a:pt x="8444" y="6341"/>
                </a:lnTo>
                <a:lnTo>
                  <a:pt x="8203" y="6399"/>
                </a:lnTo>
                <a:lnTo>
                  <a:pt x="7984" y="6468"/>
                </a:lnTo>
                <a:lnTo>
                  <a:pt x="6089" y="4584"/>
                </a:lnTo>
                <a:lnTo>
                  <a:pt x="4584" y="6100"/>
                </a:lnTo>
                <a:lnTo>
                  <a:pt x="6468" y="7984"/>
                </a:lnTo>
                <a:lnTo>
                  <a:pt x="6410" y="8145"/>
                </a:lnTo>
                <a:lnTo>
                  <a:pt x="6365" y="8317"/>
                </a:lnTo>
                <a:lnTo>
                  <a:pt x="6330" y="8478"/>
                </a:lnTo>
                <a:lnTo>
                  <a:pt x="6307" y="8650"/>
                </a:lnTo>
                <a:lnTo>
                  <a:pt x="6296" y="8823"/>
                </a:lnTo>
                <a:lnTo>
                  <a:pt x="6296" y="8995"/>
                </a:lnTo>
                <a:lnTo>
                  <a:pt x="6307" y="9156"/>
                </a:lnTo>
                <a:lnTo>
                  <a:pt x="6330" y="9328"/>
                </a:lnTo>
                <a:lnTo>
                  <a:pt x="6353" y="9500"/>
                </a:lnTo>
                <a:lnTo>
                  <a:pt x="6399" y="9661"/>
                </a:lnTo>
                <a:lnTo>
                  <a:pt x="6456" y="9822"/>
                </a:lnTo>
                <a:lnTo>
                  <a:pt x="6514" y="9983"/>
                </a:lnTo>
                <a:lnTo>
                  <a:pt x="6594" y="10144"/>
                </a:lnTo>
                <a:lnTo>
                  <a:pt x="6686" y="10293"/>
                </a:lnTo>
                <a:lnTo>
                  <a:pt x="6778" y="10442"/>
                </a:lnTo>
                <a:lnTo>
                  <a:pt x="6881" y="10592"/>
                </a:lnTo>
                <a:lnTo>
                  <a:pt x="6698" y="10879"/>
                </a:lnTo>
                <a:lnTo>
                  <a:pt x="6525" y="11166"/>
                </a:lnTo>
                <a:lnTo>
                  <a:pt x="6353" y="11465"/>
                </a:lnTo>
                <a:lnTo>
                  <a:pt x="6192" y="11764"/>
                </a:lnTo>
                <a:lnTo>
                  <a:pt x="6031" y="12062"/>
                </a:lnTo>
                <a:lnTo>
                  <a:pt x="5882" y="12372"/>
                </a:lnTo>
                <a:lnTo>
                  <a:pt x="5744" y="12683"/>
                </a:lnTo>
                <a:lnTo>
                  <a:pt x="5606" y="13004"/>
                </a:lnTo>
                <a:lnTo>
                  <a:pt x="5480" y="13314"/>
                </a:lnTo>
                <a:lnTo>
                  <a:pt x="5365" y="13636"/>
                </a:lnTo>
                <a:lnTo>
                  <a:pt x="5262" y="13969"/>
                </a:lnTo>
                <a:lnTo>
                  <a:pt x="5158" y="14291"/>
                </a:lnTo>
                <a:lnTo>
                  <a:pt x="5066" y="14624"/>
                </a:lnTo>
                <a:lnTo>
                  <a:pt x="4974" y="14957"/>
                </a:lnTo>
                <a:lnTo>
                  <a:pt x="4906" y="15290"/>
                </a:lnTo>
                <a:lnTo>
                  <a:pt x="4837" y="15623"/>
                </a:lnTo>
                <a:lnTo>
                  <a:pt x="4653" y="15646"/>
                </a:lnTo>
                <a:lnTo>
                  <a:pt x="4481" y="15681"/>
                </a:lnTo>
                <a:lnTo>
                  <a:pt x="4308" y="15727"/>
                </a:lnTo>
                <a:lnTo>
                  <a:pt x="4136" y="15773"/>
                </a:lnTo>
                <a:lnTo>
                  <a:pt x="3975" y="15842"/>
                </a:lnTo>
                <a:lnTo>
                  <a:pt x="3826" y="15922"/>
                </a:lnTo>
                <a:lnTo>
                  <a:pt x="3676" y="16014"/>
                </a:lnTo>
                <a:lnTo>
                  <a:pt x="3527" y="16106"/>
                </a:lnTo>
                <a:lnTo>
                  <a:pt x="3389" y="16209"/>
                </a:lnTo>
                <a:lnTo>
                  <a:pt x="3263" y="16324"/>
                </a:lnTo>
                <a:lnTo>
                  <a:pt x="3136" y="16451"/>
                </a:lnTo>
                <a:lnTo>
                  <a:pt x="3033" y="16577"/>
                </a:lnTo>
                <a:lnTo>
                  <a:pt x="2918" y="16715"/>
                </a:lnTo>
                <a:lnTo>
                  <a:pt x="2826" y="16864"/>
                </a:lnTo>
                <a:lnTo>
                  <a:pt x="2746" y="17014"/>
                </a:lnTo>
                <a:lnTo>
                  <a:pt x="2665" y="17163"/>
                </a:lnTo>
                <a:lnTo>
                  <a:pt x="0" y="17163"/>
                </a:lnTo>
                <a:lnTo>
                  <a:pt x="0" y="19311"/>
                </a:lnTo>
                <a:lnTo>
                  <a:pt x="2665" y="19311"/>
                </a:lnTo>
                <a:lnTo>
                  <a:pt x="2746" y="19472"/>
                </a:lnTo>
                <a:lnTo>
                  <a:pt x="2826" y="19621"/>
                </a:lnTo>
                <a:lnTo>
                  <a:pt x="2930" y="19759"/>
                </a:lnTo>
                <a:lnTo>
                  <a:pt x="3033" y="19908"/>
                </a:lnTo>
                <a:lnTo>
                  <a:pt x="3148" y="20035"/>
                </a:lnTo>
                <a:lnTo>
                  <a:pt x="3274" y="20161"/>
                </a:lnTo>
                <a:lnTo>
                  <a:pt x="3401" y="20276"/>
                </a:lnTo>
                <a:lnTo>
                  <a:pt x="3539" y="20379"/>
                </a:lnTo>
                <a:lnTo>
                  <a:pt x="3688" y="20471"/>
                </a:lnTo>
                <a:lnTo>
                  <a:pt x="3837" y="20563"/>
                </a:lnTo>
                <a:lnTo>
                  <a:pt x="3998" y="20644"/>
                </a:lnTo>
                <a:lnTo>
                  <a:pt x="4170" y="20701"/>
                </a:lnTo>
                <a:lnTo>
                  <a:pt x="4331" y="20759"/>
                </a:lnTo>
                <a:lnTo>
                  <a:pt x="4515" y="20805"/>
                </a:lnTo>
                <a:lnTo>
                  <a:pt x="4687" y="20839"/>
                </a:lnTo>
                <a:lnTo>
                  <a:pt x="4871" y="20850"/>
                </a:lnTo>
                <a:lnTo>
                  <a:pt x="4940" y="21184"/>
                </a:lnTo>
                <a:lnTo>
                  <a:pt x="5020" y="21517"/>
                </a:lnTo>
                <a:lnTo>
                  <a:pt x="5112" y="21838"/>
                </a:lnTo>
                <a:lnTo>
                  <a:pt x="5204" y="22160"/>
                </a:lnTo>
                <a:lnTo>
                  <a:pt x="5308" y="22482"/>
                </a:lnTo>
                <a:lnTo>
                  <a:pt x="5423" y="22803"/>
                </a:lnTo>
                <a:lnTo>
                  <a:pt x="5537" y="23114"/>
                </a:lnTo>
                <a:lnTo>
                  <a:pt x="5675" y="23435"/>
                </a:lnTo>
                <a:lnTo>
                  <a:pt x="5802" y="23745"/>
                </a:lnTo>
                <a:lnTo>
                  <a:pt x="5951" y="24044"/>
                </a:lnTo>
                <a:lnTo>
                  <a:pt x="6100" y="24354"/>
                </a:lnTo>
                <a:lnTo>
                  <a:pt x="6261" y="24653"/>
                </a:lnTo>
                <a:lnTo>
                  <a:pt x="6422" y="24940"/>
                </a:lnTo>
                <a:lnTo>
                  <a:pt x="6594" y="25239"/>
                </a:lnTo>
                <a:lnTo>
                  <a:pt x="6778" y="25526"/>
                </a:lnTo>
                <a:lnTo>
                  <a:pt x="6962" y="25802"/>
                </a:lnTo>
                <a:lnTo>
                  <a:pt x="6836" y="25951"/>
                </a:lnTo>
                <a:lnTo>
                  <a:pt x="6732" y="26100"/>
                </a:lnTo>
                <a:lnTo>
                  <a:pt x="6640" y="26250"/>
                </a:lnTo>
                <a:lnTo>
                  <a:pt x="6548" y="26411"/>
                </a:lnTo>
                <a:lnTo>
                  <a:pt x="6479" y="26583"/>
                </a:lnTo>
                <a:lnTo>
                  <a:pt x="6422" y="26744"/>
                </a:lnTo>
                <a:lnTo>
                  <a:pt x="6376" y="26916"/>
                </a:lnTo>
                <a:lnTo>
                  <a:pt x="6330" y="27088"/>
                </a:lnTo>
                <a:lnTo>
                  <a:pt x="6307" y="27272"/>
                </a:lnTo>
                <a:lnTo>
                  <a:pt x="6296" y="27444"/>
                </a:lnTo>
                <a:lnTo>
                  <a:pt x="6296" y="27617"/>
                </a:lnTo>
                <a:lnTo>
                  <a:pt x="6307" y="27801"/>
                </a:lnTo>
                <a:lnTo>
                  <a:pt x="6330" y="27973"/>
                </a:lnTo>
                <a:lnTo>
                  <a:pt x="6365" y="28145"/>
                </a:lnTo>
                <a:lnTo>
                  <a:pt x="6410" y="28318"/>
                </a:lnTo>
                <a:lnTo>
                  <a:pt x="6468" y="28490"/>
                </a:lnTo>
                <a:lnTo>
                  <a:pt x="4584" y="30374"/>
                </a:lnTo>
                <a:lnTo>
                  <a:pt x="6089" y="31890"/>
                </a:lnTo>
                <a:lnTo>
                  <a:pt x="7984" y="30006"/>
                </a:lnTo>
                <a:lnTo>
                  <a:pt x="8203" y="30075"/>
                </a:lnTo>
                <a:lnTo>
                  <a:pt x="8444" y="30133"/>
                </a:lnTo>
                <a:lnTo>
                  <a:pt x="8674" y="30167"/>
                </a:lnTo>
                <a:lnTo>
                  <a:pt x="8915" y="30179"/>
                </a:lnTo>
                <a:lnTo>
                  <a:pt x="9168" y="30167"/>
                </a:lnTo>
                <a:lnTo>
                  <a:pt x="9409" y="30133"/>
                </a:lnTo>
                <a:lnTo>
                  <a:pt x="9639" y="30075"/>
                </a:lnTo>
                <a:lnTo>
                  <a:pt x="9868" y="30006"/>
                </a:lnTo>
                <a:lnTo>
                  <a:pt x="10087" y="29903"/>
                </a:lnTo>
                <a:lnTo>
                  <a:pt x="10293" y="29788"/>
                </a:lnTo>
                <a:lnTo>
                  <a:pt x="10500" y="29650"/>
                </a:lnTo>
                <a:lnTo>
                  <a:pt x="10684" y="29489"/>
                </a:lnTo>
                <a:lnTo>
                  <a:pt x="10971" y="29673"/>
                </a:lnTo>
                <a:lnTo>
                  <a:pt x="11258" y="29857"/>
                </a:lnTo>
                <a:lnTo>
                  <a:pt x="11546" y="30018"/>
                </a:lnTo>
                <a:lnTo>
                  <a:pt x="11833" y="30179"/>
                </a:lnTo>
                <a:lnTo>
                  <a:pt x="12131" y="30339"/>
                </a:lnTo>
                <a:lnTo>
                  <a:pt x="12442" y="30477"/>
                </a:lnTo>
                <a:lnTo>
                  <a:pt x="12740" y="30615"/>
                </a:lnTo>
                <a:lnTo>
                  <a:pt x="13050" y="30753"/>
                </a:lnTo>
                <a:lnTo>
                  <a:pt x="13361" y="30879"/>
                </a:lnTo>
                <a:lnTo>
                  <a:pt x="13671" y="30994"/>
                </a:lnTo>
                <a:lnTo>
                  <a:pt x="13992" y="31098"/>
                </a:lnTo>
                <a:lnTo>
                  <a:pt x="14314" y="31201"/>
                </a:lnTo>
                <a:lnTo>
                  <a:pt x="14636" y="31293"/>
                </a:lnTo>
                <a:lnTo>
                  <a:pt x="14957" y="31373"/>
                </a:lnTo>
                <a:lnTo>
                  <a:pt x="15279" y="31454"/>
                </a:lnTo>
                <a:lnTo>
                  <a:pt x="15612" y="31523"/>
                </a:lnTo>
                <a:lnTo>
                  <a:pt x="15624" y="31706"/>
                </a:lnTo>
                <a:lnTo>
                  <a:pt x="15658" y="31890"/>
                </a:lnTo>
                <a:lnTo>
                  <a:pt x="15693" y="32074"/>
                </a:lnTo>
                <a:lnTo>
                  <a:pt x="15750" y="32246"/>
                </a:lnTo>
                <a:lnTo>
                  <a:pt x="15808" y="32419"/>
                </a:lnTo>
                <a:lnTo>
                  <a:pt x="15888" y="32591"/>
                </a:lnTo>
                <a:lnTo>
                  <a:pt x="15980" y="32740"/>
                </a:lnTo>
                <a:lnTo>
                  <a:pt x="16072" y="32901"/>
                </a:lnTo>
                <a:lnTo>
                  <a:pt x="16175" y="33039"/>
                </a:lnTo>
                <a:lnTo>
                  <a:pt x="16290" y="33177"/>
                </a:lnTo>
                <a:lnTo>
                  <a:pt x="16416" y="33303"/>
                </a:lnTo>
                <a:lnTo>
                  <a:pt x="16554" y="33430"/>
                </a:lnTo>
                <a:lnTo>
                  <a:pt x="16692" y="33533"/>
                </a:lnTo>
                <a:lnTo>
                  <a:pt x="16841" y="33636"/>
                </a:lnTo>
                <a:lnTo>
                  <a:pt x="17002" y="33728"/>
                </a:lnTo>
                <a:lnTo>
                  <a:pt x="17163" y="33809"/>
                </a:lnTo>
                <a:lnTo>
                  <a:pt x="17163" y="36474"/>
                </a:lnTo>
                <a:lnTo>
                  <a:pt x="19300" y="36474"/>
                </a:lnTo>
                <a:lnTo>
                  <a:pt x="19300" y="33809"/>
                </a:lnTo>
                <a:lnTo>
                  <a:pt x="19472" y="33728"/>
                </a:lnTo>
                <a:lnTo>
                  <a:pt x="19621" y="33636"/>
                </a:lnTo>
                <a:lnTo>
                  <a:pt x="19771" y="33533"/>
                </a:lnTo>
                <a:lnTo>
                  <a:pt x="19909" y="33430"/>
                </a:lnTo>
                <a:lnTo>
                  <a:pt x="20047" y="33303"/>
                </a:lnTo>
                <a:lnTo>
                  <a:pt x="20173" y="33177"/>
                </a:lnTo>
                <a:lnTo>
                  <a:pt x="20288" y="33039"/>
                </a:lnTo>
                <a:lnTo>
                  <a:pt x="20391" y="32901"/>
                </a:lnTo>
                <a:lnTo>
                  <a:pt x="20495" y="32740"/>
                </a:lnTo>
                <a:lnTo>
                  <a:pt x="20575" y="32591"/>
                </a:lnTo>
                <a:lnTo>
                  <a:pt x="20655" y="32419"/>
                </a:lnTo>
                <a:lnTo>
                  <a:pt x="20724" y="32246"/>
                </a:lnTo>
                <a:lnTo>
                  <a:pt x="20770" y="32074"/>
                </a:lnTo>
                <a:lnTo>
                  <a:pt x="20816" y="31890"/>
                </a:lnTo>
                <a:lnTo>
                  <a:pt x="20839" y="31706"/>
                </a:lnTo>
                <a:lnTo>
                  <a:pt x="20862" y="31523"/>
                </a:lnTo>
                <a:lnTo>
                  <a:pt x="21184" y="31454"/>
                </a:lnTo>
                <a:lnTo>
                  <a:pt x="21505" y="31373"/>
                </a:lnTo>
                <a:lnTo>
                  <a:pt x="21839" y="31293"/>
                </a:lnTo>
                <a:lnTo>
                  <a:pt x="22160" y="31201"/>
                </a:lnTo>
                <a:lnTo>
                  <a:pt x="22470" y="31098"/>
                </a:lnTo>
                <a:lnTo>
                  <a:pt x="22792" y="30994"/>
                </a:lnTo>
                <a:lnTo>
                  <a:pt x="23102" y="30879"/>
                </a:lnTo>
                <a:lnTo>
                  <a:pt x="23412" y="30753"/>
                </a:lnTo>
                <a:lnTo>
                  <a:pt x="23723" y="30615"/>
                </a:lnTo>
                <a:lnTo>
                  <a:pt x="24033" y="30477"/>
                </a:lnTo>
                <a:lnTo>
                  <a:pt x="24331" y="30339"/>
                </a:lnTo>
                <a:lnTo>
                  <a:pt x="24630" y="30179"/>
                </a:lnTo>
                <a:lnTo>
                  <a:pt x="24929" y="30018"/>
                </a:lnTo>
                <a:lnTo>
                  <a:pt x="25216" y="29857"/>
                </a:lnTo>
                <a:lnTo>
                  <a:pt x="25503" y="29673"/>
                </a:lnTo>
                <a:lnTo>
                  <a:pt x="25779" y="29489"/>
                </a:lnTo>
                <a:lnTo>
                  <a:pt x="25974" y="29650"/>
                </a:lnTo>
                <a:lnTo>
                  <a:pt x="26170" y="29788"/>
                </a:lnTo>
                <a:lnTo>
                  <a:pt x="26376" y="29903"/>
                </a:lnTo>
                <a:lnTo>
                  <a:pt x="26595" y="30006"/>
                </a:lnTo>
                <a:lnTo>
                  <a:pt x="26824" y="30075"/>
                </a:lnTo>
                <a:lnTo>
                  <a:pt x="27066" y="30133"/>
                </a:lnTo>
                <a:lnTo>
                  <a:pt x="27307" y="30167"/>
                </a:lnTo>
                <a:lnTo>
                  <a:pt x="27548" y="30179"/>
                </a:lnTo>
                <a:lnTo>
                  <a:pt x="27789" y="30167"/>
                </a:lnTo>
                <a:lnTo>
                  <a:pt x="28031" y="30133"/>
                </a:lnTo>
                <a:lnTo>
                  <a:pt x="28260" y="30075"/>
                </a:lnTo>
                <a:lnTo>
                  <a:pt x="28490" y="30006"/>
                </a:lnTo>
                <a:lnTo>
                  <a:pt x="30374" y="31890"/>
                </a:lnTo>
                <a:lnTo>
                  <a:pt x="31890" y="30374"/>
                </a:lnTo>
                <a:lnTo>
                  <a:pt x="29995" y="28490"/>
                </a:lnTo>
                <a:lnTo>
                  <a:pt x="30064" y="28318"/>
                </a:lnTo>
                <a:lnTo>
                  <a:pt x="30110" y="28145"/>
                </a:lnTo>
                <a:lnTo>
                  <a:pt x="30144" y="27973"/>
                </a:lnTo>
                <a:lnTo>
                  <a:pt x="30156" y="27801"/>
                </a:lnTo>
                <a:lnTo>
                  <a:pt x="30167" y="27617"/>
                </a:lnTo>
                <a:lnTo>
                  <a:pt x="30167" y="27444"/>
                </a:lnTo>
                <a:lnTo>
                  <a:pt x="30156" y="27272"/>
                </a:lnTo>
                <a:lnTo>
                  <a:pt x="30133" y="27088"/>
                </a:lnTo>
                <a:lnTo>
                  <a:pt x="30098" y="26916"/>
                </a:lnTo>
                <a:lnTo>
                  <a:pt x="30052" y="26744"/>
                </a:lnTo>
                <a:lnTo>
                  <a:pt x="29983" y="26583"/>
                </a:lnTo>
                <a:lnTo>
                  <a:pt x="29915" y="26411"/>
                </a:lnTo>
                <a:lnTo>
                  <a:pt x="29834" y="26250"/>
                </a:lnTo>
                <a:lnTo>
                  <a:pt x="29731" y="26100"/>
                </a:lnTo>
                <a:lnTo>
                  <a:pt x="29627" y="25951"/>
                </a:lnTo>
                <a:lnTo>
                  <a:pt x="29512" y="25802"/>
                </a:lnTo>
                <a:lnTo>
                  <a:pt x="29696" y="25526"/>
                </a:lnTo>
                <a:lnTo>
                  <a:pt x="29880" y="25239"/>
                </a:lnTo>
                <a:lnTo>
                  <a:pt x="30052" y="24940"/>
                </a:lnTo>
                <a:lnTo>
                  <a:pt x="30213" y="24653"/>
                </a:lnTo>
                <a:lnTo>
                  <a:pt x="30374" y="24354"/>
                </a:lnTo>
                <a:lnTo>
                  <a:pt x="30523" y="24044"/>
                </a:lnTo>
                <a:lnTo>
                  <a:pt x="30661" y="23745"/>
                </a:lnTo>
                <a:lnTo>
                  <a:pt x="30799" y="23435"/>
                </a:lnTo>
                <a:lnTo>
                  <a:pt x="30925" y="23114"/>
                </a:lnTo>
                <a:lnTo>
                  <a:pt x="31040" y="22803"/>
                </a:lnTo>
                <a:lnTo>
                  <a:pt x="31155" y="22482"/>
                </a:lnTo>
                <a:lnTo>
                  <a:pt x="31259" y="22160"/>
                </a:lnTo>
                <a:lnTo>
                  <a:pt x="31351" y="21838"/>
                </a:lnTo>
                <a:lnTo>
                  <a:pt x="31442" y="21517"/>
                </a:lnTo>
                <a:lnTo>
                  <a:pt x="31523" y="21184"/>
                </a:lnTo>
                <a:lnTo>
                  <a:pt x="31592" y="20850"/>
                </a:lnTo>
                <a:lnTo>
                  <a:pt x="31776" y="20839"/>
                </a:lnTo>
                <a:lnTo>
                  <a:pt x="31959" y="20805"/>
                </a:lnTo>
                <a:lnTo>
                  <a:pt x="32132" y="20759"/>
                </a:lnTo>
                <a:lnTo>
                  <a:pt x="32304" y="20701"/>
                </a:lnTo>
                <a:lnTo>
                  <a:pt x="32465" y="20644"/>
                </a:lnTo>
                <a:lnTo>
                  <a:pt x="32626" y="20563"/>
                </a:lnTo>
                <a:lnTo>
                  <a:pt x="32775" y="20471"/>
                </a:lnTo>
                <a:lnTo>
                  <a:pt x="32924" y="20379"/>
                </a:lnTo>
                <a:lnTo>
                  <a:pt x="33062" y="20276"/>
                </a:lnTo>
                <a:lnTo>
                  <a:pt x="33200" y="20161"/>
                </a:lnTo>
                <a:lnTo>
                  <a:pt x="33315" y="20035"/>
                </a:lnTo>
                <a:lnTo>
                  <a:pt x="33430" y="19908"/>
                </a:lnTo>
                <a:lnTo>
                  <a:pt x="33545" y="19759"/>
                </a:lnTo>
                <a:lnTo>
                  <a:pt x="33637" y="19621"/>
                </a:lnTo>
                <a:lnTo>
                  <a:pt x="33729" y="19472"/>
                </a:lnTo>
                <a:lnTo>
                  <a:pt x="33809" y="19311"/>
                </a:lnTo>
                <a:lnTo>
                  <a:pt x="36474" y="19311"/>
                </a:lnTo>
                <a:lnTo>
                  <a:pt x="36474" y="17163"/>
                </a:lnTo>
                <a:lnTo>
                  <a:pt x="33809" y="17163"/>
                </a:lnTo>
                <a:lnTo>
                  <a:pt x="33729" y="17014"/>
                </a:lnTo>
                <a:lnTo>
                  <a:pt x="33637" y="16864"/>
                </a:lnTo>
                <a:lnTo>
                  <a:pt x="33545" y="16715"/>
                </a:lnTo>
                <a:lnTo>
                  <a:pt x="33441" y="16577"/>
                </a:lnTo>
                <a:lnTo>
                  <a:pt x="33326" y="16451"/>
                </a:lnTo>
                <a:lnTo>
                  <a:pt x="33200" y="16324"/>
                </a:lnTo>
                <a:lnTo>
                  <a:pt x="33074" y="16209"/>
                </a:lnTo>
                <a:lnTo>
                  <a:pt x="32936" y="16106"/>
                </a:lnTo>
                <a:lnTo>
                  <a:pt x="32798" y="16014"/>
                </a:lnTo>
                <a:lnTo>
                  <a:pt x="32649" y="15922"/>
                </a:lnTo>
                <a:lnTo>
                  <a:pt x="32488" y="15842"/>
                </a:lnTo>
                <a:lnTo>
                  <a:pt x="32327" y="15773"/>
                </a:lnTo>
                <a:lnTo>
                  <a:pt x="32155" y="15727"/>
                </a:lnTo>
                <a:lnTo>
                  <a:pt x="31982" y="15681"/>
                </a:lnTo>
                <a:lnTo>
                  <a:pt x="31810" y="15646"/>
                </a:lnTo>
                <a:lnTo>
                  <a:pt x="31626" y="15623"/>
                </a:lnTo>
                <a:lnTo>
                  <a:pt x="31569" y="15290"/>
                </a:lnTo>
                <a:lnTo>
                  <a:pt x="31488" y="14957"/>
                </a:lnTo>
                <a:lnTo>
                  <a:pt x="31408" y="14624"/>
                </a:lnTo>
                <a:lnTo>
                  <a:pt x="31316" y="14291"/>
                </a:lnTo>
                <a:lnTo>
                  <a:pt x="31213" y="13969"/>
                </a:lnTo>
                <a:lnTo>
                  <a:pt x="31098" y="13636"/>
                </a:lnTo>
                <a:lnTo>
                  <a:pt x="30983" y="13314"/>
                </a:lnTo>
                <a:lnTo>
                  <a:pt x="30857" y="13004"/>
                </a:lnTo>
                <a:lnTo>
                  <a:pt x="30730" y="12683"/>
                </a:lnTo>
                <a:lnTo>
                  <a:pt x="30581" y="12372"/>
                </a:lnTo>
                <a:lnTo>
                  <a:pt x="30432" y="12062"/>
                </a:lnTo>
                <a:lnTo>
                  <a:pt x="30282" y="11764"/>
                </a:lnTo>
                <a:lnTo>
                  <a:pt x="30121" y="11465"/>
                </a:lnTo>
                <a:lnTo>
                  <a:pt x="29949" y="11166"/>
                </a:lnTo>
                <a:lnTo>
                  <a:pt x="29765" y="10879"/>
                </a:lnTo>
                <a:lnTo>
                  <a:pt x="29581" y="10592"/>
                </a:lnTo>
                <a:lnTo>
                  <a:pt x="29685" y="10442"/>
                </a:lnTo>
                <a:lnTo>
                  <a:pt x="29788" y="10293"/>
                </a:lnTo>
                <a:lnTo>
                  <a:pt x="29869" y="10144"/>
                </a:lnTo>
                <a:lnTo>
                  <a:pt x="29949" y="9983"/>
                </a:lnTo>
                <a:lnTo>
                  <a:pt x="30018" y="9822"/>
                </a:lnTo>
                <a:lnTo>
                  <a:pt x="30064" y="9661"/>
                </a:lnTo>
                <a:lnTo>
                  <a:pt x="30110" y="9500"/>
                </a:lnTo>
                <a:lnTo>
                  <a:pt x="30144" y="9328"/>
                </a:lnTo>
                <a:lnTo>
                  <a:pt x="30167" y="9156"/>
                </a:lnTo>
                <a:lnTo>
                  <a:pt x="30167" y="8995"/>
                </a:lnTo>
                <a:lnTo>
                  <a:pt x="30167" y="8823"/>
                </a:lnTo>
                <a:lnTo>
                  <a:pt x="30156" y="8650"/>
                </a:lnTo>
                <a:lnTo>
                  <a:pt x="30133" y="8478"/>
                </a:lnTo>
                <a:lnTo>
                  <a:pt x="30098" y="8317"/>
                </a:lnTo>
                <a:lnTo>
                  <a:pt x="30052" y="8145"/>
                </a:lnTo>
                <a:lnTo>
                  <a:pt x="29995" y="7984"/>
                </a:lnTo>
                <a:lnTo>
                  <a:pt x="31890" y="6100"/>
                </a:lnTo>
                <a:lnTo>
                  <a:pt x="30374" y="4584"/>
                </a:lnTo>
                <a:lnTo>
                  <a:pt x="28490" y="6468"/>
                </a:lnTo>
                <a:lnTo>
                  <a:pt x="28260" y="6399"/>
                </a:lnTo>
                <a:lnTo>
                  <a:pt x="28031" y="6341"/>
                </a:lnTo>
                <a:lnTo>
                  <a:pt x="27789" y="6307"/>
                </a:lnTo>
                <a:lnTo>
                  <a:pt x="27548" y="6295"/>
                </a:lnTo>
                <a:lnTo>
                  <a:pt x="27318" y="6307"/>
                </a:lnTo>
                <a:lnTo>
                  <a:pt x="27100" y="6330"/>
                </a:lnTo>
                <a:lnTo>
                  <a:pt x="26882" y="6376"/>
                </a:lnTo>
                <a:lnTo>
                  <a:pt x="26675" y="6445"/>
                </a:lnTo>
                <a:lnTo>
                  <a:pt x="26468" y="6525"/>
                </a:lnTo>
                <a:lnTo>
                  <a:pt x="26273" y="6628"/>
                </a:lnTo>
                <a:lnTo>
                  <a:pt x="26089" y="6743"/>
                </a:lnTo>
                <a:lnTo>
                  <a:pt x="25905" y="6870"/>
                </a:lnTo>
                <a:lnTo>
                  <a:pt x="25618" y="6686"/>
                </a:lnTo>
                <a:lnTo>
                  <a:pt x="25319" y="6502"/>
                </a:lnTo>
                <a:lnTo>
                  <a:pt x="25032" y="6318"/>
                </a:lnTo>
                <a:lnTo>
                  <a:pt x="24722" y="6157"/>
                </a:lnTo>
                <a:lnTo>
                  <a:pt x="24423" y="5997"/>
                </a:lnTo>
                <a:lnTo>
                  <a:pt x="24113" y="5836"/>
                </a:lnTo>
                <a:lnTo>
                  <a:pt x="23792" y="5698"/>
                </a:lnTo>
                <a:lnTo>
                  <a:pt x="23481" y="5560"/>
                </a:lnTo>
                <a:lnTo>
                  <a:pt x="23160" y="5434"/>
                </a:lnTo>
                <a:lnTo>
                  <a:pt x="22838" y="5307"/>
                </a:lnTo>
                <a:lnTo>
                  <a:pt x="22505" y="5193"/>
                </a:lnTo>
                <a:lnTo>
                  <a:pt x="22183" y="5089"/>
                </a:lnTo>
                <a:lnTo>
                  <a:pt x="21850" y="4997"/>
                </a:lnTo>
                <a:lnTo>
                  <a:pt x="21517" y="4905"/>
                </a:lnTo>
                <a:lnTo>
                  <a:pt x="21184" y="4825"/>
                </a:lnTo>
                <a:lnTo>
                  <a:pt x="20839" y="4756"/>
                </a:lnTo>
                <a:lnTo>
                  <a:pt x="20816" y="4584"/>
                </a:lnTo>
                <a:lnTo>
                  <a:pt x="20782" y="4411"/>
                </a:lnTo>
                <a:lnTo>
                  <a:pt x="20736" y="4251"/>
                </a:lnTo>
                <a:lnTo>
                  <a:pt x="20667" y="4090"/>
                </a:lnTo>
                <a:lnTo>
                  <a:pt x="20609" y="3940"/>
                </a:lnTo>
                <a:lnTo>
                  <a:pt x="20529" y="3780"/>
                </a:lnTo>
                <a:lnTo>
                  <a:pt x="20437" y="3642"/>
                </a:lnTo>
                <a:lnTo>
                  <a:pt x="20345" y="3504"/>
                </a:lnTo>
                <a:lnTo>
                  <a:pt x="20242" y="3366"/>
                </a:lnTo>
                <a:lnTo>
                  <a:pt x="20127" y="3251"/>
                </a:lnTo>
                <a:lnTo>
                  <a:pt x="20001" y="3125"/>
                </a:lnTo>
                <a:lnTo>
                  <a:pt x="19874" y="3021"/>
                </a:lnTo>
                <a:lnTo>
                  <a:pt x="19748" y="2918"/>
                </a:lnTo>
                <a:lnTo>
                  <a:pt x="19598" y="2826"/>
                </a:lnTo>
                <a:lnTo>
                  <a:pt x="19461" y="2746"/>
                </a:lnTo>
                <a:lnTo>
                  <a:pt x="19300" y="2665"/>
                </a:lnTo>
                <a:lnTo>
                  <a:pt x="193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6"/>
          <p:cNvSpPr txBox="1"/>
          <p:nvPr/>
        </p:nvSpPr>
        <p:spPr>
          <a:xfrm>
            <a:off x="5482549" y="4227843"/>
            <a:ext cx="1163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Integrity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6784508" y="4192175"/>
            <a:ext cx="149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Domain Knowledge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69" name="Google Shape;369;p16"/>
          <p:cNvCxnSpPr/>
          <p:nvPr/>
        </p:nvCxnSpPr>
        <p:spPr>
          <a:xfrm>
            <a:off x="6215000" y="2910800"/>
            <a:ext cx="0" cy="11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6"/>
          <p:cNvCxnSpPr/>
          <p:nvPr/>
        </p:nvCxnSpPr>
        <p:spPr>
          <a:xfrm>
            <a:off x="7205600" y="2910800"/>
            <a:ext cx="0" cy="11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>
          <a:xfrm>
            <a:off x="4598975" y="1198325"/>
            <a:ext cx="4432800" cy="25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ROBERTA BASE </a:t>
            </a:r>
            <a:endParaRPr sz="5500"/>
          </a:p>
        </p:txBody>
      </p:sp>
      <p:grpSp>
        <p:nvGrpSpPr>
          <p:cNvPr id="376" name="Google Shape;376;p17"/>
          <p:cNvGrpSpPr/>
          <p:nvPr/>
        </p:nvGrpSpPr>
        <p:grpSpPr>
          <a:xfrm>
            <a:off x="282303" y="589637"/>
            <a:ext cx="4103797" cy="3740372"/>
            <a:chOff x="457200" y="1136274"/>
            <a:chExt cx="4302576" cy="4007256"/>
          </a:xfrm>
        </p:grpSpPr>
        <p:grpSp>
          <p:nvGrpSpPr>
            <p:cNvPr id="377" name="Google Shape;377;p17"/>
            <p:cNvGrpSpPr/>
            <p:nvPr/>
          </p:nvGrpSpPr>
          <p:grpSpPr>
            <a:xfrm>
              <a:off x="644967" y="1136274"/>
              <a:ext cx="4114809" cy="3150805"/>
              <a:chOff x="746188" y="838250"/>
              <a:chExt cx="3536883" cy="2708273"/>
            </a:xfrm>
          </p:grpSpPr>
          <p:sp>
            <p:nvSpPr>
              <p:cNvPr id="378" name="Google Shape;378;p17"/>
              <p:cNvSpPr/>
              <p:nvPr/>
            </p:nvSpPr>
            <p:spPr>
              <a:xfrm>
                <a:off x="746188" y="1982067"/>
                <a:ext cx="3413360" cy="1564423"/>
              </a:xfrm>
              <a:custGeom>
                <a:rect b="b" l="l" r="r" t="t"/>
                <a:pathLst>
                  <a:path extrusionOk="0" h="67121" w="146449">
                    <a:moveTo>
                      <a:pt x="33590" y="1"/>
                    </a:moveTo>
                    <a:lnTo>
                      <a:pt x="31863" y="61"/>
                    </a:lnTo>
                    <a:lnTo>
                      <a:pt x="30135" y="180"/>
                    </a:lnTo>
                    <a:lnTo>
                      <a:pt x="28468" y="418"/>
                    </a:lnTo>
                    <a:lnTo>
                      <a:pt x="26800" y="716"/>
                    </a:lnTo>
                    <a:lnTo>
                      <a:pt x="25192" y="1073"/>
                    </a:lnTo>
                    <a:lnTo>
                      <a:pt x="23584" y="1549"/>
                    </a:lnTo>
                    <a:lnTo>
                      <a:pt x="22036" y="2085"/>
                    </a:lnTo>
                    <a:lnTo>
                      <a:pt x="20487" y="2681"/>
                    </a:lnTo>
                    <a:lnTo>
                      <a:pt x="18998" y="3336"/>
                    </a:lnTo>
                    <a:lnTo>
                      <a:pt x="17569" y="4051"/>
                    </a:lnTo>
                    <a:lnTo>
                      <a:pt x="16199" y="4885"/>
                    </a:lnTo>
                    <a:lnTo>
                      <a:pt x="14829" y="5778"/>
                    </a:lnTo>
                    <a:lnTo>
                      <a:pt x="13519" y="6671"/>
                    </a:lnTo>
                    <a:lnTo>
                      <a:pt x="12209" y="7684"/>
                    </a:lnTo>
                    <a:lnTo>
                      <a:pt x="11018" y="8756"/>
                    </a:lnTo>
                    <a:lnTo>
                      <a:pt x="9827" y="9828"/>
                    </a:lnTo>
                    <a:lnTo>
                      <a:pt x="8755" y="11019"/>
                    </a:lnTo>
                    <a:lnTo>
                      <a:pt x="7683" y="12210"/>
                    </a:lnTo>
                    <a:lnTo>
                      <a:pt x="6670" y="13520"/>
                    </a:lnTo>
                    <a:lnTo>
                      <a:pt x="5777" y="14830"/>
                    </a:lnTo>
                    <a:lnTo>
                      <a:pt x="4884" y="16200"/>
                    </a:lnTo>
                    <a:lnTo>
                      <a:pt x="4050" y="17570"/>
                    </a:lnTo>
                    <a:lnTo>
                      <a:pt x="3335" y="18999"/>
                    </a:lnTo>
                    <a:lnTo>
                      <a:pt x="2680" y="20488"/>
                    </a:lnTo>
                    <a:lnTo>
                      <a:pt x="2084" y="22037"/>
                    </a:lnTo>
                    <a:lnTo>
                      <a:pt x="1548" y="23585"/>
                    </a:lnTo>
                    <a:lnTo>
                      <a:pt x="1072" y="25193"/>
                    </a:lnTo>
                    <a:lnTo>
                      <a:pt x="715" y="26801"/>
                    </a:lnTo>
                    <a:lnTo>
                      <a:pt x="417" y="28469"/>
                    </a:lnTo>
                    <a:lnTo>
                      <a:pt x="179" y="30136"/>
                    </a:lnTo>
                    <a:lnTo>
                      <a:pt x="60" y="31863"/>
                    </a:lnTo>
                    <a:lnTo>
                      <a:pt x="0" y="33591"/>
                    </a:lnTo>
                    <a:lnTo>
                      <a:pt x="60" y="35318"/>
                    </a:lnTo>
                    <a:lnTo>
                      <a:pt x="179" y="36985"/>
                    </a:lnTo>
                    <a:lnTo>
                      <a:pt x="417" y="38653"/>
                    </a:lnTo>
                    <a:lnTo>
                      <a:pt x="715" y="40320"/>
                    </a:lnTo>
                    <a:lnTo>
                      <a:pt x="1072" y="41928"/>
                    </a:lnTo>
                    <a:lnTo>
                      <a:pt x="1548" y="43536"/>
                    </a:lnTo>
                    <a:lnTo>
                      <a:pt x="2084" y="45085"/>
                    </a:lnTo>
                    <a:lnTo>
                      <a:pt x="2680" y="46633"/>
                    </a:lnTo>
                    <a:lnTo>
                      <a:pt x="3335" y="48122"/>
                    </a:lnTo>
                    <a:lnTo>
                      <a:pt x="4050" y="49552"/>
                    </a:lnTo>
                    <a:lnTo>
                      <a:pt x="4884" y="50981"/>
                    </a:lnTo>
                    <a:lnTo>
                      <a:pt x="5777" y="52291"/>
                    </a:lnTo>
                    <a:lnTo>
                      <a:pt x="6670" y="53661"/>
                    </a:lnTo>
                    <a:lnTo>
                      <a:pt x="7683" y="54912"/>
                    </a:lnTo>
                    <a:lnTo>
                      <a:pt x="8755" y="56103"/>
                    </a:lnTo>
                    <a:lnTo>
                      <a:pt x="9827" y="57294"/>
                    </a:lnTo>
                    <a:lnTo>
                      <a:pt x="11018" y="58366"/>
                    </a:lnTo>
                    <a:lnTo>
                      <a:pt x="12209" y="59438"/>
                    </a:lnTo>
                    <a:lnTo>
                      <a:pt x="13519" y="60450"/>
                    </a:lnTo>
                    <a:lnTo>
                      <a:pt x="14829" y="61403"/>
                    </a:lnTo>
                    <a:lnTo>
                      <a:pt x="16199" y="62237"/>
                    </a:lnTo>
                    <a:lnTo>
                      <a:pt x="17569" y="63071"/>
                    </a:lnTo>
                    <a:lnTo>
                      <a:pt x="18998" y="63786"/>
                    </a:lnTo>
                    <a:lnTo>
                      <a:pt x="20487" y="64500"/>
                    </a:lnTo>
                    <a:lnTo>
                      <a:pt x="22036" y="65096"/>
                    </a:lnTo>
                    <a:lnTo>
                      <a:pt x="23584" y="65572"/>
                    </a:lnTo>
                    <a:lnTo>
                      <a:pt x="25192" y="66049"/>
                    </a:lnTo>
                    <a:lnTo>
                      <a:pt x="26800" y="66406"/>
                    </a:lnTo>
                    <a:lnTo>
                      <a:pt x="28468" y="66704"/>
                    </a:lnTo>
                    <a:lnTo>
                      <a:pt x="30135" y="66942"/>
                    </a:lnTo>
                    <a:lnTo>
                      <a:pt x="31863" y="67061"/>
                    </a:lnTo>
                    <a:lnTo>
                      <a:pt x="33590" y="67121"/>
                    </a:lnTo>
                    <a:lnTo>
                      <a:pt x="112918" y="67121"/>
                    </a:lnTo>
                    <a:lnTo>
                      <a:pt x="114645" y="67061"/>
                    </a:lnTo>
                    <a:lnTo>
                      <a:pt x="116373" y="66942"/>
                    </a:lnTo>
                    <a:lnTo>
                      <a:pt x="118040" y="66704"/>
                    </a:lnTo>
                    <a:lnTo>
                      <a:pt x="119708" y="66406"/>
                    </a:lnTo>
                    <a:lnTo>
                      <a:pt x="121316" y="66049"/>
                    </a:lnTo>
                    <a:lnTo>
                      <a:pt x="122924" y="65572"/>
                    </a:lnTo>
                    <a:lnTo>
                      <a:pt x="124472" y="65096"/>
                    </a:lnTo>
                    <a:lnTo>
                      <a:pt x="125961" y="64500"/>
                    </a:lnTo>
                    <a:lnTo>
                      <a:pt x="127450" y="63786"/>
                    </a:lnTo>
                    <a:lnTo>
                      <a:pt x="128939" y="63071"/>
                    </a:lnTo>
                    <a:lnTo>
                      <a:pt x="130309" y="62237"/>
                    </a:lnTo>
                    <a:lnTo>
                      <a:pt x="131678" y="61403"/>
                    </a:lnTo>
                    <a:lnTo>
                      <a:pt x="132989" y="60450"/>
                    </a:lnTo>
                    <a:lnTo>
                      <a:pt x="134239" y="59438"/>
                    </a:lnTo>
                    <a:lnTo>
                      <a:pt x="135490" y="58366"/>
                    </a:lnTo>
                    <a:lnTo>
                      <a:pt x="136622" y="57294"/>
                    </a:lnTo>
                    <a:lnTo>
                      <a:pt x="137753" y="56103"/>
                    </a:lnTo>
                    <a:lnTo>
                      <a:pt x="138825" y="54912"/>
                    </a:lnTo>
                    <a:lnTo>
                      <a:pt x="139778" y="53661"/>
                    </a:lnTo>
                    <a:lnTo>
                      <a:pt x="140731" y="52291"/>
                    </a:lnTo>
                    <a:lnTo>
                      <a:pt x="141624" y="50981"/>
                    </a:lnTo>
                    <a:lnTo>
                      <a:pt x="142399" y="49552"/>
                    </a:lnTo>
                    <a:lnTo>
                      <a:pt x="143173" y="48122"/>
                    </a:lnTo>
                    <a:lnTo>
                      <a:pt x="143828" y="46633"/>
                    </a:lnTo>
                    <a:lnTo>
                      <a:pt x="144423" y="45085"/>
                    </a:lnTo>
                    <a:lnTo>
                      <a:pt x="144959" y="43536"/>
                    </a:lnTo>
                    <a:lnTo>
                      <a:pt x="145436" y="41928"/>
                    </a:lnTo>
                    <a:lnTo>
                      <a:pt x="145793" y="40320"/>
                    </a:lnTo>
                    <a:lnTo>
                      <a:pt x="146091" y="38653"/>
                    </a:lnTo>
                    <a:lnTo>
                      <a:pt x="146270" y="36985"/>
                    </a:lnTo>
                    <a:lnTo>
                      <a:pt x="146448" y="35318"/>
                    </a:lnTo>
                    <a:lnTo>
                      <a:pt x="146448" y="33591"/>
                    </a:lnTo>
                    <a:lnTo>
                      <a:pt x="146448" y="31863"/>
                    </a:lnTo>
                    <a:lnTo>
                      <a:pt x="146270" y="30136"/>
                    </a:lnTo>
                    <a:lnTo>
                      <a:pt x="146091" y="28469"/>
                    </a:lnTo>
                    <a:lnTo>
                      <a:pt x="145793" y="26801"/>
                    </a:lnTo>
                    <a:lnTo>
                      <a:pt x="145436" y="25193"/>
                    </a:lnTo>
                    <a:lnTo>
                      <a:pt x="144959" y="23585"/>
                    </a:lnTo>
                    <a:lnTo>
                      <a:pt x="144423" y="22037"/>
                    </a:lnTo>
                    <a:lnTo>
                      <a:pt x="143828" y="20488"/>
                    </a:lnTo>
                    <a:lnTo>
                      <a:pt x="143173" y="18999"/>
                    </a:lnTo>
                    <a:lnTo>
                      <a:pt x="142399" y="17570"/>
                    </a:lnTo>
                    <a:lnTo>
                      <a:pt x="141624" y="16200"/>
                    </a:lnTo>
                    <a:lnTo>
                      <a:pt x="140731" y="14830"/>
                    </a:lnTo>
                    <a:lnTo>
                      <a:pt x="139778" y="13520"/>
                    </a:lnTo>
                    <a:lnTo>
                      <a:pt x="138825" y="12210"/>
                    </a:lnTo>
                    <a:lnTo>
                      <a:pt x="137753" y="11019"/>
                    </a:lnTo>
                    <a:lnTo>
                      <a:pt x="136622" y="9828"/>
                    </a:lnTo>
                    <a:lnTo>
                      <a:pt x="135490" y="8756"/>
                    </a:lnTo>
                    <a:lnTo>
                      <a:pt x="134239" y="7684"/>
                    </a:lnTo>
                    <a:lnTo>
                      <a:pt x="132989" y="6671"/>
                    </a:lnTo>
                    <a:lnTo>
                      <a:pt x="131678" y="5778"/>
                    </a:lnTo>
                    <a:lnTo>
                      <a:pt x="130309" y="4885"/>
                    </a:lnTo>
                    <a:lnTo>
                      <a:pt x="128939" y="4051"/>
                    </a:lnTo>
                    <a:lnTo>
                      <a:pt x="127450" y="3336"/>
                    </a:lnTo>
                    <a:lnTo>
                      <a:pt x="125961" y="2681"/>
                    </a:lnTo>
                    <a:lnTo>
                      <a:pt x="124472" y="2085"/>
                    </a:lnTo>
                    <a:lnTo>
                      <a:pt x="122924" y="1549"/>
                    </a:lnTo>
                    <a:lnTo>
                      <a:pt x="121316" y="1073"/>
                    </a:lnTo>
                    <a:lnTo>
                      <a:pt x="119708" y="716"/>
                    </a:lnTo>
                    <a:lnTo>
                      <a:pt x="118040" y="418"/>
                    </a:lnTo>
                    <a:lnTo>
                      <a:pt x="116373" y="180"/>
                    </a:lnTo>
                    <a:lnTo>
                      <a:pt x="114645" y="61"/>
                    </a:lnTo>
                    <a:lnTo>
                      <a:pt x="1129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746188" y="1982067"/>
                <a:ext cx="3413360" cy="1564423"/>
              </a:xfrm>
              <a:custGeom>
                <a:rect b="b" l="l" r="r" t="t"/>
                <a:pathLst>
                  <a:path extrusionOk="0" fill="none" h="67121" w="146449">
                    <a:moveTo>
                      <a:pt x="146448" y="33591"/>
                    </a:moveTo>
                    <a:lnTo>
                      <a:pt x="146448" y="33591"/>
                    </a:lnTo>
                    <a:lnTo>
                      <a:pt x="146448" y="35318"/>
                    </a:lnTo>
                    <a:lnTo>
                      <a:pt x="146270" y="36985"/>
                    </a:lnTo>
                    <a:lnTo>
                      <a:pt x="146091" y="38653"/>
                    </a:lnTo>
                    <a:lnTo>
                      <a:pt x="145793" y="40320"/>
                    </a:lnTo>
                    <a:lnTo>
                      <a:pt x="145436" y="41928"/>
                    </a:lnTo>
                    <a:lnTo>
                      <a:pt x="144959" y="43536"/>
                    </a:lnTo>
                    <a:lnTo>
                      <a:pt x="144423" y="45085"/>
                    </a:lnTo>
                    <a:lnTo>
                      <a:pt x="143828" y="46633"/>
                    </a:lnTo>
                    <a:lnTo>
                      <a:pt x="143173" y="48122"/>
                    </a:lnTo>
                    <a:lnTo>
                      <a:pt x="142399" y="49552"/>
                    </a:lnTo>
                    <a:lnTo>
                      <a:pt x="141624" y="50981"/>
                    </a:lnTo>
                    <a:lnTo>
                      <a:pt x="140731" y="52291"/>
                    </a:lnTo>
                    <a:lnTo>
                      <a:pt x="139778" y="53661"/>
                    </a:lnTo>
                    <a:lnTo>
                      <a:pt x="138825" y="54912"/>
                    </a:lnTo>
                    <a:lnTo>
                      <a:pt x="137753" y="56103"/>
                    </a:lnTo>
                    <a:lnTo>
                      <a:pt x="136622" y="57294"/>
                    </a:lnTo>
                    <a:lnTo>
                      <a:pt x="135490" y="58366"/>
                    </a:lnTo>
                    <a:lnTo>
                      <a:pt x="134239" y="59438"/>
                    </a:lnTo>
                    <a:lnTo>
                      <a:pt x="132989" y="60450"/>
                    </a:lnTo>
                    <a:lnTo>
                      <a:pt x="131678" y="61403"/>
                    </a:lnTo>
                    <a:lnTo>
                      <a:pt x="130309" y="62237"/>
                    </a:lnTo>
                    <a:lnTo>
                      <a:pt x="128939" y="63071"/>
                    </a:lnTo>
                    <a:lnTo>
                      <a:pt x="127450" y="63786"/>
                    </a:lnTo>
                    <a:lnTo>
                      <a:pt x="125961" y="64500"/>
                    </a:lnTo>
                    <a:lnTo>
                      <a:pt x="124472" y="65096"/>
                    </a:lnTo>
                    <a:lnTo>
                      <a:pt x="122924" y="65572"/>
                    </a:lnTo>
                    <a:lnTo>
                      <a:pt x="121316" y="66049"/>
                    </a:lnTo>
                    <a:lnTo>
                      <a:pt x="119708" y="66406"/>
                    </a:lnTo>
                    <a:lnTo>
                      <a:pt x="118040" y="66704"/>
                    </a:lnTo>
                    <a:lnTo>
                      <a:pt x="116373" y="66942"/>
                    </a:lnTo>
                    <a:lnTo>
                      <a:pt x="114645" y="67061"/>
                    </a:lnTo>
                    <a:lnTo>
                      <a:pt x="112918" y="67121"/>
                    </a:lnTo>
                    <a:lnTo>
                      <a:pt x="33590" y="67121"/>
                    </a:lnTo>
                    <a:lnTo>
                      <a:pt x="33590" y="67121"/>
                    </a:lnTo>
                    <a:lnTo>
                      <a:pt x="31863" y="67061"/>
                    </a:lnTo>
                    <a:lnTo>
                      <a:pt x="30135" y="66942"/>
                    </a:lnTo>
                    <a:lnTo>
                      <a:pt x="28468" y="66704"/>
                    </a:lnTo>
                    <a:lnTo>
                      <a:pt x="26800" y="66406"/>
                    </a:lnTo>
                    <a:lnTo>
                      <a:pt x="25192" y="66049"/>
                    </a:lnTo>
                    <a:lnTo>
                      <a:pt x="23584" y="65572"/>
                    </a:lnTo>
                    <a:lnTo>
                      <a:pt x="22036" y="65096"/>
                    </a:lnTo>
                    <a:lnTo>
                      <a:pt x="20487" y="64500"/>
                    </a:lnTo>
                    <a:lnTo>
                      <a:pt x="18998" y="63786"/>
                    </a:lnTo>
                    <a:lnTo>
                      <a:pt x="17569" y="63071"/>
                    </a:lnTo>
                    <a:lnTo>
                      <a:pt x="16199" y="62237"/>
                    </a:lnTo>
                    <a:lnTo>
                      <a:pt x="14829" y="61403"/>
                    </a:lnTo>
                    <a:lnTo>
                      <a:pt x="13519" y="60450"/>
                    </a:lnTo>
                    <a:lnTo>
                      <a:pt x="12209" y="59438"/>
                    </a:lnTo>
                    <a:lnTo>
                      <a:pt x="11018" y="58366"/>
                    </a:lnTo>
                    <a:lnTo>
                      <a:pt x="9827" y="57294"/>
                    </a:lnTo>
                    <a:lnTo>
                      <a:pt x="8755" y="56103"/>
                    </a:lnTo>
                    <a:lnTo>
                      <a:pt x="7683" y="54912"/>
                    </a:lnTo>
                    <a:lnTo>
                      <a:pt x="6670" y="53661"/>
                    </a:lnTo>
                    <a:lnTo>
                      <a:pt x="5777" y="52291"/>
                    </a:lnTo>
                    <a:lnTo>
                      <a:pt x="4884" y="50981"/>
                    </a:lnTo>
                    <a:lnTo>
                      <a:pt x="4050" y="49552"/>
                    </a:lnTo>
                    <a:lnTo>
                      <a:pt x="3335" y="48122"/>
                    </a:lnTo>
                    <a:lnTo>
                      <a:pt x="2680" y="46633"/>
                    </a:lnTo>
                    <a:lnTo>
                      <a:pt x="2084" y="45085"/>
                    </a:lnTo>
                    <a:lnTo>
                      <a:pt x="1548" y="43536"/>
                    </a:lnTo>
                    <a:lnTo>
                      <a:pt x="1072" y="41928"/>
                    </a:lnTo>
                    <a:lnTo>
                      <a:pt x="715" y="40320"/>
                    </a:lnTo>
                    <a:lnTo>
                      <a:pt x="417" y="38653"/>
                    </a:lnTo>
                    <a:lnTo>
                      <a:pt x="179" y="36985"/>
                    </a:lnTo>
                    <a:lnTo>
                      <a:pt x="60" y="35318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60" y="31863"/>
                    </a:lnTo>
                    <a:lnTo>
                      <a:pt x="179" y="30136"/>
                    </a:lnTo>
                    <a:lnTo>
                      <a:pt x="417" y="28469"/>
                    </a:lnTo>
                    <a:lnTo>
                      <a:pt x="715" y="26801"/>
                    </a:lnTo>
                    <a:lnTo>
                      <a:pt x="1072" y="25193"/>
                    </a:lnTo>
                    <a:lnTo>
                      <a:pt x="1548" y="23585"/>
                    </a:lnTo>
                    <a:lnTo>
                      <a:pt x="2084" y="22037"/>
                    </a:lnTo>
                    <a:lnTo>
                      <a:pt x="2680" y="20488"/>
                    </a:lnTo>
                    <a:lnTo>
                      <a:pt x="3335" y="18999"/>
                    </a:lnTo>
                    <a:lnTo>
                      <a:pt x="4050" y="17570"/>
                    </a:lnTo>
                    <a:lnTo>
                      <a:pt x="4884" y="16200"/>
                    </a:lnTo>
                    <a:lnTo>
                      <a:pt x="5777" y="14830"/>
                    </a:lnTo>
                    <a:lnTo>
                      <a:pt x="6670" y="13520"/>
                    </a:lnTo>
                    <a:lnTo>
                      <a:pt x="7683" y="12210"/>
                    </a:lnTo>
                    <a:lnTo>
                      <a:pt x="8755" y="11019"/>
                    </a:lnTo>
                    <a:lnTo>
                      <a:pt x="9827" y="9828"/>
                    </a:lnTo>
                    <a:lnTo>
                      <a:pt x="11018" y="8756"/>
                    </a:lnTo>
                    <a:lnTo>
                      <a:pt x="12209" y="7684"/>
                    </a:lnTo>
                    <a:lnTo>
                      <a:pt x="13519" y="6671"/>
                    </a:lnTo>
                    <a:lnTo>
                      <a:pt x="14829" y="5778"/>
                    </a:lnTo>
                    <a:lnTo>
                      <a:pt x="16199" y="4885"/>
                    </a:lnTo>
                    <a:lnTo>
                      <a:pt x="17569" y="4051"/>
                    </a:lnTo>
                    <a:lnTo>
                      <a:pt x="18998" y="3336"/>
                    </a:lnTo>
                    <a:lnTo>
                      <a:pt x="20487" y="2681"/>
                    </a:lnTo>
                    <a:lnTo>
                      <a:pt x="22036" y="2085"/>
                    </a:lnTo>
                    <a:lnTo>
                      <a:pt x="23584" y="1549"/>
                    </a:lnTo>
                    <a:lnTo>
                      <a:pt x="25192" y="1073"/>
                    </a:lnTo>
                    <a:lnTo>
                      <a:pt x="26800" y="716"/>
                    </a:lnTo>
                    <a:lnTo>
                      <a:pt x="28468" y="418"/>
                    </a:lnTo>
                    <a:lnTo>
                      <a:pt x="30135" y="180"/>
                    </a:lnTo>
                    <a:lnTo>
                      <a:pt x="31863" y="61"/>
                    </a:lnTo>
                    <a:lnTo>
                      <a:pt x="33590" y="1"/>
                    </a:lnTo>
                    <a:lnTo>
                      <a:pt x="112918" y="1"/>
                    </a:lnTo>
                    <a:lnTo>
                      <a:pt x="112918" y="1"/>
                    </a:lnTo>
                    <a:lnTo>
                      <a:pt x="114645" y="61"/>
                    </a:lnTo>
                    <a:lnTo>
                      <a:pt x="116373" y="180"/>
                    </a:lnTo>
                    <a:lnTo>
                      <a:pt x="118040" y="418"/>
                    </a:lnTo>
                    <a:lnTo>
                      <a:pt x="119708" y="716"/>
                    </a:lnTo>
                    <a:lnTo>
                      <a:pt x="121316" y="1073"/>
                    </a:lnTo>
                    <a:lnTo>
                      <a:pt x="122924" y="1549"/>
                    </a:lnTo>
                    <a:lnTo>
                      <a:pt x="124472" y="2085"/>
                    </a:lnTo>
                    <a:lnTo>
                      <a:pt x="125961" y="2681"/>
                    </a:lnTo>
                    <a:lnTo>
                      <a:pt x="127450" y="3336"/>
                    </a:lnTo>
                    <a:lnTo>
                      <a:pt x="128939" y="4051"/>
                    </a:lnTo>
                    <a:lnTo>
                      <a:pt x="130309" y="4885"/>
                    </a:lnTo>
                    <a:lnTo>
                      <a:pt x="131678" y="5778"/>
                    </a:lnTo>
                    <a:lnTo>
                      <a:pt x="132989" y="6671"/>
                    </a:lnTo>
                    <a:lnTo>
                      <a:pt x="134239" y="7684"/>
                    </a:lnTo>
                    <a:lnTo>
                      <a:pt x="135490" y="8756"/>
                    </a:lnTo>
                    <a:lnTo>
                      <a:pt x="136622" y="9828"/>
                    </a:lnTo>
                    <a:lnTo>
                      <a:pt x="137753" y="11019"/>
                    </a:lnTo>
                    <a:lnTo>
                      <a:pt x="138825" y="12210"/>
                    </a:lnTo>
                    <a:lnTo>
                      <a:pt x="139778" y="13520"/>
                    </a:lnTo>
                    <a:lnTo>
                      <a:pt x="140731" y="14830"/>
                    </a:lnTo>
                    <a:lnTo>
                      <a:pt x="141624" y="16200"/>
                    </a:lnTo>
                    <a:lnTo>
                      <a:pt x="142399" y="17570"/>
                    </a:lnTo>
                    <a:lnTo>
                      <a:pt x="143173" y="18999"/>
                    </a:lnTo>
                    <a:lnTo>
                      <a:pt x="143828" y="20488"/>
                    </a:lnTo>
                    <a:lnTo>
                      <a:pt x="144423" y="22037"/>
                    </a:lnTo>
                    <a:lnTo>
                      <a:pt x="144959" y="23585"/>
                    </a:lnTo>
                    <a:lnTo>
                      <a:pt x="145436" y="25193"/>
                    </a:lnTo>
                    <a:lnTo>
                      <a:pt x="145793" y="26801"/>
                    </a:lnTo>
                    <a:lnTo>
                      <a:pt x="146091" y="28469"/>
                    </a:lnTo>
                    <a:lnTo>
                      <a:pt x="146270" y="30136"/>
                    </a:lnTo>
                    <a:lnTo>
                      <a:pt x="146448" y="31863"/>
                    </a:lnTo>
                    <a:lnTo>
                      <a:pt x="146448" y="335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4081850" y="2687250"/>
                <a:ext cx="155484" cy="155484"/>
              </a:xfrm>
              <a:custGeom>
                <a:rect b="b" l="l" r="r" t="t"/>
                <a:pathLst>
                  <a:path extrusionOk="0" fill="none" h="6671" w="6671">
                    <a:moveTo>
                      <a:pt x="6671" y="3336"/>
                    </a:moveTo>
                    <a:lnTo>
                      <a:pt x="6671" y="3336"/>
                    </a:lnTo>
                    <a:lnTo>
                      <a:pt x="6611" y="3991"/>
                    </a:lnTo>
                    <a:lnTo>
                      <a:pt x="6432" y="4586"/>
                    </a:lnTo>
                    <a:lnTo>
                      <a:pt x="6135" y="5182"/>
                    </a:lnTo>
                    <a:lnTo>
                      <a:pt x="5718" y="5658"/>
                    </a:lnTo>
                    <a:lnTo>
                      <a:pt x="5241" y="6075"/>
                    </a:lnTo>
                    <a:lnTo>
                      <a:pt x="4646" y="6373"/>
                    </a:lnTo>
                    <a:lnTo>
                      <a:pt x="4050" y="6552"/>
                    </a:lnTo>
                    <a:lnTo>
                      <a:pt x="3335" y="6671"/>
                    </a:lnTo>
                    <a:lnTo>
                      <a:pt x="3335" y="6671"/>
                    </a:lnTo>
                    <a:lnTo>
                      <a:pt x="2680" y="6552"/>
                    </a:lnTo>
                    <a:lnTo>
                      <a:pt x="2085" y="6373"/>
                    </a:lnTo>
                    <a:lnTo>
                      <a:pt x="1489" y="6075"/>
                    </a:lnTo>
                    <a:lnTo>
                      <a:pt x="1013" y="5658"/>
                    </a:lnTo>
                    <a:lnTo>
                      <a:pt x="596" y="5182"/>
                    </a:lnTo>
                    <a:lnTo>
                      <a:pt x="298" y="4586"/>
                    </a:lnTo>
                    <a:lnTo>
                      <a:pt x="60" y="3991"/>
                    </a:lnTo>
                    <a:lnTo>
                      <a:pt x="0" y="3336"/>
                    </a:lnTo>
                    <a:lnTo>
                      <a:pt x="0" y="3336"/>
                    </a:lnTo>
                    <a:lnTo>
                      <a:pt x="60" y="2621"/>
                    </a:lnTo>
                    <a:lnTo>
                      <a:pt x="298" y="2025"/>
                    </a:lnTo>
                    <a:lnTo>
                      <a:pt x="596" y="1430"/>
                    </a:lnTo>
                    <a:lnTo>
                      <a:pt x="1013" y="953"/>
                    </a:lnTo>
                    <a:lnTo>
                      <a:pt x="1489" y="536"/>
                    </a:lnTo>
                    <a:lnTo>
                      <a:pt x="2085" y="239"/>
                    </a:lnTo>
                    <a:lnTo>
                      <a:pt x="2680" y="60"/>
                    </a:lnTo>
                    <a:lnTo>
                      <a:pt x="3335" y="0"/>
                    </a:lnTo>
                    <a:lnTo>
                      <a:pt x="3335" y="0"/>
                    </a:lnTo>
                    <a:lnTo>
                      <a:pt x="4050" y="60"/>
                    </a:lnTo>
                    <a:lnTo>
                      <a:pt x="4646" y="239"/>
                    </a:lnTo>
                    <a:lnTo>
                      <a:pt x="5241" y="536"/>
                    </a:lnTo>
                    <a:lnTo>
                      <a:pt x="5718" y="953"/>
                    </a:lnTo>
                    <a:lnTo>
                      <a:pt x="6135" y="1430"/>
                    </a:lnTo>
                    <a:lnTo>
                      <a:pt x="6432" y="2025"/>
                    </a:lnTo>
                    <a:lnTo>
                      <a:pt x="6611" y="2621"/>
                    </a:lnTo>
                    <a:lnTo>
                      <a:pt x="6671" y="33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4037425" y="2293019"/>
                <a:ext cx="122178" cy="428951"/>
              </a:xfrm>
              <a:custGeom>
                <a:rect b="b" l="l" r="r" t="t"/>
                <a:pathLst>
                  <a:path extrusionOk="0" fill="none" h="18404" w="5242">
                    <a:moveTo>
                      <a:pt x="5241" y="1"/>
                    </a:moveTo>
                    <a:lnTo>
                      <a:pt x="5241" y="1"/>
                    </a:lnTo>
                    <a:lnTo>
                      <a:pt x="4705" y="358"/>
                    </a:lnTo>
                    <a:lnTo>
                      <a:pt x="4110" y="775"/>
                    </a:lnTo>
                    <a:lnTo>
                      <a:pt x="3574" y="1192"/>
                    </a:lnTo>
                    <a:lnTo>
                      <a:pt x="3097" y="1668"/>
                    </a:lnTo>
                    <a:lnTo>
                      <a:pt x="2621" y="2145"/>
                    </a:lnTo>
                    <a:lnTo>
                      <a:pt x="2204" y="2681"/>
                    </a:lnTo>
                    <a:lnTo>
                      <a:pt x="1787" y="3217"/>
                    </a:lnTo>
                    <a:lnTo>
                      <a:pt x="1430" y="3812"/>
                    </a:lnTo>
                    <a:lnTo>
                      <a:pt x="1072" y="4408"/>
                    </a:lnTo>
                    <a:lnTo>
                      <a:pt x="834" y="5063"/>
                    </a:lnTo>
                    <a:lnTo>
                      <a:pt x="536" y="5718"/>
                    </a:lnTo>
                    <a:lnTo>
                      <a:pt x="358" y="6373"/>
                    </a:lnTo>
                    <a:lnTo>
                      <a:pt x="179" y="7028"/>
                    </a:lnTo>
                    <a:lnTo>
                      <a:pt x="60" y="7743"/>
                    </a:lnTo>
                    <a:lnTo>
                      <a:pt x="0" y="8457"/>
                    </a:lnTo>
                    <a:lnTo>
                      <a:pt x="0" y="9172"/>
                    </a:lnTo>
                    <a:lnTo>
                      <a:pt x="0" y="9172"/>
                    </a:lnTo>
                    <a:lnTo>
                      <a:pt x="0" y="9946"/>
                    </a:lnTo>
                    <a:lnTo>
                      <a:pt x="60" y="10661"/>
                    </a:lnTo>
                    <a:lnTo>
                      <a:pt x="179" y="11316"/>
                    </a:lnTo>
                    <a:lnTo>
                      <a:pt x="358" y="12031"/>
                    </a:lnTo>
                    <a:lnTo>
                      <a:pt x="536" y="12686"/>
                    </a:lnTo>
                    <a:lnTo>
                      <a:pt x="834" y="13341"/>
                    </a:lnTo>
                    <a:lnTo>
                      <a:pt x="1072" y="13996"/>
                    </a:lnTo>
                    <a:lnTo>
                      <a:pt x="1430" y="14592"/>
                    </a:lnTo>
                    <a:lnTo>
                      <a:pt x="1787" y="15128"/>
                    </a:lnTo>
                    <a:lnTo>
                      <a:pt x="2204" y="15723"/>
                    </a:lnTo>
                    <a:lnTo>
                      <a:pt x="2621" y="16259"/>
                    </a:lnTo>
                    <a:lnTo>
                      <a:pt x="3097" y="16736"/>
                    </a:lnTo>
                    <a:lnTo>
                      <a:pt x="3574" y="17212"/>
                    </a:lnTo>
                    <a:lnTo>
                      <a:pt x="4110" y="17629"/>
                    </a:lnTo>
                    <a:lnTo>
                      <a:pt x="4705" y="18046"/>
                    </a:lnTo>
                    <a:lnTo>
                      <a:pt x="5241" y="18403"/>
                    </a:lnTo>
                    <a:lnTo>
                      <a:pt x="52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17"/>
              <p:cNvGrpSpPr/>
              <p:nvPr/>
            </p:nvGrpSpPr>
            <p:grpSpPr>
              <a:xfrm>
                <a:off x="4037362" y="2292951"/>
                <a:ext cx="245708" cy="942555"/>
                <a:chOff x="3987375" y="3387575"/>
                <a:chExt cx="263550" cy="1011000"/>
              </a:xfrm>
            </p:grpSpPr>
            <p:sp>
              <p:nvSpPr>
                <p:cNvPr id="383" name="Google Shape;383;p17"/>
                <p:cNvSpPr/>
                <p:nvPr/>
              </p:nvSpPr>
              <p:spPr>
                <a:xfrm>
                  <a:off x="4035025" y="3810425"/>
                  <a:ext cx="166775" cy="166775"/>
                </a:xfrm>
                <a:custGeom>
                  <a:rect b="b" l="l" r="r" t="t"/>
                  <a:pathLst>
                    <a:path extrusionOk="0" h="6671" w="6671">
                      <a:moveTo>
                        <a:pt x="3335" y="0"/>
                      </a:moveTo>
                      <a:lnTo>
                        <a:pt x="2680" y="60"/>
                      </a:lnTo>
                      <a:lnTo>
                        <a:pt x="2085" y="239"/>
                      </a:lnTo>
                      <a:lnTo>
                        <a:pt x="1489" y="536"/>
                      </a:lnTo>
                      <a:lnTo>
                        <a:pt x="1013" y="953"/>
                      </a:lnTo>
                      <a:lnTo>
                        <a:pt x="596" y="1430"/>
                      </a:lnTo>
                      <a:lnTo>
                        <a:pt x="298" y="2025"/>
                      </a:lnTo>
                      <a:lnTo>
                        <a:pt x="60" y="2621"/>
                      </a:lnTo>
                      <a:lnTo>
                        <a:pt x="0" y="3336"/>
                      </a:lnTo>
                      <a:lnTo>
                        <a:pt x="60" y="3991"/>
                      </a:lnTo>
                      <a:lnTo>
                        <a:pt x="298" y="4586"/>
                      </a:lnTo>
                      <a:lnTo>
                        <a:pt x="596" y="5182"/>
                      </a:lnTo>
                      <a:lnTo>
                        <a:pt x="1013" y="5658"/>
                      </a:lnTo>
                      <a:lnTo>
                        <a:pt x="1489" y="6075"/>
                      </a:lnTo>
                      <a:lnTo>
                        <a:pt x="2085" y="6373"/>
                      </a:lnTo>
                      <a:lnTo>
                        <a:pt x="2680" y="6552"/>
                      </a:lnTo>
                      <a:lnTo>
                        <a:pt x="3335" y="6671"/>
                      </a:lnTo>
                      <a:lnTo>
                        <a:pt x="4050" y="6552"/>
                      </a:lnTo>
                      <a:lnTo>
                        <a:pt x="4646" y="6373"/>
                      </a:lnTo>
                      <a:lnTo>
                        <a:pt x="5241" y="6075"/>
                      </a:lnTo>
                      <a:lnTo>
                        <a:pt x="5718" y="5658"/>
                      </a:lnTo>
                      <a:lnTo>
                        <a:pt x="6135" y="5182"/>
                      </a:lnTo>
                      <a:lnTo>
                        <a:pt x="6432" y="4586"/>
                      </a:lnTo>
                      <a:lnTo>
                        <a:pt x="6611" y="3991"/>
                      </a:lnTo>
                      <a:lnTo>
                        <a:pt x="6671" y="3336"/>
                      </a:lnTo>
                      <a:lnTo>
                        <a:pt x="6611" y="2621"/>
                      </a:lnTo>
                      <a:lnTo>
                        <a:pt x="6432" y="2025"/>
                      </a:lnTo>
                      <a:lnTo>
                        <a:pt x="6135" y="1430"/>
                      </a:lnTo>
                      <a:lnTo>
                        <a:pt x="5718" y="953"/>
                      </a:lnTo>
                      <a:lnTo>
                        <a:pt x="5241" y="536"/>
                      </a:lnTo>
                      <a:lnTo>
                        <a:pt x="4646" y="239"/>
                      </a:lnTo>
                      <a:lnTo>
                        <a:pt x="4050" y="60"/>
                      </a:lnTo>
                      <a:lnTo>
                        <a:pt x="33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7"/>
                <p:cNvSpPr/>
                <p:nvPr/>
              </p:nvSpPr>
              <p:spPr>
                <a:xfrm>
                  <a:off x="3987375" y="3387575"/>
                  <a:ext cx="131050" cy="460100"/>
                </a:xfrm>
                <a:custGeom>
                  <a:rect b="b" l="l" r="r" t="t"/>
                  <a:pathLst>
                    <a:path extrusionOk="0" h="18404" w="5242">
                      <a:moveTo>
                        <a:pt x="5241" y="1"/>
                      </a:moveTo>
                      <a:lnTo>
                        <a:pt x="4705" y="358"/>
                      </a:lnTo>
                      <a:lnTo>
                        <a:pt x="4110" y="775"/>
                      </a:lnTo>
                      <a:lnTo>
                        <a:pt x="3574" y="1192"/>
                      </a:lnTo>
                      <a:lnTo>
                        <a:pt x="3097" y="1668"/>
                      </a:lnTo>
                      <a:lnTo>
                        <a:pt x="2621" y="2145"/>
                      </a:lnTo>
                      <a:lnTo>
                        <a:pt x="2204" y="2681"/>
                      </a:lnTo>
                      <a:lnTo>
                        <a:pt x="1787" y="3217"/>
                      </a:lnTo>
                      <a:lnTo>
                        <a:pt x="1430" y="3812"/>
                      </a:lnTo>
                      <a:lnTo>
                        <a:pt x="1072" y="4408"/>
                      </a:lnTo>
                      <a:lnTo>
                        <a:pt x="834" y="5063"/>
                      </a:lnTo>
                      <a:lnTo>
                        <a:pt x="536" y="5718"/>
                      </a:lnTo>
                      <a:lnTo>
                        <a:pt x="358" y="6373"/>
                      </a:lnTo>
                      <a:lnTo>
                        <a:pt x="179" y="7028"/>
                      </a:lnTo>
                      <a:lnTo>
                        <a:pt x="60" y="7743"/>
                      </a:lnTo>
                      <a:lnTo>
                        <a:pt x="0" y="8457"/>
                      </a:lnTo>
                      <a:lnTo>
                        <a:pt x="0" y="9172"/>
                      </a:lnTo>
                      <a:lnTo>
                        <a:pt x="0" y="9946"/>
                      </a:lnTo>
                      <a:lnTo>
                        <a:pt x="60" y="10661"/>
                      </a:lnTo>
                      <a:lnTo>
                        <a:pt x="179" y="11316"/>
                      </a:lnTo>
                      <a:lnTo>
                        <a:pt x="358" y="12031"/>
                      </a:lnTo>
                      <a:lnTo>
                        <a:pt x="536" y="12686"/>
                      </a:lnTo>
                      <a:lnTo>
                        <a:pt x="834" y="13341"/>
                      </a:lnTo>
                      <a:lnTo>
                        <a:pt x="1072" y="13996"/>
                      </a:lnTo>
                      <a:lnTo>
                        <a:pt x="1430" y="14592"/>
                      </a:lnTo>
                      <a:lnTo>
                        <a:pt x="1787" y="15128"/>
                      </a:lnTo>
                      <a:lnTo>
                        <a:pt x="2204" y="15723"/>
                      </a:lnTo>
                      <a:lnTo>
                        <a:pt x="2621" y="16259"/>
                      </a:lnTo>
                      <a:lnTo>
                        <a:pt x="3097" y="16736"/>
                      </a:lnTo>
                      <a:lnTo>
                        <a:pt x="3574" y="17212"/>
                      </a:lnTo>
                      <a:lnTo>
                        <a:pt x="4110" y="17629"/>
                      </a:lnTo>
                      <a:lnTo>
                        <a:pt x="4705" y="18046"/>
                      </a:lnTo>
                      <a:lnTo>
                        <a:pt x="5241" y="18403"/>
                      </a:lnTo>
                      <a:lnTo>
                        <a:pt x="524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7"/>
                <p:cNvSpPr/>
                <p:nvPr/>
              </p:nvSpPr>
              <p:spPr>
                <a:xfrm>
                  <a:off x="4118400" y="3938475"/>
                  <a:ext cx="132525" cy="460100"/>
                </a:xfrm>
                <a:custGeom>
                  <a:rect b="b" l="l" r="r" t="t"/>
                  <a:pathLst>
                    <a:path extrusionOk="0" h="18404" w="5301">
                      <a:moveTo>
                        <a:pt x="0" y="0"/>
                      </a:moveTo>
                      <a:lnTo>
                        <a:pt x="0" y="18403"/>
                      </a:lnTo>
                      <a:lnTo>
                        <a:pt x="596" y="18046"/>
                      </a:lnTo>
                      <a:lnTo>
                        <a:pt x="1132" y="17629"/>
                      </a:lnTo>
                      <a:lnTo>
                        <a:pt x="1668" y="17212"/>
                      </a:lnTo>
                      <a:lnTo>
                        <a:pt x="2204" y="16736"/>
                      </a:lnTo>
                      <a:lnTo>
                        <a:pt x="2621" y="16259"/>
                      </a:lnTo>
                      <a:lnTo>
                        <a:pt x="3097" y="15723"/>
                      </a:lnTo>
                      <a:lnTo>
                        <a:pt x="3455" y="15187"/>
                      </a:lnTo>
                      <a:lnTo>
                        <a:pt x="3872" y="14592"/>
                      </a:lnTo>
                      <a:lnTo>
                        <a:pt x="4169" y="13996"/>
                      </a:lnTo>
                      <a:lnTo>
                        <a:pt x="4467" y="13341"/>
                      </a:lnTo>
                      <a:lnTo>
                        <a:pt x="4705" y="12745"/>
                      </a:lnTo>
                      <a:lnTo>
                        <a:pt x="4944" y="12031"/>
                      </a:lnTo>
                      <a:lnTo>
                        <a:pt x="5063" y="11375"/>
                      </a:lnTo>
                      <a:lnTo>
                        <a:pt x="5182" y="10661"/>
                      </a:lnTo>
                      <a:lnTo>
                        <a:pt x="5301" y="9946"/>
                      </a:lnTo>
                      <a:lnTo>
                        <a:pt x="5301" y="9231"/>
                      </a:lnTo>
                      <a:lnTo>
                        <a:pt x="5301" y="8457"/>
                      </a:lnTo>
                      <a:lnTo>
                        <a:pt x="5182" y="7743"/>
                      </a:lnTo>
                      <a:lnTo>
                        <a:pt x="5063" y="7087"/>
                      </a:lnTo>
                      <a:lnTo>
                        <a:pt x="4944" y="6373"/>
                      </a:lnTo>
                      <a:lnTo>
                        <a:pt x="4705" y="5718"/>
                      </a:lnTo>
                      <a:lnTo>
                        <a:pt x="4467" y="5063"/>
                      </a:lnTo>
                      <a:lnTo>
                        <a:pt x="4169" y="4467"/>
                      </a:lnTo>
                      <a:lnTo>
                        <a:pt x="3872" y="3812"/>
                      </a:lnTo>
                      <a:lnTo>
                        <a:pt x="3455" y="3276"/>
                      </a:lnTo>
                      <a:lnTo>
                        <a:pt x="3097" y="2680"/>
                      </a:lnTo>
                      <a:lnTo>
                        <a:pt x="2621" y="2204"/>
                      </a:lnTo>
                      <a:lnTo>
                        <a:pt x="2204" y="1668"/>
                      </a:lnTo>
                      <a:lnTo>
                        <a:pt x="1668" y="1191"/>
                      </a:lnTo>
                      <a:lnTo>
                        <a:pt x="1132" y="775"/>
                      </a:lnTo>
                      <a:lnTo>
                        <a:pt x="596" y="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17"/>
              <p:cNvGrpSpPr/>
              <p:nvPr/>
            </p:nvGrpSpPr>
            <p:grpSpPr>
              <a:xfrm>
                <a:off x="1699807" y="2174969"/>
                <a:ext cx="1507482" cy="1178520"/>
                <a:chOff x="1480075" y="3261025"/>
                <a:chExt cx="1616950" cy="1264100"/>
              </a:xfrm>
            </p:grpSpPr>
            <p:sp>
              <p:nvSpPr>
                <p:cNvPr id="387" name="Google Shape;387;p17"/>
                <p:cNvSpPr/>
                <p:nvPr/>
              </p:nvSpPr>
              <p:spPr>
                <a:xfrm>
                  <a:off x="3055325" y="3261025"/>
                  <a:ext cx="41700" cy="40225"/>
                </a:xfrm>
                <a:custGeom>
                  <a:rect b="b" l="l" r="r" t="t"/>
                  <a:pathLst>
                    <a:path extrusionOk="0" h="1609" w="1668">
                      <a:moveTo>
                        <a:pt x="834" y="0"/>
                      </a:moveTo>
                      <a:lnTo>
                        <a:pt x="536" y="60"/>
                      </a:lnTo>
                      <a:lnTo>
                        <a:pt x="239" y="238"/>
                      </a:lnTo>
                      <a:lnTo>
                        <a:pt x="119" y="477"/>
                      </a:lnTo>
                      <a:lnTo>
                        <a:pt x="0" y="834"/>
                      </a:lnTo>
                      <a:lnTo>
                        <a:pt x="119" y="1132"/>
                      </a:lnTo>
                      <a:lnTo>
                        <a:pt x="239" y="1370"/>
                      </a:lnTo>
                      <a:lnTo>
                        <a:pt x="53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430" y="1370"/>
                      </a:lnTo>
                      <a:lnTo>
                        <a:pt x="1608" y="1132"/>
                      </a:lnTo>
                      <a:lnTo>
                        <a:pt x="1668" y="834"/>
                      </a:lnTo>
                      <a:lnTo>
                        <a:pt x="1608" y="477"/>
                      </a:lnTo>
                      <a:lnTo>
                        <a:pt x="1430" y="238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7"/>
                <p:cNvSpPr/>
                <p:nvPr/>
              </p:nvSpPr>
              <p:spPr>
                <a:xfrm>
                  <a:off x="3055325" y="3377150"/>
                  <a:ext cx="41700" cy="40225"/>
                </a:xfrm>
                <a:custGeom>
                  <a:rect b="b" l="l" r="r" t="t"/>
                  <a:pathLst>
                    <a:path extrusionOk="0" h="1609" w="1668">
                      <a:moveTo>
                        <a:pt x="834" y="1"/>
                      </a:moveTo>
                      <a:lnTo>
                        <a:pt x="536" y="60"/>
                      </a:lnTo>
                      <a:lnTo>
                        <a:pt x="239" y="239"/>
                      </a:lnTo>
                      <a:lnTo>
                        <a:pt x="119" y="477"/>
                      </a:lnTo>
                      <a:lnTo>
                        <a:pt x="0" y="775"/>
                      </a:lnTo>
                      <a:lnTo>
                        <a:pt x="119" y="1132"/>
                      </a:lnTo>
                      <a:lnTo>
                        <a:pt x="239" y="1370"/>
                      </a:lnTo>
                      <a:lnTo>
                        <a:pt x="536" y="1549"/>
                      </a:lnTo>
                      <a:lnTo>
                        <a:pt x="834" y="1609"/>
                      </a:lnTo>
                      <a:lnTo>
                        <a:pt x="1132" y="1549"/>
                      </a:lnTo>
                      <a:lnTo>
                        <a:pt x="1430" y="1370"/>
                      </a:lnTo>
                      <a:lnTo>
                        <a:pt x="1608" y="1132"/>
                      </a:lnTo>
                      <a:lnTo>
                        <a:pt x="1668" y="775"/>
                      </a:lnTo>
                      <a:lnTo>
                        <a:pt x="1608" y="477"/>
                      </a:lnTo>
                      <a:lnTo>
                        <a:pt x="1430" y="239"/>
                      </a:lnTo>
                      <a:lnTo>
                        <a:pt x="1132" y="60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7"/>
                <p:cNvSpPr/>
                <p:nvPr/>
              </p:nvSpPr>
              <p:spPr>
                <a:xfrm>
                  <a:off x="3055325" y="3481375"/>
                  <a:ext cx="41700" cy="40225"/>
                </a:xfrm>
                <a:custGeom>
                  <a:rect b="b" l="l" r="r" t="t"/>
                  <a:pathLst>
                    <a:path extrusionOk="0" h="1609" w="1668">
                      <a:moveTo>
                        <a:pt x="834" y="1"/>
                      </a:moveTo>
                      <a:lnTo>
                        <a:pt x="536" y="60"/>
                      </a:lnTo>
                      <a:lnTo>
                        <a:pt x="239" y="179"/>
                      </a:lnTo>
                      <a:lnTo>
                        <a:pt x="119" y="477"/>
                      </a:lnTo>
                      <a:lnTo>
                        <a:pt x="0" y="775"/>
                      </a:lnTo>
                      <a:lnTo>
                        <a:pt x="119" y="1073"/>
                      </a:lnTo>
                      <a:lnTo>
                        <a:pt x="239" y="1370"/>
                      </a:lnTo>
                      <a:lnTo>
                        <a:pt x="536" y="1549"/>
                      </a:lnTo>
                      <a:lnTo>
                        <a:pt x="834" y="1609"/>
                      </a:lnTo>
                      <a:lnTo>
                        <a:pt x="1132" y="1549"/>
                      </a:lnTo>
                      <a:lnTo>
                        <a:pt x="1430" y="1370"/>
                      </a:lnTo>
                      <a:lnTo>
                        <a:pt x="1608" y="1073"/>
                      </a:lnTo>
                      <a:lnTo>
                        <a:pt x="1668" y="775"/>
                      </a:lnTo>
                      <a:lnTo>
                        <a:pt x="1608" y="477"/>
                      </a:lnTo>
                      <a:lnTo>
                        <a:pt x="1430" y="179"/>
                      </a:lnTo>
                      <a:lnTo>
                        <a:pt x="1132" y="60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7"/>
                <p:cNvSpPr/>
                <p:nvPr/>
              </p:nvSpPr>
              <p:spPr>
                <a:xfrm>
                  <a:off x="3055325" y="4264550"/>
                  <a:ext cx="41700" cy="41700"/>
                </a:xfrm>
                <a:custGeom>
                  <a:rect b="b" l="l" r="r" t="t"/>
                  <a:pathLst>
                    <a:path extrusionOk="0" h="1668" w="1668">
                      <a:moveTo>
                        <a:pt x="834" y="0"/>
                      </a:moveTo>
                      <a:lnTo>
                        <a:pt x="536" y="119"/>
                      </a:lnTo>
                      <a:lnTo>
                        <a:pt x="239" y="238"/>
                      </a:lnTo>
                      <a:lnTo>
                        <a:pt x="119" y="536"/>
                      </a:lnTo>
                      <a:lnTo>
                        <a:pt x="0" y="834"/>
                      </a:lnTo>
                      <a:lnTo>
                        <a:pt x="119" y="1132"/>
                      </a:lnTo>
                      <a:lnTo>
                        <a:pt x="239" y="1429"/>
                      </a:lnTo>
                      <a:lnTo>
                        <a:pt x="536" y="1608"/>
                      </a:lnTo>
                      <a:lnTo>
                        <a:pt x="834" y="1668"/>
                      </a:lnTo>
                      <a:lnTo>
                        <a:pt x="1132" y="1608"/>
                      </a:lnTo>
                      <a:lnTo>
                        <a:pt x="1430" y="1429"/>
                      </a:lnTo>
                      <a:lnTo>
                        <a:pt x="1608" y="1132"/>
                      </a:lnTo>
                      <a:lnTo>
                        <a:pt x="1668" y="834"/>
                      </a:lnTo>
                      <a:lnTo>
                        <a:pt x="1608" y="536"/>
                      </a:lnTo>
                      <a:lnTo>
                        <a:pt x="1430" y="238"/>
                      </a:lnTo>
                      <a:lnTo>
                        <a:pt x="1132" y="119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7"/>
                <p:cNvSpPr/>
                <p:nvPr/>
              </p:nvSpPr>
              <p:spPr>
                <a:xfrm>
                  <a:off x="3055325" y="4380675"/>
                  <a:ext cx="41700" cy="40225"/>
                </a:xfrm>
                <a:custGeom>
                  <a:rect b="b" l="l" r="r" t="t"/>
                  <a:pathLst>
                    <a:path extrusionOk="0" h="1609" w="1668">
                      <a:moveTo>
                        <a:pt x="834" y="0"/>
                      </a:moveTo>
                      <a:lnTo>
                        <a:pt x="536" y="60"/>
                      </a:lnTo>
                      <a:lnTo>
                        <a:pt x="239" y="239"/>
                      </a:lnTo>
                      <a:lnTo>
                        <a:pt x="119" y="477"/>
                      </a:lnTo>
                      <a:lnTo>
                        <a:pt x="0" y="775"/>
                      </a:lnTo>
                      <a:lnTo>
                        <a:pt x="119" y="1132"/>
                      </a:lnTo>
                      <a:lnTo>
                        <a:pt x="239" y="1370"/>
                      </a:lnTo>
                      <a:lnTo>
                        <a:pt x="53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430" y="1370"/>
                      </a:lnTo>
                      <a:lnTo>
                        <a:pt x="1608" y="1132"/>
                      </a:lnTo>
                      <a:lnTo>
                        <a:pt x="1668" y="775"/>
                      </a:lnTo>
                      <a:lnTo>
                        <a:pt x="1608" y="477"/>
                      </a:lnTo>
                      <a:lnTo>
                        <a:pt x="1430" y="239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7"/>
                <p:cNvSpPr/>
                <p:nvPr/>
              </p:nvSpPr>
              <p:spPr>
                <a:xfrm>
                  <a:off x="3055325" y="4484900"/>
                  <a:ext cx="41700" cy="40225"/>
                </a:xfrm>
                <a:custGeom>
                  <a:rect b="b" l="l" r="r" t="t"/>
                  <a:pathLst>
                    <a:path extrusionOk="0" h="1609" w="1668">
                      <a:moveTo>
                        <a:pt x="834" y="0"/>
                      </a:moveTo>
                      <a:lnTo>
                        <a:pt x="536" y="60"/>
                      </a:lnTo>
                      <a:lnTo>
                        <a:pt x="239" y="239"/>
                      </a:lnTo>
                      <a:lnTo>
                        <a:pt x="119" y="477"/>
                      </a:lnTo>
                      <a:lnTo>
                        <a:pt x="0" y="775"/>
                      </a:lnTo>
                      <a:lnTo>
                        <a:pt x="119" y="1132"/>
                      </a:lnTo>
                      <a:lnTo>
                        <a:pt x="239" y="1370"/>
                      </a:lnTo>
                      <a:lnTo>
                        <a:pt x="53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430" y="1370"/>
                      </a:lnTo>
                      <a:lnTo>
                        <a:pt x="1608" y="1132"/>
                      </a:lnTo>
                      <a:lnTo>
                        <a:pt x="1668" y="775"/>
                      </a:lnTo>
                      <a:lnTo>
                        <a:pt x="1608" y="477"/>
                      </a:lnTo>
                      <a:lnTo>
                        <a:pt x="1430" y="239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7"/>
                <p:cNvSpPr/>
                <p:nvPr/>
              </p:nvSpPr>
              <p:spPr>
                <a:xfrm>
                  <a:off x="2267700" y="3261025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0"/>
                      </a:moveTo>
                      <a:lnTo>
                        <a:pt x="536" y="60"/>
                      </a:lnTo>
                      <a:lnTo>
                        <a:pt x="238" y="238"/>
                      </a:lnTo>
                      <a:lnTo>
                        <a:pt x="60" y="477"/>
                      </a:lnTo>
                      <a:lnTo>
                        <a:pt x="0" y="834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53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9" y="1132"/>
                      </a:lnTo>
                      <a:lnTo>
                        <a:pt x="1608" y="834"/>
                      </a:lnTo>
                      <a:lnTo>
                        <a:pt x="1549" y="477"/>
                      </a:lnTo>
                      <a:lnTo>
                        <a:pt x="1370" y="238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7"/>
                <p:cNvSpPr/>
                <p:nvPr/>
              </p:nvSpPr>
              <p:spPr>
                <a:xfrm>
                  <a:off x="2267700" y="3377150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1"/>
                      </a:moveTo>
                      <a:lnTo>
                        <a:pt x="536" y="60"/>
                      </a:lnTo>
                      <a:lnTo>
                        <a:pt x="238" y="23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536" y="1549"/>
                      </a:lnTo>
                      <a:lnTo>
                        <a:pt x="834" y="1609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9" y="1132"/>
                      </a:lnTo>
                      <a:lnTo>
                        <a:pt x="1608" y="775"/>
                      </a:lnTo>
                      <a:lnTo>
                        <a:pt x="1549" y="477"/>
                      </a:lnTo>
                      <a:lnTo>
                        <a:pt x="1370" y="239"/>
                      </a:lnTo>
                      <a:lnTo>
                        <a:pt x="1132" y="60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7"/>
                <p:cNvSpPr/>
                <p:nvPr/>
              </p:nvSpPr>
              <p:spPr>
                <a:xfrm>
                  <a:off x="2267700" y="3481375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1"/>
                      </a:moveTo>
                      <a:lnTo>
                        <a:pt x="536" y="60"/>
                      </a:lnTo>
                      <a:lnTo>
                        <a:pt x="238" y="17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073"/>
                      </a:lnTo>
                      <a:lnTo>
                        <a:pt x="238" y="1370"/>
                      </a:lnTo>
                      <a:lnTo>
                        <a:pt x="536" y="1549"/>
                      </a:lnTo>
                      <a:lnTo>
                        <a:pt x="834" y="1609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9" y="1073"/>
                      </a:lnTo>
                      <a:lnTo>
                        <a:pt x="1608" y="775"/>
                      </a:lnTo>
                      <a:lnTo>
                        <a:pt x="1549" y="477"/>
                      </a:lnTo>
                      <a:lnTo>
                        <a:pt x="1370" y="179"/>
                      </a:lnTo>
                      <a:lnTo>
                        <a:pt x="1132" y="60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7"/>
                <p:cNvSpPr/>
                <p:nvPr/>
              </p:nvSpPr>
              <p:spPr>
                <a:xfrm>
                  <a:off x="2267700" y="4264550"/>
                  <a:ext cx="40225" cy="41700"/>
                </a:xfrm>
                <a:custGeom>
                  <a:rect b="b" l="l" r="r" t="t"/>
                  <a:pathLst>
                    <a:path extrusionOk="0" h="1668" w="1609">
                      <a:moveTo>
                        <a:pt x="834" y="0"/>
                      </a:moveTo>
                      <a:lnTo>
                        <a:pt x="536" y="119"/>
                      </a:lnTo>
                      <a:lnTo>
                        <a:pt x="238" y="238"/>
                      </a:lnTo>
                      <a:lnTo>
                        <a:pt x="60" y="536"/>
                      </a:lnTo>
                      <a:lnTo>
                        <a:pt x="0" y="834"/>
                      </a:lnTo>
                      <a:lnTo>
                        <a:pt x="60" y="1132"/>
                      </a:lnTo>
                      <a:lnTo>
                        <a:pt x="238" y="1429"/>
                      </a:lnTo>
                      <a:lnTo>
                        <a:pt x="536" y="1608"/>
                      </a:lnTo>
                      <a:lnTo>
                        <a:pt x="834" y="1668"/>
                      </a:lnTo>
                      <a:lnTo>
                        <a:pt x="1132" y="1608"/>
                      </a:lnTo>
                      <a:lnTo>
                        <a:pt x="1370" y="1429"/>
                      </a:lnTo>
                      <a:lnTo>
                        <a:pt x="1549" y="1132"/>
                      </a:lnTo>
                      <a:lnTo>
                        <a:pt x="1608" y="834"/>
                      </a:lnTo>
                      <a:lnTo>
                        <a:pt x="1549" y="536"/>
                      </a:lnTo>
                      <a:lnTo>
                        <a:pt x="1370" y="238"/>
                      </a:lnTo>
                      <a:lnTo>
                        <a:pt x="1132" y="119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7"/>
                <p:cNvSpPr/>
                <p:nvPr/>
              </p:nvSpPr>
              <p:spPr>
                <a:xfrm>
                  <a:off x="2267700" y="4380675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0"/>
                      </a:moveTo>
                      <a:lnTo>
                        <a:pt x="536" y="60"/>
                      </a:lnTo>
                      <a:lnTo>
                        <a:pt x="238" y="23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53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9" y="1132"/>
                      </a:lnTo>
                      <a:lnTo>
                        <a:pt x="1608" y="775"/>
                      </a:lnTo>
                      <a:lnTo>
                        <a:pt x="1549" y="477"/>
                      </a:lnTo>
                      <a:lnTo>
                        <a:pt x="1370" y="239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7"/>
                <p:cNvSpPr/>
                <p:nvPr/>
              </p:nvSpPr>
              <p:spPr>
                <a:xfrm>
                  <a:off x="2267700" y="4484900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0"/>
                      </a:moveTo>
                      <a:lnTo>
                        <a:pt x="536" y="60"/>
                      </a:lnTo>
                      <a:lnTo>
                        <a:pt x="238" y="23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53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9" y="1132"/>
                      </a:lnTo>
                      <a:lnTo>
                        <a:pt x="1608" y="775"/>
                      </a:lnTo>
                      <a:lnTo>
                        <a:pt x="1549" y="477"/>
                      </a:lnTo>
                      <a:lnTo>
                        <a:pt x="1370" y="239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7"/>
                <p:cNvSpPr/>
                <p:nvPr/>
              </p:nvSpPr>
              <p:spPr>
                <a:xfrm>
                  <a:off x="1480075" y="3261025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0"/>
                      </a:moveTo>
                      <a:lnTo>
                        <a:pt x="476" y="60"/>
                      </a:lnTo>
                      <a:lnTo>
                        <a:pt x="238" y="238"/>
                      </a:lnTo>
                      <a:lnTo>
                        <a:pt x="60" y="477"/>
                      </a:lnTo>
                      <a:lnTo>
                        <a:pt x="0" y="834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47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8" y="1132"/>
                      </a:lnTo>
                      <a:lnTo>
                        <a:pt x="1608" y="834"/>
                      </a:lnTo>
                      <a:lnTo>
                        <a:pt x="1548" y="477"/>
                      </a:lnTo>
                      <a:lnTo>
                        <a:pt x="1370" y="238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7"/>
                <p:cNvSpPr/>
                <p:nvPr/>
              </p:nvSpPr>
              <p:spPr>
                <a:xfrm>
                  <a:off x="1480075" y="3377150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1"/>
                      </a:moveTo>
                      <a:lnTo>
                        <a:pt x="476" y="60"/>
                      </a:lnTo>
                      <a:lnTo>
                        <a:pt x="238" y="23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476" y="1549"/>
                      </a:lnTo>
                      <a:lnTo>
                        <a:pt x="834" y="1609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8" y="1132"/>
                      </a:lnTo>
                      <a:lnTo>
                        <a:pt x="1608" y="775"/>
                      </a:lnTo>
                      <a:lnTo>
                        <a:pt x="1548" y="477"/>
                      </a:lnTo>
                      <a:lnTo>
                        <a:pt x="1370" y="239"/>
                      </a:lnTo>
                      <a:lnTo>
                        <a:pt x="1132" y="60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7"/>
                <p:cNvSpPr/>
                <p:nvPr/>
              </p:nvSpPr>
              <p:spPr>
                <a:xfrm>
                  <a:off x="1480075" y="3481375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1"/>
                      </a:moveTo>
                      <a:lnTo>
                        <a:pt x="476" y="60"/>
                      </a:lnTo>
                      <a:lnTo>
                        <a:pt x="238" y="17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073"/>
                      </a:lnTo>
                      <a:lnTo>
                        <a:pt x="238" y="1370"/>
                      </a:lnTo>
                      <a:lnTo>
                        <a:pt x="476" y="1549"/>
                      </a:lnTo>
                      <a:lnTo>
                        <a:pt x="834" y="1609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8" y="1073"/>
                      </a:lnTo>
                      <a:lnTo>
                        <a:pt x="1608" y="775"/>
                      </a:lnTo>
                      <a:lnTo>
                        <a:pt x="1548" y="477"/>
                      </a:lnTo>
                      <a:lnTo>
                        <a:pt x="1370" y="179"/>
                      </a:lnTo>
                      <a:lnTo>
                        <a:pt x="1132" y="60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7"/>
                <p:cNvSpPr/>
                <p:nvPr/>
              </p:nvSpPr>
              <p:spPr>
                <a:xfrm>
                  <a:off x="1480075" y="4264550"/>
                  <a:ext cx="40225" cy="41700"/>
                </a:xfrm>
                <a:custGeom>
                  <a:rect b="b" l="l" r="r" t="t"/>
                  <a:pathLst>
                    <a:path extrusionOk="0" h="1668" w="1609">
                      <a:moveTo>
                        <a:pt x="834" y="0"/>
                      </a:moveTo>
                      <a:lnTo>
                        <a:pt x="476" y="119"/>
                      </a:lnTo>
                      <a:lnTo>
                        <a:pt x="238" y="238"/>
                      </a:lnTo>
                      <a:lnTo>
                        <a:pt x="60" y="536"/>
                      </a:lnTo>
                      <a:lnTo>
                        <a:pt x="0" y="834"/>
                      </a:lnTo>
                      <a:lnTo>
                        <a:pt x="60" y="1132"/>
                      </a:lnTo>
                      <a:lnTo>
                        <a:pt x="238" y="1429"/>
                      </a:lnTo>
                      <a:lnTo>
                        <a:pt x="476" y="1608"/>
                      </a:lnTo>
                      <a:lnTo>
                        <a:pt x="834" y="1668"/>
                      </a:lnTo>
                      <a:lnTo>
                        <a:pt x="1132" y="1608"/>
                      </a:lnTo>
                      <a:lnTo>
                        <a:pt x="1370" y="1429"/>
                      </a:lnTo>
                      <a:lnTo>
                        <a:pt x="1548" y="1132"/>
                      </a:lnTo>
                      <a:lnTo>
                        <a:pt x="1608" y="834"/>
                      </a:lnTo>
                      <a:lnTo>
                        <a:pt x="1548" y="536"/>
                      </a:lnTo>
                      <a:lnTo>
                        <a:pt x="1370" y="238"/>
                      </a:lnTo>
                      <a:lnTo>
                        <a:pt x="1132" y="119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7"/>
                <p:cNvSpPr/>
                <p:nvPr/>
              </p:nvSpPr>
              <p:spPr>
                <a:xfrm>
                  <a:off x="1480075" y="4380675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0"/>
                      </a:moveTo>
                      <a:lnTo>
                        <a:pt x="476" y="60"/>
                      </a:lnTo>
                      <a:lnTo>
                        <a:pt x="238" y="23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47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8" y="1132"/>
                      </a:lnTo>
                      <a:lnTo>
                        <a:pt x="1608" y="775"/>
                      </a:lnTo>
                      <a:lnTo>
                        <a:pt x="1548" y="477"/>
                      </a:lnTo>
                      <a:lnTo>
                        <a:pt x="1370" y="239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7"/>
                <p:cNvSpPr/>
                <p:nvPr/>
              </p:nvSpPr>
              <p:spPr>
                <a:xfrm>
                  <a:off x="1480075" y="4484900"/>
                  <a:ext cx="40225" cy="40225"/>
                </a:xfrm>
                <a:custGeom>
                  <a:rect b="b" l="l" r="r" t="t"/>
                  <a:pathLst>
                    <a:path extrusionOk="0" h="1609" w="1609">
                      <a:moveTo>
                        <a:pt x="834" y="0"/>
                      </a:moveTo>
                      <a:lnTo>
                        <a:pt x="476" y="60"/>
                      </a:lnTo>
                      <a:lnTo>
                        <a:pt x="238" y="239"/>
                      </a:lnTo>
                      <a:lnTo>
                        <a:pt x="60" y="477"/>
                      </a:lnTo>
                      <a:lnTo>
                        <a:pt x="0" y="775"/>
                      </a:lnTo>
                      <a:lnTo>
                        <a:pt x="60" y="1132"/>
                      </a:lnTo>
                      <a:lnTo>
                        <a:pt x="238" y="1370"/>
                      </a:lnTo>
                      <a:lnTo>
                        <a:pt x="476" y="1549"/>
                      </a:lnTo>
                      <a:lnTo>
                        <a:pt x="834" y="1608"/>
                      </a:lnTo>
                      <a:lnTo>
                        <a:pt x="1132" y="1549"/>
                      </a:lnTo>
                      <a:lnTo>
                        <a:pt x="1370" y="1370"/>
                      </a:lnTo>
                      <a:lnTo>
                        <a:pt x="1548" y="1132"/>
                      </a:lnTo>
                      <a:lnTo>
                        <a:pt x="1608" y="775"/>
                      </a:lnTo>
                      <a:lnTo>
                        <a:pt x="1548" y="477"/>
                      </a:lnTo>
                      <a:lnTo>
                        <a:pt x="1370" y="239"/>
                      </a:lnTo>
                      <a:lnTo>
                        <a:pt x="1132" y="60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5" name="Google Shape;405;p17"/>
              <p:cNvSpPr/>
              <p:nvPr/>
            </p:nvSpPr>
            <p:spPr>
              <a:xfrm>
                <a:off x="1699830" y="1392118"/>
                <a:ext cx="1128549" cy="652424"/>
              </a:xfrm>
              <a:custGeom>
                <a:rect b="b" l="l" r="r" t="t"/>
                <a:pathLst>
                  <a:path extrusionOk="0" h="27992" w="48420">
                    <a:moveTo>
                      <a:pt x="3395" y="1"/>
                    </a:moveTo>
                    <a:lnTo>
                      <a:pt x="3037" y="60"/>
                    </a:lnTo>
                    <a:lnTo>
                      <a:pt x="2620" y="120"/>
                    </a:lnTo>
                    <a:lnTo>
                      <a:pt x="2323" y="298"/>
                    </a:lnTo>
                    <a:lnTo>
                      <a:pt x="1668" y="596"/>
                    </a:lnTo>
                    <a:lnTo>
                      <a:pt x="1132" y="1073"/>
                    </a:lnTo>
                    <a:lnTo>
                      <a:pt x="655" y="1668"/>
                    </a:lnTo>
                    <a:lnTo>
                      <a:pt x="298" y="2264"/>
                    </a:lnTo>
                    <a:lnTo>
                      <a:pt x="179" y="2621"/>
                    </a:lnTo>
                    <a:lnTo>
                      <a:pt x="60" y="2978"/>
                    </a:lnTo>
                    <a:lnTo>
                      <a:pt x="0" y="3336"/>
                    </a:lnTo>
                    <a:lnTo>
                      <a:pt x="0" y="3753"/>
                    </a:lnTo>
                    <a:lnTo>
                      <a:pt x="0" y="27992"/>
                    </a:lnTo>
                    <a:lnTo>
                      <a:pt x="46513" y="27992"/>
                    </a:lnTo>
                    <a:lnTo>
                      <a:pt x="47049" y="27932"/>
                    </a:lnTo>
                    <a:lnTo>
                      <a:pt x="47466" y="27754"/>
                    </a:lnTo>
                    <a:lnTo>
                      <a:pt x="47824" y="27456"/>
                    </a:lnTo>
                    <a:lnTo>
                      <a:pt x="48121" y="27158"/>
                    </a:lnTo>
                    <a:lnTo>
                      <a:pt x="48300" y="26741"/>
                    </a:lnTo>
                    <a:lnTo>
                      <a:pt x="48419" y="26265"/>
                    </a:lnTo>
                    <a:lnTo>
                      <a:pt x="48419" y="25788"/>
                    </a:lnTo>
                    <a:lnTo>
                      <a:pt x="48240" y="25312"/>
                    </a:lnTo>
                    <a:lnTo>
                      <a:pt x="37878" y="2204"/>
                    </a:lnTo>
                    <a:lnTo>
                      <a:pt x="37639" y="1728"/>
                    </a:lnTo>
                    <a:lnTo>
                      <a:pt x="37342" y="1311"/>
                    </a:lnTo>
                    <a:lnTo>
                      <a:pt x="36925" y="894"/>
                    </a:lnTo>
                    <a:lnTo>
                      <a:pt x="36508" y="596"/>
                    </a:lnTo>
                    <a:lnTo>
                      <a:pt x="36031" y="298"/>
                    </a:lnTo>
                    <a:lnTo>
                      <a:pt x="35555" y="120"/>
                    </a:lnTo>
                    <a:lnTo>
                      <a:pt x="35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699830" y="838250"/>
                <a:ext cx="341478" cy="553879"/>
              </a:xfrm>
              <a:custGeom>
                <a:rect b="b" l="l" r="r" t="t"/>
                <a:pathLst>
                  <a:path extrusionOk="0" h="23764" w="14651">
                    <a:moveTo>
                      <a:pt x="2084" y="1"/>
                    </a:moveTo>
                    <a:lnTo>
                      <a:pt x="1668" y="60"/>
                    </a:lnTo>
                    <a:lnTo>
                      <a:pt x="1251" y="179"/>
                    </a:lnTo>
                    <a:lnTo>
                      <a:pt x="893" y="358"/>
                    </a:lnTo>
                    <a:lnTo>
                      <a:pt x="596" y="596"/>
                    </a:lnTo>
                    <a:lnTo>
                      <a:pt x="357" y="954"/>
                    </a:lnTo>
                    <a:lnTo>
                      <a:pt x="179" y="1311"/>
                    </a:lnTo>
                    <a:lnTo>
                      <a:pt x="60" y="1668"/>
                    </a:lnTo>
                    <a:lnTo>
                      <a:pt x="0" y="2085"/>
                    </a:lnTo>
                    <a:lnTo>
                      <a:pt x="0" y="6314"/>
                    </a:lnTo>
                    <a:lnTo>
                      <a:pt x="60" y="6731"/>
                    </a:lnTo>
                    <a:lnTo>
                      <a:pt x="179" y="7088"/>
                    </a:lnTo>
                    <a:lnTo>
                      <a:pt x="357" y="7445"/>
                    </a:lnTo>
                    <a:lnTo>
                      <a:pt x="596" y="7803"/>
                    </a:lnTo>
                    <a:lnTo>
                      <a:pt x="893" y="8041"/>
                    </a:lnTo>
                    <a:lnTo>
                      <a:pt x="1251" y="8220"/>
                    </a:lnTo>
                    <a:lnTo>
                      <a:pt x="1668" y="8339"/>
                    </a:lnTo>
                    <a:lnTo>
                      <a:pt x="2084" y="8398"/>
                    </a:lnTo>
                    <a:lnTo>
                      <a:pt x="2501" y="8339"/>
                    </a:lnTo>
                    <a:lnTo>
                      <a:pt x="2918" y="8220"/>
                    </a:lnTo>
                    <a:lnTo>
                      <a:pt x="3276" y="8041"/>
                    </a:lnTo>
                    <a:lnTo>
                      <a:pt x="3573" y="7803"/>
                    </a:lnTo>
                    <a:lnTo>
                      <a:pt x="3812" y="7445"/>
                    </a:lnTo>
                    <a:lnTo>
                      <a:pt x="4050" y="7088"/>
                    </a:lnTo>
                    <a:lnTo>
                      <a:pt x="4169" y="6731"/>
                    </a:lnTo>
                    <a:lnTo>
                      <a:pt x="4169" y="6314"/>
                    </a:lnTo>
                    <a:lnTo>
                      <a:pt x="6730" y="6314"/>
                    </a:lnTo>
                    <a:lnTo>
                      <a:pt x="7147" y="6373"/>
                    </a:lnTo>
                    <a:lnTo>
                      <a:pt x="7564" y="6492"/>
                    </a:lnTo>
                    <a:lnTo>
                      <a:pt x="7921" y="6612"/>
                    </a:lnTo>
                    <a:lnTo>
                      <a:pt x="8278" y="6790"/>
                    </a:lnTo>
                    <a:lnTo>
                      <a:pt x="8636" y="6969"/>
                    </a:lnTo>
                    <a:lnTo>
                      <a:pt x="8933" y="7207"/>
                    </a:lnTo>
                    <a:lnTo>
                      <a:pt x="9231" y="7505"/>
                    </a:lnTo>
                    <a:lnTo>
                      <a:pt x="9529" y="7803"/>
                    </a:lnTo>
                    <a:lnTo>
                      <a:pt x="9767" y="8100"/>
                    </a:lnTo>
                    <a:lnTo>
                      <a:pt x="9946" y="8458"/>
                    </a:lnTo>
                    <a:lnTo>
                      <a:pt x="10125" y="8815"/>
                    </a:lnTo>
                    <a:lnTo>
                      <a:pt x="10244" y="9172"/>
                    </a:lnTo>
                    <a:lnTo>
                      <a:pt x="10363" y="9589"/>
                    </a:lnTo>
                    <a:lnTo>
                      <a:pt x="10422" y="10006"/>
                    </a:lnTo>
                    <a:lnTo>
                      <a:pt x="10422" y="10423"/>
                    </a:lnTo>
                    <a:lnTo>
                      <a:pt x="10422" y="23764"/>
                    </a:lnTo>
                    <a:lnTo>
                      <a:pt x="14651" y="23764"/>
                    </a:lnTo>
                    <a:lnTo>
                      <a:pt x="14651" y="10423"/>
                    </a:lnTo>
                    <a:lnTo>
                      <a:pt x="14591" y="9589"/>
                    </a:lnTo>
                    <a:lnTo>
                      <a:pt x="14472" y="8756"/>
                    </a:lnTo>
                    <a:lnTo>
                      <a:pt x="14293" y="7922"/>
                    </a:lnTo>
                    <a:lnTo>
                      <a:pt x="13996" y="7207"/>
                    </a:lnTo>
                    <a:lnTo>
                      <a:pt x="13638" y="6433"/>
                    </a:lnTo>
                    <a:lnTo>
                      <a:pt x="13221" y="5778"/>
                    </a:lnTo>
                    <a:lnTo>
                      <a:pt x="12745" y="5123"/>
                    </a:lnTo>
                    <a:lnTo>
                      <a:pt x="12209" y="4527"/>
                    </a:lnTo>
                    <a:lnTo>
                      <a:pt x="11613" y="3991"/>
                    </a:lnTo>
                    <a:lnTo>
                      <a:pt x="10958" y="3515"/>
                    </a:lnTo>
                    <a:lnTo>
                      <a:pt x="10303" y="3098"/>
                    </a:lnTo>
                    <a:lnTo>
                      <a:pt x="9589" y="2740"/>
                    </a:lnTo>
                    <a:lnTo>
                      <a:pt x="8814" y="2502"/>
                    </a:lnTo>
                    <a:lnTo>
                      <a:pt x="7981" y="2264"/>
                    </a:lnTo>
                    <a:lnTo>
                      <a:pt x="7147" y="2145"/>
                    </a:lnTo>
                    <a:lnTo>
                      <a:pt x="6313" y="2085"/>
                    </a:lnTo>
                    <a:lnTo>
                      <a:pt x="4169" y="2085"/>
                    </a:lnTo>
                    <a:lnTo>
                      <a:pt x="4169" y="1668"/>
                    </a:lnTo>
                    <a:lnTo>
                      <a:pt x="4050" y="1311"/>
                    </a:lnTo>
                    <a:lnTo>
                      <a:pt x="3812" y="954"/>
                    </a:lnTo>
                    <a:lnTo>
                      <a:pt x="3573" y="596"/>
                    </a:lnTo>
                    <a:lnTo>
                      <a:pt x="3276" y="358"/>
                    </a:lnTo>
                    <a:lnTo>
                      <a:pt x="2918" y="179"/>
                    </a:lnTo>
                    <a:lnTo>
                      <a:pt x="2501" y="60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1699830" y="838250"/>
                <a:ext cx="341478" cy="553879"/>
              </a:xfrm>
              <a:custGeom>
                <a:rect b="b" l="l" r="r" t="t"/>
                <a:pathLst>
                  <a:path extrusionOk="0" fill="none" h="23764" w="14651">
                    <a:moveTo>
                      <a:pt x="6313" y="2085"/>
                    </a:moveTo>
                    <a:lnTo>
                      <a:pt x="4169" y="2085"/>
                    </a:lnTo>
                    <a:lnTo>
                      <a:pt x="4169" y="2085"/>
                    </a:lnTo>
                    <a:lnTo>
                      <a:pt x="4169" y="1668"/>
                    </a:lnTo>
                    <a:lnTo>
                      <a:pt x="4050" y="1311"/>
                    </a:lnTo>
                    <a:lnTo>
                      <a:pt x="3812" y="954"/>
                    </a:lnTo>
                    <a:lnTo>
                      <a:pt x="3573" y="596"/>
                    </a:lnTo>
                    <a:lnTo>
                      <a:pt x="3276" y="358"/>
                    </a:lnTo>
                    <a:lnTo>
                      <a:pt x="2918" y="179"/>
                    </a:lnTo>
                    <a:lnTo>
                      <a:pt x="2501" y="60"/>
                    </a:lnTo>
                    <a:lnTo>
                      <a:pt x="2084" y="1"/>
                    </a:lnTo>
                    <a:lnTo>
                      <a:pt x="2084" y="1"/>
                    </a:lnTo>
                    <a:lnTo>
                      <a:pt x="1668" y="60"/>
                    </a:lnTo>
                    <a:lnTo>
                      <a:pt x="1251" y="179"/>
                    </a:lnTo>
                    <a:lnTo>
                      <a:pt x="893" y="358"/>
                    </a:lnTo>
                    <a:lnTo>
                      <a:pt x="596" y="596"/>
                    </a:lnTo>
                    <a:lnTo>
                      <a:pt x="357" y="954"/>
                    </a:lnTo>
                    <a:lnTo>
                      <a:pt x="179" y="1311"/>
                    </a:lnTo>
                    <a:lnTo>
                      <a:pt x="60" y="1668"/>
                    </a:lnTo>
                    <a:lnTo>
                      <a:pt x="0" y="2085"/>
                    </a:lnTo>
                    <a:lnTo>
                      <a:pt x="0" y="6314"/>
                    </a:lnTo>
                    <a:lnTo>
                      <a:pt x="0" y="6314"/>
                    </a:lnTo>
                    <a:lnTo>
                      <a:pt x="60" y="6731"/>
                    </a:lnTo>
                    <a:lnTo>
                      <a:pt x="179" y="7088"/>
                    </a:lnTo>
                    <a:lnTo>
                      <a:pt x="357" y="7445"/>
                    </a:lnTo>
                    <a:lnTo>
                      <a:pt x="596" y="7803"/>
                    </a:lnTo>
                    <a:lnTo>
                      <a:pt x="893" y="8041"/>
                    </a:lnTo>
                    <a:lnTo>
                      <a:pt x="1251" y="8220"/>
                    </a:lnTo>
                    <a:lnTo>
                      <a:pt x="1668" y="8339"/>
                    </a:lnTo>
                    <a:lnTo>
                      <a:pt x="2084" y="8398"/>
                    </a:lnTo>
                    <a:lnTo>
                      <a:pt x="2084" y="8398"/>
                    </a:lnTo>
                    <a:lnTo>
                      <a:pt x="2501" y="8339"/>
                    </a:lnTo>
                    <a:lnTo>
                      <a:pt x="2918" y="8220"/>
                    </a:lnTo>
                    <a:lnTo>
                      <a:pt x="3276" y="8041"/>
                    </a:lnTo>
                    <a:lnTo>
                      <a:pt x="3573" y="7803"/>
                    </a:lnTo>
                    <a:lnTo>
                      <a:pt x="3812" y="7445"/>
                    </a:lnTo>
                    <a:lnTo>
                      <a:pt x="4050" y="7088"/>
                    </a:lnTo>
                    <a:lnTo>
                      <a:pt x="4169" y="6731"/>
                    </a:lnTo>
                    <a:lnTo>
                      <a:pt x="4169" y="6314"/>
                    </a:lnTo>
                    <a:lnTo>
                      <a:pt x="6313" y="6314"/>
                    </a:lnTo>
                    <a:lnTo>
                      <a:pt x="6313" y="6314"/>
                    </a:lnTo>
                    <a:lnTo>
                      <a:pt x="6730" y="6314"/>
                    </a:lnTo>
                    <a:lnTo>
                      <a:pt x="7147" y="6373"/>
                    </a:lnTo>
                    <a:lnTo>
                      <a:pt x="7564" y="6492"/>
                    </a:lnTo>
                    <a:lnTo>
                      <a:pt x="7921" y="6612"/>
                    </a:lnTo>
                    <a:lnTo>
                      <a:pt x="8278" y="6790"/>
                    </a:lnTo>
                    <a:lnTo>
                      <a:pt x="8636" y="6969"/>
                    </a:lnTo>
                    <a:lnTo>
                      <a:pt x="8933" y="7207"/>
                    </a:lnTo>
                    <a:lnTo>
                      <a:pt x="9231" y="7505"/>
                    </a:lnTo>
                    <a:lnTo>
                      <a:pt x="9529" y="7803"/>
                    </a:lnTo>
                    <a:lnTo>
                      <a:pt x="9767" y="8100"/>
                    </a:lnTo>
                    <a:lnTo>
                      <a:pt x="9946" y="8458"/>
                    </a:lnTo>
                    <a:lnTo>
                      <a:pt x="10125" y="8815"/>
                    </a:lnTo>
                    <a:lnTo>
                      <a:pt x="10244" y="9172"/>
                    </a:lnTo>
                    <a:lnTo>
                      <a:pt x="10363" y="9589"/>
                    </a:lnTo>
                    <a:lnTo>
                      <a:pt x="10422" y="10006"/>
                    </a:lnTo>
                    <a:lnTo>
                      <a:pt x="10422" y="10423"/>
                    </a:lnTo>
                    <a:lnTo>
                      <a:pt x="10422" y="23764"/>
                    </a:lnTo>
                    <a:lnTo>
                      <a:pt x="14651" y="23764"/>
                    </a:lnTo>
                    <a:lnTo>
                      <a:pt x="14651" y="10423"/>
                    </a:lnTo>
                    <a:lnTo>
                      <a:pt x="14651" y="10423"/>
                    </a:lnTo>
                    <a:lnTo>
                      <a:pt x="14591" y="9589"/>
                    </a:lnTo>
                    <a:lnTo>
                      <a:pt x="14472" y="8756"/>
                    </a:lnTo>
                    <a:lnTo>
                      <a:pt x="14293" y="7922"/>
                    </a:lnTo>
                    <a:lnTo>
                      <a:pt x="13996" y="7207"/>
                    </a:lnTo>
                    <a:lnTo>
                      <a:pt x="13638" y="6433"/>
                    </a:lnTo>
                    <a:lnTo>
                      <a:pt x="13221" y="5778"/>
                    </a:lnTo>
                    <a:lnTo>
                      <a:pt x="12745" y="5123"/>
                    </a:lnTo>
                    <a:lnTo>
                      <a:pt x="12209" y="4527"/>
                    </a:lnTo>
                    <a:lnTo>
                      <a:pt x="11613" y="3991"/>
                    </a:lnTo>
                    <a:lnTo>
                      <a:pt x="10958" y="3515"/>
                    </a:lnTo>
                    <a:lnTo>
                      <a:pt x="10303" y="3098"/>
                    </a:lnTo>
                    <a:lnTo>
                      <a:pt x="9589" y="2740"/>
                    </a:lnTo>
                    <a:lnTo>
                      <a:pt x="8814" y="2502"/>
                    </a:lnTo>
                    <a:lnTo>
                      <a:pt x="7981" y="2264"/>
                    </a:lnTo>
                    <a:lnTo>
                      <a:pt x="7147" y="2145"/>
                    </a:lnTo>
                    <a:lnTo>
                      <a:pt x="6313" y="20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1942745" y="1669740"/>
                <a:ext cx="662143" cy="97192"/>
              </a:xfrm>
              <a:custGeom>
                <a:rect b="b" l="l" r="r" t="t"/>
                <a:pathLst>
                  <a:path extrusionOk="0" h="4170" w="28409">
                    <a:moveTo>
                      <a:pt x="1906" y="1"/>
                    </a:moveTo>
                    <a:lnTo>
                      <a:pt x="0" y="4170"/>
                    </a:lnTo>
                    <a:lnTo>
                      <a:pt x="28409" y="4170"/>
                    </a:lnTo>
                    <a:lnTo>
                      <a:pt x="265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1436078" y="2481814"/>
                <a:ext cx="566372" cy="566372"/>
              </a:xfrm>
              <a:custGeom>
                <a:rect b="b" l="l" r="r" t="t"/>
                <a:pathLst>
                  <a:path extrusionOk="0" h="24300" w="24300">
                    <a:moveTo>
                      <a:pt x="12150" y="0"/>
                    </a:moveTo>
                    <a:lnTo>
                      <a:pt x="10899" y="60"/>
                    </a:lnTo>
                    <a:lnTo>
                      <a:pt x="9708" y="238"/>
                    </a:lnTo>
                    <a:lnTo>
                      <a:pt x="8517" y="536"/>
                    </a:lnTo>
                    <a:lnTo>
                      <a:pt x="7385" y="953"/>
                    </a:lnTo>
                    <a:lnTo>
                      <a:pt x="6313" y="1430"/>
                    </a:lnTo>
                    <a:lnTo>
                      <a:pt x="5360" y="2025"/>
                    </a:lnTo>
                    <a:lnTo>
                      <a:pt x="4408" y="2740"/>
                    </a:lnTo>
                    <a:lnTo>
                      <a:pt x="3514" y="3514"/>
                    </a:lnTo>
                    <a:lnTo>
                      <a:pt x="2740" y="4407"/>
                    </a:lnTo>
                    <a:lnTo>
                      <a:pt x="2025" y="5360"/>
                    </a:lnTo>
                    <a:lnTo>
                      <a:pt x="1430" y="6313"/>
                    </a:lnTo>
                    <a:lnTo>
                      <a:pt x="953" y="7385"/>
                    </a:lnTo>
                    <a:lnTo>
                      <a:pt x="536" y="8517"/>
                    </a:lnTo>
                    <a:lnTo>
                      <a:pt x="239" y="9708"/>
                    </a:lnTo>
                    <a:lnTo>
                      <a:pt x="60" y="10899"/>
                    </a:lnTo>
                    <a:lnTo>
                      <a:pt x="0" y="12150"/>
                    </a:lnTo>
                    <a:lnTo>
                      <a:pt x="60" y="13341"/>
                    </a:lnTo>
                    <a:lnTo>
                      <a:pt x="239" y="14591"/>
                    </a:lnTo>
                    <a:lnTo>
                      <a:pt x="536" y="15723"/>
                    </a:lnTo>
                    <a:lnTo>
                      <a:pt x="953" y="16855"/>
                    </a:lnTo>
                    <a:lnTo>
                      <a:pt x="1430" y="17927"/>
                    </a:lnTo>
                    <a:lnTo>
                      <a:pt x="2025" y="18939"/>
                    </a:lnTo>
                    <a:lnTo>
                      <a:pt x="2740" y="19832"/>
                    </a:lnTo>
                    <a:lnTo>
                      <a:pt x="3514" y="20726"/>
                    </a:lnTo>
                    <a:lnTo>
                      <a:pt x="4408" y="21500"/>
                    </a:lnTo>
                    <a:lnTo>
                      <a:pt x="5360" y="22215"/>
                    </a:lnTo>
                    <a:lnTo>
                      <a:pt x="6313" y="22810"/>
                    </a:lnTo>
                    <a:lnTo>
                      <a:pt x="7385" y="23346"/>
                    </a:lnTo>
                    <a:lnTo>
                      <a:pt x="8517" y="23703"/>
                    </a:lnTo>
                    <a:lnTo>
                      <a:pt x="9708" y="24001"/>
                    </a:lnTo>
                    <a:lnTo>
                      <a:pt x="10899" y="24239"/>
                    </a:lnTo>
                    <a:lnTo>
                      <a:pt x="12150" y="24299"/>
                    </a:lnTo>
                    <a:lnTo>
                      <a:pt x="13341" y="24239"/>
                    </a:lnTo>
                    <a:lnTo>
                      <a:pt x="14592" y="24001"/>
                    </a:lnTo>
                    <a:lnTo>
                      <a:pt x="15723" y="23703"/>
                    </a:lnTo>
                    <a:lnTo>
                      <a:pt x="16855" y="23346"/>
                    </a:lnTo>
                    <a:lnTo>
                      <a:pt x="17927" y="22810"/>
                    </a:lnTo>
                    <a:lnTo>
                      <a:pt x="18939" y="22215"/>
                    </a:lnTo>
                    <a:lnTo>
                      <a:pt x="19833" y="21500"/>
                    </a:lnTo>
                    <a:lnTo>
                      <a:pt x="20726" y="20726"/>
                    </a:lnTo>
                    <a:lnTo>
                      <a:pt x="21500" y="19832"/>
                    </a:lnTo>
                    <a:lnTo>
                      <a:pt x="22215" y="18939"/>
                    </a:lnTo>
                    <a:lnTo>
                      <a:pt x="22810" y="17927"/>
                    </a:lnTo>
                    <a:lnTo>
                      <a:pt x="23346" y="16855"/>
                    </a:lnTo>
                    <a:lnTo>
                      <a:pt x="23704" y="15723"/>
                    </a:lnTo>
                    <a:lnTo>
                      <a:pt x="24001" y="14591"/>
                    </a:lnTo>
                    <a:lnTo>
                      <a:pt x="24240" y="13341"/>
                    </a:lnTo>
                    <a:lnTo>
                      <a:pt x="24299" y="12150"/>
                    </a:lnTo>
                    <a:lnTo>
                      <a:pt x="24240" y="10899"/>
                    </a:lnTo>
                    <a:lnTo>
                      <a:pt x="24001" y="9708"/>
                    </a:lnTo>
                    <a:lnTo>
                      <a:pt x="23704" y="8517"/>
                    </a:lnTo>
                    <a:lnTo>
                      <a:pt x="23346" y="7385"/>
                    </a:lnTo>
                    <a:lnTo>
                      <a:pt x="22810" y="6313"/>
                    </a:lnTo>
                    <a:lnTo>
                      <a:pt x="22215" y="5360"/>
                    </a:lnTo>
                    <a:lnTo>
                      <a:pt x="21500" y="4407"/>
                    </a:lnTo>
                    <a:lnTo>
                      <a:pt x="20726" y="3514"/>
                    </a:lnTo>
                    <a:lnTo>
                      <a:pt x="19833" y="2740"/>
                    </a:lnTo>
                    <a:lnTo>
                      <a:pt x="18939" y="2025"/>
                    </a:lnTo>
                    <a:lnTo>
                      <a:pt x="17927" y="1430"/>
                    </a:lnTo>
                    <a:lnTo>
                      <a:pt x="16855" y="953"/>
                    </a:lnTo>
                    <a:lnTo>
                      <a:pt x="15723" y="536"/>
                    </a:lnTo>
                    <a:lnTo>
                      <a:pt x="14592" y="238"/>
                    </a:lnTo>
                    <a:lnTo>
                      <a:pt x="13341" y="60"/>
                    </a:ln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2170393" y="2481814"/>
                <a:ext cx="566372" cy="566372"/>
              </a:xfrm>
              <a:custGeom>
                <a:rect b="b" l="l" r="r" t="t"/>
                <a:pathLst>
                  <a:path extrusionOk="0" h="24300" w="24300">
                    <a:moveTo>
                      <a:pt x="12150" y="0"/>
                    </a:moveTo>
                    <a:lnTo>
                      <a:pt x="10899" y="60"/>
                    </a:lnTo>
                    <a:lnTo>
                      <a:pt x="9708" y="238"/>
                    </a:lnTo>
                    <a:lnTo>
                      <a:pt x="8517" y="536"/>
                    </a:lnTo>
                    <a:lnTo>
                      <a:pt x="7385" y="953"/>
                    </a:lnTo>
                    <a:lnTo>
                      <a:pt x="6373" y="1430"/>
                    </a:lnTo>
                    <a:lnTo>
                      <a:pt x="5361" y="2025"/>
                    </a:lnTo>
                    <a:lnTo>
                      <a:pt x="4408" y="2740"/>
                    </a:lnTo>
                    <a:lnTo>
                      <a:pt x="3574" y="3514"/>
                    </a:lnTo>
                    <a:lnTo>
                      <a:pt x="2740" y="4407"/>
                    </a:lnTo>
                    <a:lnTo>
                      <a:pt x="2085" y="5360"/>
                    </a:lnTo>
                    <a:lnTo>
                      <a:pt x="1430" y="6313"/>
                    </a:lnTo>
                    <a:lnTo>
                      <a:pt x="953" y="7385"/>
                    </a:lnTo>
                    <a:lnTo>
                      <a:pt x="537" y="8517"/>
                    </a:lnTo>
                    <a:lnTo>
                      <a:pt x="239" y="9708"/>
                    </a:lnTo>
                    <a:lnTo>
                      <a:pt x="60" y="10899"/>
                    </a:lnTo>
                    <a:lnTo>
                      <a:pt x="1" y="12150"/>
                    </a:lnTo>
                    <a:lnTo>
                      <a:pt x="60" y="13341"/>
                    </a:lnTo>
                    <a:lnTo>
                      <a:pt x="239" y="14591"/>
                    </a:lnTo>
                    <a:lnTo>
                      <a:pt x="537" y="15723"/>
                    </a:lnTo>
                    <a:lnTo>
                      <a:pt x="953" y="16855"/>
                    </a:lnTo>
                    <a:lnTo>
                      <a:pt x="1430" y="17927"/>
                    </a:lnTo>
                    <a:lnTo>
                      <a:pt x="2085" y="18939"/>
                    </a:lnTo>
                    <a:lnTo>
                      <a:pt x="2740" y="19832"/>
                    </a:lnTo>
                    <a:lnTo>
                      <a:pt x="3574" y="20726"/>
                    </a:lnTo>
                    <a:lnTo>
                      <a:pt x="4408" y="21500"/>
                    </a:lnTo>
                    <a:lnTo>
                      <a:pt x="5361" y="22215"/>
                    </a:lnTo>
                    <a:lnTo>
                      <a:pt x="6373" y="22810"/>
                    </a:lnTo>
                    <a:lnTo>
                      <a:pt x="7385" y="23346"/>
                    </a:lnTo>
                    <a:lnTo>
                      <a:pt x="8517" y="23703"/>
                    </a:lnTo>
                    <a:lnTo>
                      <a:pt x="9708" y="24001"/>
                    </a:lnTo>
                    <a:lnTo>
                      <a:pt x="10899" y="24239"/>
                    </a:lnTo>
                    <a:lnTo>
                      <a:pt x="12150" y="24299"/>
                    </a:lnTo>
                    <a:lnTo>
                      <a:pt x="13401" y="24239"/>
                    </a:lnTo>
                    <a:lnTo>
                      <a:pt x="14592" y="24001"/>
                    </a:lnTo>
                    <a:lnTo>
                      <a:pt x="15723" y="23703"/>
                    </a:lnTo>
                    <a:lnTo>
                      <a:pt x="16855" y="23346"/>
                    </a:lnTo>
                    <a:lnTo>
                      <a:pt x="17927" y="22810"/>
                    </a:lnTo>
                    <a:lnTo>
                      <a:pt x="18939" y="22215"/>
                    </a:lnTo>
                    <a:lnTo>
                      <a:pt x="19892" y="21500"/>
                    </a:lnTo>
                    <a:lnTo>
                      <a:pt x="20726" y="20726"/>
                    </a:lnTo>
                    <a:lnTo>
                      <a:pt x="21500" y="19832"/>
                    </a:lnTo>
                    <a:lnTo>
                      <a:pt x="22215" y="18939"/>
                    </a:lnTo>
                    <a:lnTo>
                      <a:pt x="22811" y="17927"/>
                    </a:lnTo>
                    <a:lnTo>
                      <a:pt x="23347" y="16855"/>
                    </a:lnTo>
                    <a:lnTo>
                      <a:pt x="23763" y="15723"/>
                    </a:lnTo>
                    <a:lnTo>
                      <a:pt x="24061" y="14591"/>
                    </a:lnTo>
                    <a:lnTo>
                      <a:pt x="24240" y="13341"/>
                    </a:lnTo>
                    <a:lnTo>
                      <a:pt x="24299" y="12150"/>
                    </a:lnTo>
                    <a:lnTo>
                      <a:pt x="24240" y="10899"/>
                    </a:lnTo>
                    <a:lnTo>
                      <a:pt x="24061" y="9708"/>
                    </a:lnTo>
                    <a:lnTo>
                      <a:pt x="23763" y="8517"/>
                    </a:lnTo>
                    <a:lnTo>
                      <a:pt x="23347" y="7385"/>
                    </a:lnTo>
                    <a:lnTo>
                      <a:pt x="22811" y="6313"/>
                    </a:lnTo>
                    <a:lnTo>
                      <a:pt x="22215" y="5360"/>
                    </a:lnTo>
                    <a:lnTo>
                      <a:pt x="21500" y="4407"/>
                    </a:lnTo>
                    <a:lnTo>
                      <a:pt x="20726" y="3514"/>
                    </a:lnTo>
                    <a:lnTo>
                      <a:pt x="19892" y="2740"/>
                    </a:lnTo>
                    <a:lnTo>
                      <a:pt x="18939" y="2025"/>
                    </a:lnTo>
                    <a:lnTo>
                      <a:pt x="17927" y="1430"/>
                    </a:lnTo>
                    <a:lnTo>
                      <a:pt x="16855" y="953"/>
                    </a:lnTo>
                    <a:lnTo>
                      <a:pt x="15723" y="536"/>
                    </a:lnTo>
                    <a:lnTo>
                      <a:pt x="14592" y="238"/>
                    </a:lnTo>
                    <a:lnTo>
                      <a:pt x="13401" y="60"/>
                    </a:ln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2904708" y="2481814"/>
                <a:ext cx="566372" cy="566372"/>
              </a:xfrm>
              <a:custGeom>
                <a:rect b="b" l="l" r="r" t="t"/>
                <a:pathLst>
                  <a:path extrusionOk="0" h="24300" w="24300">
                    <a:moveTo>
                      <a:pt x="12150" y="0"/>
                    </a:moveTo>
                    <a:lnTo>
                      <a:pt x="10899" y="60"/>
                    </a:lnTo>
                    <a:lnTo>
                      <a:pt x="9708" y="238"/>
                    </a:lnTo>
                    <a:lnTo>
                      <a:pt x="8517" y="536"/>
                    </a:lnTo>
                    <a:lnTo>
                      <a:pt x="7445" y="953"/>
                    </a:lnTo>
                    <a:lnTo>
                      <a:pt x="6373" y="1430"/>
                    </a:lnTo>
                    <a:lnTo>
                      <a:pt x="5361" y="2025"/>
                    </a:lnTo>
                    <a:lnTo>
                      <a:pt x="4408" y="2740"/>
                    </a:lnTo>
                    <a:lnTo>
                      <a:pt x="3574" y="3514"/>
                    </a:lnTo>
                    <a:lnTo>
                      <a:pt x="2800" y="4407"/>
                    </a:lnTo>
                    <a:lnTo>
                      <a:pt x="2085" y="5360"/>
                    </a:lnTo>
                    <a:lnTo>
                      <a:pt x="1490" y="6313"/>
                    </a:lnTo>
                    <a:lnTo>
                      <a:pt x="954" y="7385"/>
                    </a:lnTo>
                    <a:lnTo>
                      <a:pt x="537" y="8517"/>
                    </a:lnTo>
                    <a:lnTo>
                      <a:pt x="239" y="9708"/>
                    </a:lnTo>
                    <a:lnTo>
                      <a:pt x="60" y="10899"/>
                    </a:lnTo>
                    <a:lnTo>
                      <a:pt x="1" y="12150"/>
                    </a:lnTo>
                    <a:lnTo>
                      <a:pt x="60" y="13341"/>
                    </a:lnTo>
                    <a:lnTo>
                      <a:pt x="239" y="14591"/>
                    </a:lnTo>
                    <a:lnTo>
                      <a:pt x="537" y="15723"/>
                    </a:lnTo>
                    <a:lnTo>
                      <a:pt x="954" y="16855"/>
                    </a:lnTo>
                    <a:lnTo>
                      <a:pt x="1490" y="17927"/>
                    </a:lnTo>
                    <a:lnTo>
                      <a:pt x="2085" y="18939"/>
                    </a:lnTo>
                    <a:lnTo>
                      <a:pt x="2800" y="19832"/>
                    </a:lnTo>
                    <a:lnTo>
                      <a:pt x="3574" y="20726"/>
                    </a:lnTo>
                    <a:lnTo>
                      <a:pt x="4408" y="21500"/>
                    </a:lnTo>
                    <a:lnTo>
                      <a:pt x="5361" y="22215"/>
                    </a:lnTo>
                    <a:lnTo>
                      <a:pt x="6373" y="22810"/>
                    </a:lnTo>
                    <a:lnTo>
                      <a:pt x="7445" y="23346"/>
                    </a:lnTo>
                    <a:lnTo>
                      <a:pt x="8517" y="23703"/>
                    </a:lnTo>
                    <a:lnTo>
                      <a:pt x="9708" y="24001"/>
                    </a:lnTo>
                    <a:lnTo>
                      <a:pt x="10899" y="24239"/>
                    </a:lnTo>
                    <a:lnTo>
                      <a:pt x="12150" y="24299"/>
                    </a:lnTo>
                    <a:lnTo>
                      <a:pt x="13401" y="24239"/>
                    </a:lnTo>
                    <a:lnTo>
                      <a:pt x="14592" y="24001"/>
                    </a:lnTo>
                    <a:lnTo>
                      <a:pt x="15783" y="23703"/>
                    </a:lnTo>
                    <a:lnTo>
                      <a:pt x="16855" y="23346"/>
                    </a:lnTo>
                    <a:lnTo>
                      <a:pt x="17927" y="22810"/>
                    </a:lnTo>
                    <a:lnTo>
                      <a:pt x="18940" y="22215"/>
                    </a:lnTo>
                    <a:lnTo>
                      <a:pt x="19892" y="21500"/>
                    </a:lnTo>
                    <a:lnTo>
                      <a:pt x="20726" y="20726"/>
                    </a:lnTo>
                    <a:lnTo>
                      <a:pt x="21500" y="19832"/>
                    </a:lnTo>
                    <a:lnTo>
                      <a:pt x="22215" y="18939"/>
                    </a:lnTo>
                    <a:lnTo>
                      <a:pt x="22811" y="17927"/>
                    </a:lnTo>
                    <a:lnTo>
                      <a:pt x="23347" y="16855"/>
                    </a:lnTo>
                    <a:lnTo>
                      <a:pt x="23764" y="15723"/>
                    </a:lnTo>
                    <a:lnTo>
                      <a:pt x="24061" y="14591"/>
                    </a:lnTo>
                    <a:lnTo>
                      <a:pt x="24240" y="13341"/>
                    </a:lnTo>
                    <a:lnTo>
                      <a:pt x="24300" y="12150"/>
                    </a:lnTo>
                    <a:lnTo>
                      <a:pt x="24240" y="10899"/>
                    </a:lnTo>
                    <a:lnTo>
                      <a:pt x="24061" y="9708"/>
                    </a:lnTo>
                    <a:lnTo>
                      <a:pt x="23764" y="8517"/>
                    </a:lnTo>
                    <a:lnTo>
                      <a:pt x="23347" y="7385"/>
                    </a:lnTo>
                    <a:lnTo>
                      <a:pt x="22811" y="6313"/>
                    </a:lnTo>
                    <a:lnTo>
                      <a:pt x="22215" y="5360"/>
                    </a:lnTo>
                    <a:lnTo>
                      <a:pt x="21500" y="4407"/>
                    </a:lnTo>
                    <a:lnTo>
                      <a:pt x="20726" y="3514"/>
                    </a:lnTo>
                    <a:lnTo>
                      <a:pt x="19892" y="2740"/>
                    </a:lnTo>
                    <a:lnTo>
                      <a:pt x="18940" y="2025"/>
                    </a:lnTo>
                    <a:lnTo>
                      <a:pt x="17927" y="1430"/>
                    </a:lnTo>
                    <a:lnTo>
                      <a:pt x="16855" y="953"/>
                    </a:lnTo>
                    <a:lnTo>
                      <a:pt x="15783" y="536"/>
                    </a:lnTo>
                    <a:lnTo>
                      <a:pt x="14592" y="238"/>
                    </a:lnTo>
                    <a:lnTo>
                      <a:pt x="13401" y="60"/>
                    </a:ln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1533249" y="2578985"/>
                <a:ext cx="370636" cy="370636"/>
              </a:xfrm>
              <a:custGeom>
                <a:rect b="b" l="l" r="r" t="t"/>
                <a:pathLst>
                  <a:path extrusionOk="0" h="15902" w="15902">
                    <a:moveTo>
                      <a:pt x="7981" y="0"/>
                    </a:moveTo>
                    <a:lnTo>
                      <a:pt x="7147" y="60"/>
                    </a:lnTo>
                    <a:lnTo>
                      <a:pt x="6373" y="179"/>
                    </a:lnTo>
                    <a:lnTo>
                      <a:pt x="5599" y="357"/>
                    </a:lnTo>
                    <a:lnTo>
                      <a:pt x="4884" y="596"/>
                    </a:lnTo>
                    <a:lnTo>
                      <a:pt x="4169" y="953"/>
                    </a:lnTo>
                    <a:lnTo>
                      <a:pt x="3514" y="1370"/>
                    </a:lnTo>
                    <a:lnTo>
                      <a:pt x="2919" y="1787"/>
                    </a:lnTo>
                    <a:lnTo>
                      <a:pt x="2323" y="2323"/>
                    </a:lnTo>
                    <a:lnTo>
                      <a:pt x="1787" y="2918"/>
                    </a:lnTo>
                    <a:lnTo>
                      <a:pt x="1370" y="3514"/>
                    </a:lnTo>
                    <a:lnTo>
                      <a:pt x="953" y="4169"/>
                    </a:lnTo>
                    <a:lnTo>
                      <a:pt x="596" y="4884"/>
                    </a:lnTo>
                    <a:lnTo>
                      <a:pt x="358" y="5598"/>
                    </a:lnTo>
                    <a:lnTo>
                      <a:pt x="179" y="6373"/>
                    </a:lnTo>
                    <a:lnTo>
                      <a:pt x="60" y="7147"/>
                    </a:lnTo>
                    <a:lnTo>
                      <a:pt x="0" y="7981"/>
                    </a:lnTo>
                    <a:lnTo>
                      <a:pt x="60" y="8755"/>
                    </a:lnTo>
                    <a:lnTo>
                      <a:pt x="179" y="9589"/>
                    </a:lnTo>
                    <a:lnTo>
                      <a:pt x="358" y="10303"/>
                    </a:lnTo>
                    <a:lnTo>
                      <a:pt x="596" y="11078"/>
                    </a:lnTo>
                    <a:lnTo>
                      <a:pt x="953" y="11733"/>
                    </a:lnTo>
                    <a:lnTo>
                      <a:pt x="1370" y="12388"/>
                    </a:lnTo>
                    <a:lnTo>
                      <a:pt x="1787" y="13043"/>
                    </a:lnTo>
                    <a:lnTo>
                      <a:pt x="2323" y="13579"/>
                    </a:lnTo>
                    <a:lnTo>
                      <a:pt x="2919" y="14115"/>
                    </a:lnTo>
                    <a:lnTo>
                      <a:pt x="3514" y="14532"/>
                    </a:lnTo>
                    <a:lnTo>
                      <a:pt x="4169" y="14949"/>
                    </a:lnTo>
                    <a:lnTo>
                      <a:pt x="4884" y="15306"/>
                    </a:lnTo>
                    <a:lnTo>
                      <a:pt x="5599" y="15544"/>
                    </a:lnTo>
                    <a:lnTo>
                      <a:pt x="6373" y="15782"/>
                    </a:lnTo>
                    <a:lnTo>
                      <a:pt x="7147" y="15902"/>
                    </a:lnTo>
                    <a:lnTo>
                      <a:pt x="8755" y="15902"/>
                    </a:lnTo>
                    <a:lnTo>
                      <a:pt x="9589" y="15782"/>
                    </a:lnTo>
                    <a:lnTo>
                      <a:pt x="10303" y="15544"/>
                    </a:lnTo>
                    <a:lnTo>
                      <a:pt x="11078" y="15306"/>
                    </a:lnTo>
                    <a:lnTo>
                      <a:pt x="11733" y="14949"/>
                    </a:lnTo>
                    <a:lnTo>
                      <a:pt x="12388" y="14532"/>
                    </a:lnTo>
                    <a:lnTo>
                      <a:pt x="13043" y="14115"/>
                    </a:lnTo>
                    <a:lnTo>
                      <a:pt x="13579" y="13579"/>
                    </a:lnTo>
                    <a:lnTo>
                      <a:pt x="14115" y="13043"/>
                    </a:lnTo>
                    <a:lnTo>
                      <a:pt x="14532" y="12388"/>
                    </a:lnTo>
                    <a:lnTo>
                      <a:pt x="14949" y="11733"/>
                    </a:lnTo>
                    <a:lnTo>
                      <a:pt x="15306" y="11078"/>
                    </a:lnTo>
                    <a:lnTo>
                      <a:pt x="15544" y="10303"/>
                    </a:lnTo>
                    <a:lnTo>
                      <a:pt x="15783" y="9589"/>
                    </a:lnTo>
                    <a:lnTo>
                      <a:pt x="15902" y="8755"/>
                    </a:lnTo>
                    <a:lnTo>
                      <a:pt x="15902" y="7981"/>
                    </a:lnTo>
                    <a:lnTo>
                      <a:pt x="15902" y="7147"/>
                    </a:lnTo>
                    <a:lnTo>
                      <a:pt x="15783" y="6373"/>
                    </a:lnTo>
                    <a:lnTo>
                      <a:pt x="15544" y="5598"/>
                    </a:lnTo>
                    <a:lnTo>
                      <a:pt x="15306" y="4884"/>
                    </a:lnTo>
                    <a:lnTo>
                      <a:pt x="14949" y="4169"/>
                    </a:lnTo>
                    <a:lnTo>
                      <a:pt x="14532" y="3514"/>
                    </a:lnTo>
                    <a:lnTo>
                      <a:pt x="14115" y="2918"/>
                    </a:lnTo>
                    <a:lnTo>
                      <a:pt x="13579" y="2323"/>
                    </a:lnTo>
                    <a:lnTo>
                      <a:pt x="13043" y="1787"/>
                    </a:lnTo>
                    <a:lnTo>
                      <a:pt x="12388" y="1370"/>
                    </a:lnTo>
                    <a:lnTo>
                      <a:pt x="11733" y="953"/>
                    </a:lnTo>
                    <a:lnTo>
                      <a:pt x="11078" y="596"/>
                    </a:lnTo>
                    <a:lnTo>
                      <a:pt x="10303" y="357"/>
                    </a:lnTo>
                    <a:lnTo>
                      <a:pt x="9589" y="179"/>
                    </a:lnTo>
                    <a:lnTo>
                      <a:pt x="8755" y="60"/>
                    </a:lnTo>
                    <a:lnTo>
                      <a:pt x="7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2267564" y="2578985"/>
                <a:ext cx="372034" cy="370636"/>
              </a:xfrm>
              <a:custGeom>
                <a:rect b="b" l="l" r="r" t="t"/>
                <a:pathLst>
                  <a:path extrusionOk="0" h="15902" w="15962">
                    <a:moveTo>
                      <a:pt x="7981" y="0"/>
                    </a:moveTo>
                    <a:lnTo>
                      <a:pt x="7147" y="60"/>
                    </a:lnTo>
                    <a:lnTo>
                      <a:pt x="6373" y="179"/>
                    </a:lnTo>
                    <a:lnTo>
                      <a:pt x="5599" y="357"/>
                    </a:lnTo>
                    <a:lnTo>
                      <a:pt x="4884" y="596"/>
                    </a:lnTo>
                    <a:lnTo>
                      <a:pt x="4169" y="953"/>
                    </a:lnTo>
                    <a:lnTo>
                      <a:pt x="3514" y="1370"/>
                    </a:lnTo>
                    <a:lnTo>
                      <a:pt x="2919" y="1787"/>
                    </a:lnTo>
                    <a:lnTo>
                      <a:pt x="2323" y="2323"/>
                    </a:lnTo>
                    <a:lnTo>
                      <a:pt x="1847" y="2918"/>
                    </a:lnTo>
                    <a:lnTo>
                      <a:pt x="1370" y="3514"/>
                    </a:lnTo>
                    <a:lnTo>
                      <a:pt x="953" y="4169"/>
                    </a:lnTo>
                    <a:lnTo>
                      <a:pt x="656" y="4884"/>
                    </a:lnTo>
                    <a:lnTo>
                      <a:pt x="358" y="5598"/>
                    </a:lnTo>
                    <a:lnTo>
                      <a:pt x="179" y="6373"/>
                    </a:lnTo>
                    <a:lnTo>
                      <a:pt x="60" y="7147"/>
                    </a:lnTo>
                    <a:lnTo>
                      <a:pt x="0" y="7981"/>
                    </a:lnTo>
                    <a:lnTo>
                      <a:pt x="60" y="8755"/>
                    </a:lnTo>
                    <a:lnTo>
                      <a:pt x="179" y="9589"/>
                    </a:lnTo>
                    <a:lnTo>
                      <a:pt x="358" y="10303"/>
                    </a:lnTo>
                    <a:lnTo>
                      <a:pt x="656" y="11078"/>
                    </a:lnTo>
                    <a:lnTo>
                      <a:pt x="953" y="11733"/>
                    </a:lnTo>
                    <a:lnTo>
                      <a:pt x="1370" y="12388"/>
                    </a:lnTo>
                    <a:lnTo>
                      <a:pt x="1847" y="13043"/>
                    </a:lnTo>
                    <a:lnTo>
                      <a:pt x="2323" y="13579"/>
                    </a:lnTo>
                    <a:lnTo>
                      <a:pt x="2919" y="14115"/>
                    </a:lnTo>
                    <a:lnTo>
                      <a:pt x="3514" y="14532"/>
                    </a:lnTo>
                    <a:lnTo>
                      <a:pt x="4169" y="14949"/>
                    </a:lnTo>
                    <a:lnTo>
                      <a:pt x="4884" y="15306"/>
                    </a:lnTo>
                    <a:lnTo>
                      <a:pt x="5599" y="15544"/>
                    </a:lnTo>
                    <a:lnTo>
                      <a:pt x="6373" y="15782"/>
                    </a:lnTo>
                    <a:lnTo>
                      <a:pt x="7147" y="15902"/>
                    </a:lnTo>
                    <a:lnTo>
                      <a:pt x="8815" y="15902"/>
                    </a:lnTo>
                    <a:lnTo>
                      <a:pt x="9589" y="15782"/>
                    </a:lnTo>
                    <a:lnTo>
                      <a:pt x="10363" y="15544"/>
                    </a:lnTo>
                    <a:lnTo>
                      <a:pt x="11078" y="15306"/>
                    </a:lnTo>
                    <a:lnTo>
                      <a:pt x="11793" y="14949"/>
                    </a:lnTo>
                    <a:lnTo>
                      <a:pt x="12448" y="14532"/>
                    </a:lnTo>
                    <a:lnTo>
                      <a:pt x="13043" y="14115"/>
                    </a:lnTo>
                    <a:lnTo>
                      <a:pt x="13579" y="13579"/>
                    </a:lnTo>
                    <a:lnTo>
                      <a:pt x="14115" y="13043"/>
                    </a:lnTo>
                    <a:lnTo>
                      <a:pt x="14592" y="12388"/>
                    </a:lnTo>
                    <a:lnTo>
                      <a:pt x="14949" y="11733"/>
                    </a:lnTo>
                    <a:lnTo>
                      <a:pt x="15306" y="11078"/>
                    </a:lnTo>
                    <a:lnTo>
                      <a:pt x="15604" y="10303"/>
                    </a:lnTo>
                    <a:lnTo>
                      <a:pt x="15783" y="9589"/>
                    </a:lnTo>
                    <a:lnTo>
                      <a:pt x="15902" y="8755"/>
                    </a:lnTo>
                    <a:lnTo>
                      <a:pt x="15961" y="7981"/>
                    </a:lnTo>
                    <a:lnTo>
                      <a:pt x="15902" y="7147"/>
                    </a:lnTo>
                    <a:lnTo>
                      <a:pt x="15783" y="6373"/>
                    </a:lnTo>
                    <a:lnTo>
                      <a:pt x="15604" y="5598"/>
                    </a:lnTo>
                    <a:lnTo>
                      <a:pt x="15306" y="4884"/>
                    </a:lnTo>
                    <a:lnTo>
                      <a:pt x="14949" y="4169"/>
                    </a:lnTo>
                    <a:lnTo>
                      <a:pt x="14592" y="3514"/>
                    </a:lnTo>
                    <a:lnTo>
                      <a:pt x="14115" y="2918"/>
                    </a:lnTo>
                    <a:lnTo>
                      <a:pt x="13579" y="2323"/>
                    </a:lnTo>
                    <a:lnTo>
                      <a:pt x="13043" y="1787"/>
                    </a:lnTo>
                    <a:lnTo>
                      <a:pt x="12448" y="1370"/>
                    </a:lnTo>
                    <a:lnTo>
                      <a:pt x="11793" y="953"/>
                    </a:lnTo>
                    <a:lnTo>
                      <a:pt x="11078" y="596"/>
                    </a:lnTo>
                    <a:lnTo>
                      <a:pt x="10363" y="357"/>
                    </a:lnTo>
                    <a:lnTo>
                      <a:pt x="9589" y="179"/>
                    </a:lnTo>
                    <a:lnTo>
                      <a:pt x="8815" y="60"/>
                    </a:lnTo>
                    <a:lnTo>
                      <a:pt x="7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2267564" y="2578985"/>
                <a:ext cx="372034" cy="370636"/>
              </a:xfrm>
              <a:custGeom>
                <a:rect b="b" l="l" r="r" t="t"/>
                <a:pathLst>
                  <a:path extrusionOk="0" fill="none" h="15902" w="15962">
                    <a:moveTo>
                      <a:pt x="15961" y="7981"/>
                    </a:moveTo>
                    <a:lnTo>
                      <a:pt x="15961" y="7981"/>
                    </a:lnTo>
                    <a:lnTo>
                      <a:pt x="15902" y="8755"/>
                    </a:lnTo>
                    <a:lnTo>
                      <a:pt x="15783" y="9589"/>
                    </a:lnTo>
                    <a:lnTo>
                      <a:pt x="15604" y="10303"/>
                    </a:lnTo>
                    <a:lnTo>
                      <a:pt x="15306" y="11078"/>
                    </a:lnTo>
                    <a:lnTo>
                      <a:pt x="14949" y="11733"/>
                    </a:lnTo>
                    <a:lnTo>
                      <a:pt x="14592" y="12388"/>
                    </a:lnTo>
                    <a:lnTo>
                      <a:pt x="14115" y="13043"/>
                    </a:lnTo>
                    <a:lnTo>
                      <a:pt x="13579" y="13579"/>
                    </a:lnTo>
                    <a:lnTo>
                      <a:pt x="13043" y="14115"/>
                    </a:lnTo>
                    <a:lnTo>
                      <a:pt x="12448" y="14532"/>
                    </a:lnTo>
                    <a:lnTo>
                      <a:pt x="11793" y="14949"/>
                    </a:lnTo>
                    <a:lnTo>
                      <a:pt x="11078" y="15306"/>
                    </a:lnTo>
                    <a:lnTo>
                      <a:pt x="10363" y="15544"/>
                    </a:lnTo>
                    <a:lnTo>
                      <a:pt x="9589" y="15782"/>
                    </a:lnTo>
                    <a:lnTo>
                      <a:pt x="8815" y="15902"/>
                    </a:lnTo>
                    <a:lnTo>
                      <a:pt x="7981" y="15902"/>
                    </a:lnTo>
                    <a:lnTo>
                      <a:pt x="7981" y="15902"/>
                    </a:lnTo>
                    <a:lnTo>
                      <a:pt x="7147" y="15902"/>
                    </a:lnTo>
                    <a:lnTo>
                      <a:pt x="6373" y="15782"/>
                    </a:lnTo>
                    <a:lnTo>
                      <a:pt x="5599" y="15544"/>
                    </a:lnTo>
                    <a:lnTo>
                      <a:pt x="4884" y="15306"/>
                    </a:lnTo>
                    <a:lnTo>
                      <a:pt x="4169" y="14949"/>
                    </a:lnTo>
                    <a:lnTo>
                      <a:pt x="3514" y="14532"/>
                    </a:lnTo>
                    <a:lnTo>
                      <a:pt x="2919" y="14115"/>
                    </a:lnTo>
                    <a:lnTo>
                      <a:pt x="2323" y="13579"/>
                    </a:lnTo>
                    <a:lnTo>
                      <a:pt x="1847" y="13043"/>
                    </a:lnTo>
                    <a:lnTo>
                      <a:pt x="1370" y="12388"/>
                    </a:lnTo>
                    <a:lnTo>
                      <a:pt x="953" y="11733"/>
                    </a:lnTo>
                    <a:lnTo>
                      <a:pt x="656" y="11078"/>
                    </a:lnTo>
                    <a:lnTo>
                      <a:pt x="358" y="10303"/>
                    </a:lnTo>
                    <a:lnTo>
                      <a:pt x="179" y="9589"/>
                    </a:lnTo>
                    <a:lnTo>
                      <a:pt x="60" y="8755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60" y="7147"/>
                    </a:lnTo>
                    <a:lnTo>
                      <a:pt x="179" y="6373"/>
                    </a:lnTo>
                    <a:lnTo>
                      <a:pt x="358" y="5598"/>
                    </a:lnTo>
                    <a:lnTo>
                      <a:pt x="656" y="4884"/>
                    </a:lnTo>
                    <a:lnTo>
                      <a:pt x="953" y="4169"/>
                    </a:lnTo>
                    <a:lnTo>
                      <a:pt x="1370" y="3514"/>
                    </a:lnTo>
                    <a:lnTo>
                      <a:pt x="1847" y="2918"/>
                    </a:lnTo>
                    <a:lnTo>
                      <a:pt x="2323" y="2323"/>
                    </a:lnTo>
                    <a:lnTo>
                      <a:pt x="2919" y="1787"/>
                    </a:lnTo>
                    <a:lnTo>
                      <a:pt x="3514" y="1370"/>
                    </a:lnTo>
                    <a:lnTo>
                      <a:pt x="4169" y="953"/>
                    </a:lnTo>
                    <a:lnTo>
                      <a:pt x="4884" y="596"/>
                    </a:lnTo>
                    <a:lnTo>
                      <a:pt x="5599" y="357"/>
                    </a:lnTo>
                    <a:lnTo>
                      <a:pt x="6373" y="179"/>
                    </a:lnTo>
                    <a:lnTo>
                      <a:pt x="7147" y="60"/>
                    </a:lnTo>
                    <a:lnTo>
                      <a:pt x="7981" y="0"/>
                    </a:lnTo>
                    <a:lnTo>
                      <a:pt x="7981" y="0"/>
                    </a:lnTo>
                    <a:lnTo>
                      <a:pt x="8815" y="60"/>
                    </a:lnTo>
                    <a:lnTo>
                      <a:pt x="9589" y="179"/>
                    </a:lnTo>
                    <a:lnTo>
                      <a:pt x="10363" y="357"/>
                    </a:lnTo>
                    <a:lnTo>
                      <a:pt x="11078" y="596"/>
                    </a:lnTo>
                    <a:lnTo>
                      <a:pt x="11793" y="953"/>
                    </a:lnTo>
                    <a:lnTo>
                      <a:pt x="12448" y="1370"/>
                    </a:lnTo>
                    <a:lnTo>
                      <a:pt x="13043" y="1787"/>
                    </a:lnTo>
                    <a:lnTo>
                      <a:pt x="13579" y="2323"/>
                    </a:lnTo>
                    <a:lnTo>
                      <a:pt x="14115" y="2918"/>
                    </a:lnTo>
                    <a:lnTo>
                      <a:pt x="14592" y="3514"/>
                    </a:lnTo>
                    <a:lnTo>
                      <a:pt x="14949" y="4169"/>
                    </a:lnTo>
                    <a:lnTo>
                      <a:pt x="15306" y="4884"/>
                    </a:lnTo>
                    <a:lnTo>
                      <a:pt x="15604" y="5598"/>
                    </a:lnTo>
                    <a:lnTo>
                      <a:pt x="15783" y="6373"/>
                    </a:lnTo>
                    <a:lnTo>
                      <a:pt x="15902" y="7147"/>
                    </a:lnTo>
                    <a:lnTo>
                      <a:pt x="15961" y="79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3001879" y="2578985"/>
                <a:ext cx="372034" cy="370636"/>
              </a:xfrm>
              <a:custGeom>
                <a:rect b="b" l="l" r="r" t="t"/>
                <a:pathLst>
                  <a:path extrusionOk="0" h="15902" w="15962">
                    <a:moveTo>
                      <a:pt x="7981" y="0"/>
                    </a:moveTo>
                    <a:lnTo>
                      <a:pt x="7147" y="60"/>
                    </a:lnTo>
                    <a:lnTo>
                      <a:pt x="6373" y="179"/>
                    </a:lnTo>
                    <a:lnTo>
                      <a:pt x="5599" y="357"/>
                    </a:lnTo>
                    <a:lnTo>
                      <a:pt x="4884" y="596"/>
                    </a:lnTo>
                    <a:lnTo>
                      <a:pt x="4170" y="953"/>
                    </a:lnTo>
                    <a:lnTo>
                      <a:pt x="3514" y="1370"/>
                    </a:lnTo>
                    <a:lnTo>
                      <a:pt x="2919" y="1787"/>
                    </a:lnTo>
                    <a:lnTo>
                      <a:pt x="2383" y="2323"/>
                    </a:lnTo>
                    <a:lnTo>
                      <a:pt x="1847" y="2918"/>
                    </a:lnTo>
                    <a:lnTo>
                      <a:pt x="1370" y="3514"/>
                    </a:lnTo>
                    <a:lnTo>
                      <a:pt x="954" y="4169"/>
                    </a:lnTo>
                    <a:lnTo>
                      <a:pt x="656" y="4884"/>
                    </a:lnTo>
                    <a:lnTo>
                      <a:pt x="358" y="5598"/>
                    </a:lnTo>
                    <a:lnTo>
                      <a:pt x="179" y="6373"/>
                    </a:lnTo>
                    <a:lnTo>
                      <a:pt x="60" y="7147"/>
                    </a:lnTo>
                    <a:lnTo>
                      <a:pt x="1" y="7981"/>
                    </a:lnTo>
                    <a:lnTo>
                      <a:pt x="60" y="8755"/>
                    </a:lnTo>
                    <a:lnTo>
                      <a:pt x="179" y="9589"/>
                    </a:lnTo>
                    <a:lnTo>
                      <a:pt x="358" y="10303"/>
                    </a:lnTo>
                    <a:lnTo>
                      <a:pt x="656" y="11078"/>
                    </a:lnTo>
                    <a:lnTo>
                      <a:pt x="954" y="11733"/>
                    </a:lnTo>
                    <a:lnTo>
                      <a:pt x="1370" y="12388"/>
                    </a:lnTo>
                    <a:lnTo>
                      <a:pt x="1847" y="13043"/>
                    </a:lnTo>
                    <a:lnTo>
                      <a:pt x="2383" y="13579"/>
                    </a:lnTo>
                    <a:lnTo>
                      <a:pt x="2919" y="14115"/>
                    </a:lnTo>
                    <a:lnTo>
                      <a:pt x="3514" y="14532"/>
                    </a:lnTo>
                    <a:lnTo>
                      <a:pt x="4170" y="14949"/>
                    </a:lnTo>
                    <a:lnTo>
                      <a:pt x="4884" y="15306"/>
                    </a:lnTo>
                    <a:lnTo>
                      <a:pt x="5599" y="15544"/>
                    </a:lnTo>
                    <a:lnTo>
                      <a:pt x="6373" y="15782"/>
                    </a:lnTo>
                    <a:lnTo>
                      <a:pt x="7147" y="15902"/>
                    </a:lnTo>
                    <a:lnTo>
                      <a:pt x="8815" y="15902"/>
                    </a:lnTo>
                    <a:lnTo>
                      <a:pt x="9589" y="15782"/>
                    </a:lnTo>
                    <a:lnTo>
                      <a:pt x="10363" y="15544"/>
                    </a:lnTo>
                    <a:lnTo>
                      <a:pt x="11078" y="15306"/>
                    </a:lnTo>
                    <a:lnTo>
                      <a:pt x="11793" y="14949"/>
                    </a:lnTo>
                    <a:lnTo>
                      <a:pt x="12448" y="14532"/>
                    </a:lnTo>
                    <a:lnTo>
                      <a:pt x="13043" y="14115"/>
                    </a:lnTo>
                    <a:lnTo>
                      <a:pt x="13639" y="13579"/>
                    </a:lnTo>
                    <a:lnTo>
                      <a:pt x="14115" y="13043"/>
                    </a:lnTo>
                    <a:lnTo>
                      <a:pt x="14592" y="12388"/>
                    </a:lnTo>
                    <a:lnTo>
                      <a:pt x="15009" y="11733"/>
                    </a:lnTo>
                    <a:lnTo>
                      <a:pt x="15307" y="11078"/>
                    </a:lnTo>
                    <a:lnTo>
                      <a:pt x="15604" y="10303"/>
                    </a:lnTo>
                    <a:lnTo>
                      <a:pt x="15783" y="9589"/>
                    </a:lnTo>
                    <a:lnTo>
                      <a:pt x="15902" y="8755"/>
                    </a:lnTo>
                    <a:lnTo>
                      <a:pt x="15962" y="7981"/>
                    </a:lnTo>
                    <a:lnTo>
                      <a:pt x="15902" y="7147"/>
                    </a:lnTo>
                    <a:lnTo>
                      <a:pt x="15783" y="6373"/>
                    </a:lnTo>
                    <a:lnTo>
                      <a:pt x="15604" y="5598"/>
                    </a:lnTo>
                    <a:lnTo>
                      <a:pt x="15307" y="4884"/>
                    </a:lnTo>
                    <a:lnTo>
                      <a:pt x="15009" y="4169"/>
                    </a:lnTo>
                    <a:lnTo>
                      <a:pt x="14592" y="3514"/>
                    </a:lnTo>
                    <a:lnTo>
                      <a:pt x="14115" y="2918"/>
                    </a:lnTo>
                    <a:lnTo>
                      <a:pt x="13639" y="2323"/>
                    </a:lnTo>
                    <a:lnTo>
                      <a:pt x="13043" y="1787"/>
                    </a:lnTo>
                    <a:lnTo>
                      <a:pt x="12448" y="1370"/>
                    </a:lnTo>
                    <a:lnTo>
                      <a:pt x="11793" y="953"/>
                    </a:lnTo>
                    <a:lnTo>
                      <a:pt x="11078" y="596"/>
                    </a:lnTo>
                    <a:lnTo>
                      <a:pt x="10363" y="357"/>
                    </a:lnTo>
                    <a:lnTo>
                      <a:pt x="9589" y="179"/>
                    </a:lnTo>
                    <a:lnTo>
                      <a:pt x="8815" y="60"/>
                    </a:lnTo>
                    <a:lnTo>
                      <a:pt x="7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3001879" y="2578985"/>
                <a:ext cx="372034" cy="370636"/>
              </a:xfrm>
              <a:custGeom>
                <a:rect b="b" l="l" r="r" t="t"/>
                <a:pathLst>
                  <a:path extrusionOk="0" fill="none" h="15902" w="15962">
                    <a:moveTo>
                      <a:pt x="15962" y="7981"/>
                    </a:moveTo>
                    <a:lnTo>
                      <a:pt x="15962" y="7981"/>
                    </a:lnTo>
                    <a:lnTo>
                      <a:pt x="15902" y="8755"/>
                    </a:lnTo>
                    <a:lnTo>
                      <a:pt x="15783" y="9589"/>
                    </a:lnTo>
                    <a:lnTo>
                      <a:pt x="15604" y="10303"/>
                    </a:lnTo>
                    <a:lnTo>
                      <a:pt x="15307" y="11078"/>
                    </a:lnTo>
                    <a:lnTo>
                      <a:pt x="15009" y="11733"/>
                    </a:lnTo>
                    <a:lnTo>
                      <a:pt x="14592" y="12388"/>
                    </a:lnTo>
                    <a:lnTo>
                      <a:pt x="14115" y="13043"/>
                    </a:lnTo>
                    <a:lnTo>
                      <a:pt x="13639" y="13579"/>
                    </a:lnTo>
                    <a:lnTo>
                      <a:pt x="13043" y="14115"/>
                    </a:lnTo>
                    <a:lnTo>
                      <a:pt x="12448" y="14532"/>
                    </a:lnTo>
                    <a:lnTo>
                      <a:pt x="11793" y="14949"/>
                    </a:lnTo>
                    <a:lnTo>
                      <a:pt x="11078" y="15306"/>
                    </a:lnTo>
                    <a:lnTo>
                      <a:pt x="10363" y="15544"/>
                    </a:lnTo>
                    <a:lnTo>
                      <a:pt x="9589" y="15782"/>
                    </a:lnTo>
                    <a:lnTo>
                      <a:pt x="8815" y="15902"/>
                    </a:lnTo>
                    <a:lnTo>
                      <a:pt x="7981" y="15902"/>
                    </a:lnTo>
                    <a:lnTo>
                      <a:pt x="7981" y="15902"/>
                    </a:lnTo>
                    <a:lnTo>
                      <a:pt x="7147" y="15902"/>
                    </a:lnTo>
                    <a:lnTo>
                      <a:pt x="6373" y="15782"/>
                    </a:lnTo>
                    <a:lnTo>
                      <a:pt x="5599" y="15544"/>
                    </a:lnTo>
                    <a:lnTo>
                      <a:pt x="4884" y="15306"/>
                    </a:lnTo>
                    <a:lnTo>
                      <a:pt x="4170" y="14949"/>
                    </a:lnTo>
                    <a:lnTo>
                      <a:pt x="3514" y="14532"/>
                    </a:lnTo>
                    <a:lnTo>
                      <a:pt x="2919" y="14115"/>
                    </a:lnTo>
                    <a:lnTo>
                      <a:pt x="2383" y="13579"/>
                    </a:lnTo>
                    <a:lnTo>
                      <a:pt x="1847" y="13043"/>
                    </a:lnTo>
                    <a:lnTo>
                      <a:pt x="1370" y="12388"/>
                    </a:lnTo>
                    <a:lnTo>
                      <a:pt x="954" y="11733"/>
                    </a:lnTo>
                    <a:lnTo>
                      <a:pt x="656" y="11078"/>
                    </a:lnTo>
                    <a:lnTo>
                      <a:pt x="358" y="10303"/>
                    </a:lnTo>
                    <a:lnTo>
                      <a:pt x="179" y="9589"/>
                    </a:lnTo>
                    <a:lnTo>
                      <a:pt x="60" y="8755"/>
                    </a:lnTo>
                    <a:lnTo>
                      <a:pt x="1" y="7981"/>
                    </a:lnTo>
                    <a:lnTo>
                      <a:pt x="1" y="7981"/>
                    </a:lnTo>
                    <a:lnTo>
                      <a:pt x="60" y="7147"/>
                    </a:lnTo>
                    <a:lnTo>
                      <a:pt x="179" y="6373"/>
                    </a:lnTo>
                    <a:lnTo>
                      <a:pt x="358" y="5598"/>
                    </a:lnTo>
                    <a:lnTo>
                      <a:pt x="656" y="4884"/>
                    </a:lnTo>
                    <a:lnTo>
                      <a:pt x="954" y="4169"/>
                    </a:lnTo>
                    <a:lnTo>
                      <a:pt x="1370" y="3514"/>
                    </a:lnTo>
                    <a:lnTo>
                      <a:pt x="1847" y="2918"/>
                    </a:lnTo>
                    <a:lnTo>
                      <a:pt x="2383" y="2323"/>
                    </a:lnTo>
                    <a:lnTo>
                      <a:pt x="2919" y="1787"/>
                    </a:lnTo>
                    <a:lnTo>
                      <a:pt x="3514" y="1370"/>
                    </a:lnTo>
                    <a:lnTo>
                      <a:pt x="4170" y="953"/>
                    </a:lnTo>
                    <a:lnTo>
                      <a:pt x="4884" y="596"/>
                    </a:lnTo>
                    <a:lnTo>
                      <a:pt x="5599" y="357"/>
                    </a:lnTo>
                    <a:lnTo>
                      <a:pt x="6373" y="179"/>
                    </a:lnTo>
                    <a:lnTo>
                      <a:pt x="7147" y="60"/>
                    </a:lnTo>
                    <a:lnTo>
                      <a:pt x="7981" y="0"/>
                    </a:lnTo>
                    <a:lnTo>
                      <a:pt x="7981" y="0"/>
                    </a:lnTo>
                    <a:lnTo>
                      <a:pt x="8815" y="60"/>
                    </a:lnTo>
                    <a:lnTo>
                      <a:pt x="9589" y="179"/>
                    </a:lnTo>
                    <a:lnTo>
                      <a:pt x="10363" y="357"/>
                    </a:lnTo>
                    <a:lnTo>
                      <a:pt x="11078" y="596"/>
                    </a:lnTo>
                    <a:lnTo>
                      <a:pt x="11793" y="953"/>
                    </a:lnTo>
                    <a:lnTo>
                      <a:pt x="12448" y="1370"/>
                    </a:lnTo>
                    <a:lnTo>
                      <a:pt x="13043" y="1787"/>
                    </a:lnTo>
                    <a:lnTo>
                      <a:pt x="13639" y="2323"/>
                    </a:lnTo>
                    <a:lnTo>
                      <a:pt x="14115" y="2918"/>
                    </a:lnTo>
                    <a:lnTo>
                      <a:pt x="14592" y="3514"/>
                    </a:lnTo>
                    <a:lnTo>
                      <a:pt x="15009" y="4169"/>
                    </a:lnTo>
                    <a:lnTo>
                      <a:pt x="15307" y="4884"/>
                    </a:lnTo>
                    <a:lnTo>
                      <a:pt x="15604" y="5598"/>
                    </a:lnTo>
                    <a:lnTo>
                      <a:pt x="15783" y="6373"/>
                    </a:lnTo>
                    <a:lnTo>
                      <a:pt x="15902" y="7147"/>
                    </a:lnTo>
                    <a:lnTo>
                      <a:pt x="15962" y="79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533249" y="2578985"/>
                <a:ext cx="226269" cy="226269"/>
              </a:xfrm>
              <a:custGeom>
                <a:rect b="b" l="l" r="r" t="t"/>
                <a:pathLst>
                  <a:path extrusionOk="0" h="9708" w="9708">
                    <a:moveTo>
                      <a:pt x="7981" y="0"/>
                    </a:moveTo>
                    <a:lnTo>
                      <a:pt x="7147" y="60"/>
                    </a:lnTo>
                    <a:lnTo>
                      <a:pt x="6373" y="179"/>
                    </a:lnTo>
                    <a:lnTo>
                      <a:pt x="5599" y="357"/>
                    </a:lnTo>
                    <a:lnTo>
                      <a:pt x="4884" y="596"/>
                    </a:lnTo>
                    <a:lnTo>
                      <a:pt x="4169" y="953"/>
                    </a:lnTo>
                    <a:lnTo>
                      <a:pt x="3514" y="1370"/>
                    </a:lnTo>
                    <a:lnTo>
                      <a:pt x="2919" y="1787"/>
                    </a:lnTo>
                    <a:lnTo>
                      <a:pt x="2323" y="2323"/>
                    </a:lnTo>
                    <a:lnTo>
                      <a:pt x="1787" y="2918"/>
                    </a:lnTo>
                    <a:lnTo>
                      <a:pt x="1370" y="3514"/>
                    </a:lnTo>
                    <a:lnTo>
                      <a:pt x="953" y="4169"/>
                    </a:lnTo>
                    <a:lnTo>
                      <a:pt x="596" y="4884"/>
                    </a:lnTo>
                    <a:lnTo>
                      <a:pt x="358" y="5598"/>
                    </a:lnTo>
                    <a:lnTo>
                      <a:pt x="179" y="6373"/>
                    </a:lnTo>
                    <a:lnTo>
                      <a:pt x="60" y="7147"/>
                    </a:lnTo>
                    <a:lnTo>
                      <a:pt x="0" y="7981"/>
                    </a:lnTo>
                    <a:lnTo>
                      <a:pt x="0" y="8278"/>
                    </a:lnTo>
                    <a:lnTo>
                      <a:pt x="119" y="8636"/>
                    </a:lnTo>
                    <a:lnTo>
                      <a:pt x="298" y="8933"/>
                    </a:lnTo>
                    <a:lnTo>
                      <a:pt x="477" y="9172"/>
                    </a:lnTo>
                    <a:lnTo>
                      <a:pt x="775" y="9410"/>
                    </a:lnTo>
                    <a:lnTo>
                      <a:pt x="1072" y="9589"/>
                    </a:lnTo>
                    <a:lnTo>
                      <a:pt x="1370" y="9648"/>
                    </a:lnTo>
                    <a:lnTo>
                      <a:pt x="1727" y="9708"/>
                    </a:lnTo>
                    <a:lnTo>
                      <a:pt x="2085" y="9648"/>
                    </a:lnTo>
                    <a:lnTo>
                      <a:pt x="2442" y="9589"/>
                    </a:lnTo>
                    <a:lnTo>
                      <a:pt x="2740" y="9410"/>
                    </a:lnTo>
                    <a:lnTo>
                      <a:pt x="2978" y="9172"/>
                    </a:lnTo>
                    <a:lnTo>
                      <a:pt x="3157" y="8933"/>
                    </a:lnTo>
                    <a:lnTo>
                      <a:pt x="3335" y="8636"/>
                    </a:lnTo>
                    <a:lnTo>
                      <a:pt x="3455" y="8278"/>
                    </a:lnTo>
                    <a:lnTo>
                      <a:pt x="3455" y="7981"/>
                    </a:lnTo>
                    <a:lnTo>
                      <a:pt x="3514" y="7504"/>
                    </a:lnTo>
                    <a:lnTo>
                      <a:pt x="3574" y="7028"/>
                    </a:lnTo>
                    <a:lnTo>
                      <a:pt x="3693" y="6611"/>
                    </a:lnTo>
                    <a:lnTo>
                      <a:pt x="3812" y="6194"/>
                    </a:lnTo>
                    <a:lnTo>
                      <a:pt x="4050" y="5837"/>
                    </a:lnTo>
                    <a:lnTo>
                      <a:pt x="4229" y="5479"/>
                    </a:lnTo>
                    <a:lnTo>
                      <a:pt x="4527" y="5122"/>
                    </a:lnTo>
                    <a:lnTo>
                      <a:pt x="4824" y="4824"/>
                    </a:lnTo>
                    <a:lnTo>
                      <a:pt x="5122" y="4526"/>
                    </a:lnTo>
                    <a:lnTo>
                      <a:pt x="5479" y="4229"/>
                    </a:lnTo>
                    <a:lnTo>
                      <a:pt x="5837" y="4050"/>
                    </a:lnTo>
                    <a:lnTo>
                      <a:pt x="6194" y="3812"/>
                    </a:lnTo>
                    <a:lnTo>
                      <a:pt x="6611" y="3693"/>
                    </a:lnTo>
                    <a:lnTo>
                      <a:pt x="7028" y="3573"/>
                    </a:lnTo>
                    <a:lnTo>
                      <a:pt x="7504" y="3514"/>
                    </a:lnTo>
                    <a:lnTo>
                      <a:pt x="7981" y="3454"/>
                    </a:lnTo>
                    <a:lnTo>
                      <a:pt x="8279" y="3454"/>
                    </a:lnTo>
                    <a:lnTo>
                      <a:pt x="8636" y="3335"/>
                    </a:lnTo>
                    <a:lnTo>
                      <a:pt x="8934" y="3157"/>
                    </a:lnTo>
                    <a:lnTo>
                      <a:pt x="9172" y="2978"/>
                    </a:lnTo>
                    <a:lnTo>
                      <a:pt x="9410" y="2740"/>
                    </a:lnTo>
                    <a:lnTo>
                      <a:pt x="9589" y="2442"/>
                    </a:lnTo>
                    <a:lnTo>
                      <a:pt x="9648" y="2085"/>
                    </a:lnTo>
                    <a:lnTo>
                      <a:pt x="9708" y="1727"/>
                    </a:lnTo>
                    <a:lnTo>
                      <a:pt x="9648" y="1370"/>
                    </a:lnTo>
                    <a:lnTo>
                      <a:pt x="9589" y="1072"/>
                    </a:lnTo>
                    <a:lnTo>
                      <a:pt x="9410" y="774"/>
                    </a:lnTo>
                    <a:lnTo>
                      <a:pt x="9172" y="477"/>
                    </a:lnTo>
                    <a:lnTo>
                      <a:pt x="8934" y="298"/>
                    </a:lnTo>
                    <a:lnTo>
                      <a:pt x="8636" y="11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rgbClr val="3ADE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2267564" y="2578985"/>
                <a:ext cx="186017" cy="186017"/>
              </a:xfrm>
              <a:custGeom>
                <a:rect b="b" l="l" r="r" t="t"/>
                <a:pathLst>
                  <a:path extrusionOk="0" h="7981" w="7981">
                    <a:moveTo>
                      <a:pt x="120" y="6789"/>
                    </a:moveTo>
                    <a:lnTo>
                      <a:pt x="120" y="6789"/>
                    </a:lnTo>
                    <a:lnTo>
                      <a:pt x="0" y="7385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385"/>
                    </a:lnTo>
                    <a:lnTo>
                      <a:pt x="120" y="6789"/>
                    </a:lnTo>
                    <a:close/>
                    <a:moveTo>
                      <a:pt x="7981" y="0"/>
                    </a:moveTo>
                    <a:lnTo>
                      <a:pt x="7981" y="0"/>
                    </a:lnTo>
                    <a:lnTo>
                      <a:pt x="7981" y="0"/>
                    </a:lnTo>
                    <a:lnTo>
                      <a:pt x="7981" y="0"/>
                    </a:lnTo>
                    <a:lnTo>
                      <a:pt x="7981" y="0"/>
                    </a:lnTo>
                    <a:lnTo>
                      <a:pt x="7981" y="0"/>
                    </a:lnTo>
                    <a:close/>
                  </a:path>
                </a:pathLst>
              </a:custGeom>
              <a:solidFill>
                <a:srgbClr val="EB6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2267564" y="2737223"/>
                <a:ext cx="2797" cy="27783"/>
              </a:xfrm>
              <a:custGeom>
                <a:rect b="b" l="l" r="r" t="t"/>
                <a:pathLst>
                  <a:path extrusionOk="0" fill="none" h="1192" w="120">
                    <a:moveTo>
                      <a:pt x="120" y="0"/>
                    </a:moveTo>
                    <a:lnTo>
                      <a:pt x="120" y="0"/>
                    </a:lnTo>
                    <a:lnTo>
                      <a:pt x="0" y="596"/>
                    </a:lnTo>
                    <a:lnTo>
                      <a:pt x="0" y="1192"/>
                    </a:lnTo>
                    <a:lnTo>
                      <a:pt x="0" y="1192"/>
                    </a:lnTo>
                    <a:lnTo>
                      <a:pt x="0" y="1192"/>
                    </a:lnTo>
                    <a:lnTo>
                      <a:pt x="0" y="1192"/>
                    </a:lnTo>
                    <a:lnTo>
                      <a:pt x="0" y="1192"/>
                    </a:lnTo>
                    <a:lnTo>
                      <a:pt x="0" y="1192"/>
                    </a:lnTo>
                    <a:lnTo>
                      <a:pt x="0" y="59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2453561" y="2578985"/>
                <a:ext cx="23" cy="23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2267564" y="2578985"/>
                <a:ext cx="226293" cy="226269"/>
              </a:xfrm>
              <a:custGeom>
                <a:rect b="b" l="l" r="r" t="t"/>
                <a:pathLst>
                  <a:path extrusionOk="0" h="9708" w="9709">
                    <a:moveTo>
                      <a:pt x="7207" y="0"/>
                    </a:moveTo>
                    <a:lnTo>
                      <a:pt x="6492" y="119"/>
                    </a:lnTo>
                    <a:lnTo>
                      <a:pt x="5837" y="298"/>
                    </a:lnTo>
                    <a:lnTo>
                      <a:pt x="5122" y="536"/>
                    </a:lnTo>
                    <a:lnTo>
                      <a:pt x="4467" y="774"/>
                    </a:lnTo>
                    <a:lnTo>
                      <a:pt x="3872" y="1132"/>
                    </a:lnTo>
                    <a:lnTo>
                      <a:pt x="3276" y="1489"/>
                    </a:lnTo>
                    <a:lnTo>
                      <a:pt x="2740" y="1965"/>
                    </a:lnTo>
                    <a:lnTo>
                      <a:pt x="2264" y="2442"/>
                    </a:lnTo>
                    <a:lnTo>
                      <a:pt x="1787" y="2918"/>
                    </a:lnTo>
                    <a:lnTo>
                      <a:pt x="1370" y="3514"/>
                    </a:lnTo>
                    <a:lnTo>
                      <a:pt x="1013" y="4109"/>
                    </a:lnTo>
                    <a:lnTo>
                      <a:pt x="715" y="4705"/>
                    </a:lnTo>
                    <a:lnTo>
                      <a:pt x="417" y="5360"/>
                    </a:lnTo>
                    <a:lnTo>
                      <a:pt x="239" y="6075"/>
                    </a:lnTo>
                    <a:lnTo>
                      <a:pt x="120" y="6789"/>
                    </a:lnTo>
                    <a:lnTo>
                      <a:pt x="0" y="7385"/>
                    </a:lnTo>
                    <a:lnTo>
                      <a:pt x="0" y="7981"/>
                    </a:lnTo>
                    <a:lnTo>
                      <a:pt x="60" y="8338"/>
                    </a:lnTo>
                    <a:lnTo>
                      <a:pt x="179" y="8636"/>
                    </a:lnTo>
                    <a:lnTo>
                      <a:pt x="298" y="8933"/>
                    </a:lnTo>
                    <a:lnTo>
                      <a:pt x="536" y="9231"/>
                    </a:lnTo>
                    <a:lnTo>
                      <a:pt x="775" y="9410"/>
                    </a:lnTo>
                    <a:lnTo>
                      <a:pt x="1072" y="9589"/>
                    </a:lnTo>
                    <a:lnTo>
                      <a:pt x="1430" y="9648"/>
                    </a:lnTo>
                    <a:lnTo>
                      <a:pt x="1728" y="9708"/>
                    </a:lnTo>
                    <a:lnTo>
                      <a:pt x="2085" y="9648"/>
                    </a:lnTo>
                    <a:lnTo>
                      <a:pt x="2442" y="9589"/>
                    </a:lnTo>
                    <a:lnTo>
                      <a:pt x="2740" y="9410"/>
                    </a:lnTo>
                    <a:lnTo>
                      <a:pt x="2978" y="9172"/>
                    </a:lnTo>
                    <a:lnTo>
                      <a:pt x="3216" y="8933"/>
                    </a:lnTo>
                    <a:lnTo>
                      <a:pt x="3336" y="8636"/>
                    </a:lnTo>
                    <a:lnTo>
                      <a:pt x="3455" y="8278"/>
                    </a:lnTo>
                    <a:lnTo>
                      <a:pt x="3514" y="7981"/>
                    </a:lnTo>
                    <a:lnTo>
                      <a:pt x="3514" y="7504"/>
                    </a:lnTo>
                    <a:lnTo>
                      <a:pt x="3574" y="7028"/>
                    </a:lnTo>
                    <a:lnTo>
                      <a:pt x="3693" y="6611"/>
                    </a:lnTo>
                    <a:lnTo>
                      <a:pt x="3872" y="6194"/>
                    </a:lnTo>
                    <a:lnTo>
                      <a:pt x="4050" y="5837"/>
                    </a:lnTo>
                    <a:lnTo>
                      <a:pt x="4288" y="5479"/>
                    </a:lnTo>
                    <a:lnTo>
                      <a:pt x="4527" y="5122"/>
                    </a:lnTo>
                    <a:lnTo>
                      <a:pt x="4825" y="4824"/>
                    </a:lnTo>
                    <a:lnTo>
                      <a:pt x="5122" y="4526"/>
                    </a:lnTo>
                    <a:lnTo>
                      <a:pt x="5480" y="4229"/>
                    </a:lnTo>
                    <a:lnTo>
                      <a:pt x="5837" y="4050"/>
                    </a:lnTo>
                    <a:lnTo>
                      <a:pt x="6254" y="3812"/>
                    </a:lnTo>
                    <a:lnTo>
                      <a:pt x="6671" y="3693"/>
                    </a:lnTo>
                    <a:lnTo>
                      <a:pt x="7088" y="3573"/>
                    </a:lnTo>
                    <a:lnTo>
                      <a:pt x="7505" y="3514"/>
                    </a:lnTo>
                    <a:lnTo>
                      <a:pt x="7981" y="3454"/>
                    </a:lnTo>
                    <a:lnTo>
                      <a:pt x="8338" y="3454"/>
                    </a:lnTo>
                    <a:lnTo>
                      <a:pt x="8636" y="3335"/>
                    </a:lnTo>
                    <a:lnTo>
                      <a:pt x="8934" y="3157"/>
                    </a:lnTo>
                    <a:lnTo>
                      <a:pt x="9232" y="2978"/>
                    </a:lnTo>
                    <a:lnTo>
                      <a:pt x="9410" y="2740"/>
                    </a:lnTo>
                    <a:lnTo>
                      <a:pt x="9589" y="2442"/>
                    </a:lnTo>
                    <a:lnTo>
                      <a:pt x="9708" y="2085"/>
                    </a:lnTo>
                    <a:lnTo>
                      <a:pt x="9708" y="1727"/>
                    </a:lnTo>
                    <a:lnTo>
                      <a:pt x="9708" y="1370"/>
                    </a:lnTo>
                    <a:lnTo>
                      <a:pt x="9589" y="1072"/>
                    </a:lnTo>
                    <a:lnTo>
                      <a:pt x="9410" y="774"/>
                    </a:lnTo>
                    <a:lnTo>
                      <a:pt x="9232" y="477"/>
                    </a:lnTo>
                    <a:lnTo>
                      <a:pt x="8934" y="298"/>
                    </a:lnTo>
                    <a:lnTo>
                      <a:pt x="8636" y="119"/>
                    </a:lnTo>
                    <a:lnTo>
                      <a:pt x="8338" y="0"/>
                    </a:lnTo>
                    <a:close/>
                  </a:path>
                </a:pathLst>
              </a:custGeom>
              <a:solidFill>
                <a:srgbClr val="3ADE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2267564" y="2578985"/>
                <a:ext cx="226293" cy="226269"/>
              </a:xfrm>
              <a:custGeom>
                <a:rect b="b" l="l" r="r" t="t"/>
                <a:pathLst>
                  <a:path extrusionOk="0" fill="none" h="9708" w="9709">
                    <a:moveTo>
                      <a:pt x="7981" y="0"/>
                    </a:moveTo>
                    <a:lnTo>
                      <a:pt x="7981" y="0"/>
                    </a:lnTo>
                    <a:lnTo>
                      <a:pt x="7207" y="0"/>
                    </a:lnTo>
                    <a:lnTo>
                      <a:pt x="6492" y="119"/>
                    </a:lnTo>
                    <a:lnTo>
                      <a:pt x="5837" y="298"/>
                    </a:lnTo>
                    <a:lnTo>
                      <a:pt x="5122" y="536"/>
                    </a:lnTo>
                    <a:lnTo>
                      <a:pt x="4467" y="774"/>
                    </a:lnTo>
                    <a:lnTo>
                      <a:pt x="3872" y="1132"/>
                    </a:lnTo>
                    <a:lnTo>
                      <a:pt x="3276" y="1489"/>
                    </a:lnTo>
                    <a:lnTo>
                      <a:pt x="2740" y="1965"/>
                    </a:lnTo>
                    <a:lnTo>
                      <a:pt x="2264" y="2442"/>
                    </a:lnTo>
                    <a:lnTo>
                      <a:pt x="1787" y="2918"/>
                    </a:lnTo>
                    <a:lnTo>
                      <a:pt x="1370" y="3514"/>
                    </a:lnTo>
                    <a:lnTo>
                      <a:pt x="1013" y="4109"/>
                    </a:lnTo>
                    <a:lnTo>
                      <a:pt x="715" y="4705"/>
                    </a:lnTo>
                    <a:lnTo>
                      <a:pt x="417" y="5360"/>
                    </a:lnTo>
                    <a:lnTo>
                      <a:pt x="239" y="6075"/>
                    </a:lnTo>
                    <a:lnTo>
                      <a:pt x="120" y="6789"/>
                    </a:lnTo>
                    <a:lnTo>
                      <a:pt x="120" y="6789"/>
                    </a:lnTo>
                    <a:lnTo>
                      <a:pt x="0" y="7385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0" y="7981"/>
                    </a:lnTo>
                    <a:lnTo>
                      <a:pt x="60" y="8338"/>
                    </a:lnTo>
                    <a:lnTo>
                      <a:pt x="179" y="8636"/>
                    </a:lnTo>
                    <a:lnTo>
                      <a:pt x="298" y="8933"/>
                    </a:lnTo>
                    <a:lnTo>
                      <a:pt x="536" y="9231"/>
                    </a:lnTo>
                    <a:lnTo>
                      <a:pt x="775" y="9410"/>
                    </a:lnTo>
                    <a:lnTo>
                      <a:pt x="1072" y="9589"/>
                    </a:lnTo>
                    <a:lnTo>
                      <a:pt x="1430" y="9648"/>
                    </a:lnTo>
                    <a:lnTo>
                      <a:pt x="1728" y="9708"/>
                    </a:lnTo>
                    <a:lnTo>
                      <a:pt x="1728" y="9708"/>
                    </a:lnTo>
                    <a:lnTo>
                      <a:pt x="2085" y="9648"/>
                    </a:lnTo>
                    <a:lnTo>
                      <a:pt x="2442" y="9589"/>
                    </a:lnTo>
                    <a:lnTo>
                      <a:pt x="2740" y="9410"/>
                    </a:lnTo>
                    <a:lnTo>
                      <a:pt x="2978" y="9172"/>
                    </a:lnTo>
                    <a:lnTo>
                      <a:pt x="3216" y="8933"/>
                    </a:lnTo>
                    <a:lnTo>
                      <a:pt x="3336" y="8636"/>
                    </a:lnTo>
                    <a:lnTo>
                      <a:pt x="3455" y="8278"/>
                    </a:lnTo>
                    <a:lnTo>
                      <a:pt x="3514" y="7981"/>
                    </a:lnTo>
                    <a:lnTo>
                      <a:pt x="3514" y="7981"/>
                    </a:lnTo>
                    <a:lnTo>
                      <a:pt x="3514" y="7504"/>
                    </a:lnTo>
                    <a:lnTo>
                      <a:pt x="3574" y="7028"/>
                    </a:lnTo>
                    <a:lnTo>
                      <a:pt x="3693" y="6611"/>
                    </a:lnTo>
                    <a:lnTo>
                      <a:pt x="3872" y="6194"/>
                    </a:lnTo>
                    <a:lnTo>
                      <a:pt x="4050" y="5837"/>
                    </a:lnTo>
                    <a:lnTo>
                      <a:pt x="4288" y="5479"/>
                    </a:lnTo>
                    <a:lnTo>
                      <a:pt x="4527" y="5122"/>
                    </a:lnTo>
                    <a:lnTo>
                      <a:pt x="4825" y="4824"/>
                    </a:lnTo>
                    <a:lnTo>
                      <a:pt x="5122" y="4526"/>
                    </a:lnTo>
                    <a:lnTo>
                      <a:pt x="5480" y="4229"/>
                    </a:lnTo>
                    <a:lnTo>
                      <a:pt x="5837" y="4050"/>
                    </a:lnTo>
                    <a:lnTo>
                      <a:pt x="6254" y="3812"/>
                    </a:lnTo>
                    <a:lnTo>
                      <a:pt x="6671" y="3693"/>
                    </a:lnTo>
                    <a:lnTo>
                      <a:pt x="7088" y="3573"/>
                    </a:lnTo>
                    <a:lnTo>
                      <a:pt x="7505" y="3514"/>
                    </a:lnTo>
                    <a:lnTo>
                      <a:pt x="7981" y="3454"/>
                    </a:lnTo>
                    <a:lnTo>
                      <a:pt x="7981" y="3454"/>
                    </a:lnTo>
                    <a:lnTo>
                      <a:pt x="8338" y="3454"/>
                    </a:lnTo>
                    <a:lnTo>
                      <a:pt x="8636" y="3335"/>
                    </a:lnTo>
                    <a:lnTo>
                      <a:pt x="8934" y="3157"/>
                    </a:lnTo>
                    <a:lnTo>
                      <a:pt x="9232" y="2978"/>
                    </a:lnTo>
                    <a:lnTo>
                      <a:pt x="9410" y="2740"/>
                    </a:lnTo>
                    <a:lnTo>
                      <a:pt x="9589" y="2442"/>
                    </a:lnTo>
                    <a:lnTo>
                      <a:pt x="9708" y="2085"/>
                    </a:lnTo>
                    <a:lnTo>
                      <a:pt x="9708" y="1727"/>
                    </a:lnTo>
                    <a:lnTo>
                      <a:pt x="9708" y="1727"/>
                    </a:lnTo>
                    <a:lnTo>
                      <a:pt x="9708" y="1370"/>
                    </a:lnTo>
                    <a:lnTo>
                      <a:pt x="9589" y="1072"/>
                    </a:lnTo>
                    <a:lnTo>
                      <a:pt x="9410" y="774"/>
                    </a:lnTo>
                    <a:lnTo>
                      <a:pt x="9232" y="477"/>
                    </a:lnTo>
                    <a:lnTo>
                      <a:pt x="8934" y="298"/>
                    </a:lnTo>
                    <a:lnTo>
                      <a:pt x="8636" y="119"/>
                    </a:lnTo>
                    <a:lnTo>
                      <a:pt x="8338" y="0"/>
                    </a:lnTo>
                    <a:lnTo>
                      <a:pt x="7981" y="0"/>
                    </a:lnTo>
                    <a:lnTo>
                      <a:pt x="7981" y="0"/>
                    </a:lnTo>
                    <a:lnTo>
                      <a:pt x="798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3187899" y="2578985"/>
                <a:ext cx="23" cy="2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6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3187899" y="2578985"/>
                <a:ext cx="23" cy="23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3001879" y="2578985"/>
                <a:ext cx="226293" cy="226269"/>
              </a:xfrm>
              <a:custGeom>
                <a:rect b="b" l="l" r="r" t="t"/>
                <a:pathLst>
                  <a:path extrusionOk="0" h="9708" w="9709">
                    <a:moveTo>
                      <a:pt x="7981" y="0"/>
                    </a:moveTo>
                    <a:lnTo>
                      <a:pt x="7147" y="60"/>
                    </a:lnTo>
                    <a:lnTo>
                      <a:pt x="6373" y="179"/>
                    </a:lnTo>
                    <a:lnTo>
                      <a:pt x="5599" y="357"/>
                    </a:lnTo>
                    <a:lnTo>
                      <a:pt x="4884" y="596"/>
                    </a:lnTo>
                    <a:lnTo>
                      <a:pt x="4170" y="953"/>
                    </a:lnTo>
                    <a:lnTo>
                      <a:pt x="3514" y="1370"/>
                    </a:lnTo>
                    <a:lnTo>
                      <a:pt x="2919" y="1787"/>
                    </a:lnTo>
                    <a:lnTo>
                      <a:pt x="2383" y="2323"/>
                    </a:lnTo>
                    <a:lnTo>
                      <a:pt x="1847" y="2918"/>
                    </a:lnTo>
                    <a:lnTo>
                      <a:pt x="1370" y="3514"/>
                    </a:lnTo>
                    <a:lnTo>
                      <a:pt x="1013" y="4169"/>
                    </a:lnTo>
                    <a:lnTo>
                      <a:pt x="656" y="4884"/>
                    </a:lnTo>
                    <a:lnTo>
                      <a:pt x="358" y="5598"/>
                    </a:lnTo>
                    <a:lnTo>
                      <a:pt x="179" y="6373"/>
                    </a:lnTo>
                    <a:lnTo>
                      <a:pt x="60" y="7147"/>
                    </a:lnTo>
                    <a:lnTo>
                      <a:pt x="1" y="7981"/>
                    </a:lnTo>
                    <a:lnTo>
                      <a:pt x="60" y="8278"/>
                    </a:lnTo>
                    <a:lnTo>
                      <a:pt x="179" y="8636"/>
                    </a:lnTo>
                    <a:lnTo>
                      <a:pt x="298" y="8933"/>
                    </a:lnTo>
                    <a:lnTo>
                      <a:pt x="537" y="9172"/>
                    </a:lnTo>
                    <a:lnTo>
                      <a:pt x="775" y="9410"/>
                    </a:lnTo>
                    <a:lnTo>
                      <a:pt x="1073" y="9589"/>
                    </a:lnTo>
                    <a:lnTo>
                      <a:pt x="1430" y="9648"/>
                    </a:lnTo>
                    <a:lnTo>
                      <a:pt x="1787" y="9708"/>
                    </a:lnTo>
                    <a:lnTo>
                      <a:pt x="2145" y="9648"/>
                    </a:lnTo>
                    <a:lnTo>
                      <a:pt x="2442" y="9589"/>
                    </a:lnTo>
                    <a:lnTo>
                      <a:pt x="2740" y="9410"/>
                    </a:lnTo>
                    <a:lnTo>
                      <a:pt x="2978" y="9172"/>
                    </a:lnTo>
                    <a:lnTo>
                      <a:pt x="3217" y="8933"/>
                    </a:lnTo>
                    <a:lnTo>
                      <a:pt x="3395" y="8636"/>
                    </a:lnTo>
                    <a:lnTo>
                      <a:pt x="3455" y="8278"/>
                    </a:lnTo>
                    <a:lnTo>
                      <a:pt x="3514" y="7981"/>
                    </a:lnTo>
                    <a:lnTo>
                      <a:pt x="3514" y="7504"/>
                    </a:lnTo>
                    <a:lnTo>
                      <a:pt x="3634" y="7028"/>
                    </a:lnTo>
                    <a:lnTo>
                      <a:pt x="3693" y="6611"/>
                    </a:lnTo>
                    <a:lnTo>
                      <a:pt x="3872" y="6194"/>
                    </a:lnTo>
                    <a:lnTo>
                      <a:pt x="4050" y="5837"/>
                    </a:lnTo>
                    <a:lnTo>
                      <a:pt x="4289" y="5479"/>
                    </a:lnTo>
                    <a:lnTo>
                      <a:pt x="4527" y="5122"/>
                    </a:lnTo>
                    <a:lnTo>
                      <a:pt x="4825" y="4824"/>
                    </a:lnTo>
                    <a:lnTo>
                      <a:pt x="5122" y="4526"/>
                    </a:lnTo>
                    <a:lnTo>
                      <a:pt x="5480" y="4229"/>
                    </a:lnTo>
                    <a:lnTo>
                      <a:pt x="5837" y="4050"/>
                    </a:lnTo>
                    <a:lnTo>
                      <a:pt x="6254" y="3812"/>
                    </a:lnTo>
                    <a:lnTo>
                      <a:pt x="6671" y="3693"/>
                    </a:lnTo>
                    <a:lnTo>
                      <a:pt x="7088" y="3573"/>
                    </a:lnTo>
                    <a:lnTo>
                      <a:pt x="7505" y="3514"/>
                    </a:lnTo>
                    <a:lnTo>
                      <a:pt x="7981" y="3454"/>
                    </a:lnTo>
                    <a:lnTo>
                      <a:pt x="8338" y="3454"/>
                    </a:lnTo>
                    <a:lnTo>
                      <a:pt x="8636" y="3335"/>
                    </a:lnTo>
                    <a:lnTo>
                      <a:pt x="8934" y="3157"/>
                    </a:lnTo>
                    <a:lnTo>
                      <a:pt x="9232" y="2978"/>
                    </a:lnTo>
                    <a:lnTo>
                      <a:pt x="9410" y="2740"/>
                    </a:lnTo>
                    <a:lnTo>
                      <a:pt x="9589" y="2442"/>
                    </a:lnTo>
                    <a:lnTo>
                      <a:pt x="9708" y="2085"/>
                    </a:lnTo>
                    <a:lnTo>
                      <a:pt x="9708" y="1727"/>
                    </a:lnTo>
                    <a:lnTo>
                      <a:pt x="9708" y="1370"/>
                    </a:lnTo>
                    <a:lnTo>
                      <a:pt x="9589" y="1072"/>
                    </a:lnTo>
                    <a:lnTo>
                      <a:pt x="9410" y="774"/>
                    </a:lnTo>
                    <a:lnTo>
                      <a:pt x="9232" y="477"/>
                    </a:lnTo>
                    <a:lnTo>
                      <a:pt x="8934" y="298"/>
                    </a:lnTo>
                    <a:lnTo>
                      <a:pt x="8636" y="119"/>
                    </a:lnTo>
                    <a:lnTo>
                      <a:pt x="8338" y="0"/>
                    </a:lnTo>
                    <a:close/>
                  </a:path>
                </a:pathLst>
              </a:custGeom>
              <a:solidFill>
                <a:srgbClr val="3ADE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3001879" y="2578985"/>
                <a:ext cx="226293" cy="226269"/>
              </a:xfrm>
              <a:custGeom>
                <a:rect b="b" l="l" r="r" t="t"/>
                <a:pathLst>
                  <a:path extrusionOk="0" fill="none" h="9708" w="9709">
                    <a:moveTo>
                      <a:pt x="7981" y="0"/>
                    </a:moveTo>
                    <a:lnTo>
                      <a:pt x="7981" y="0"/>
                    </a:lnTo>
                    <a:lnTo>
                      <a:pt x="7147" y="60"/>
                    </a:lnTo>
                    <a:lnTo>
                      <a:pt x="6373" y="179"/>
                    </a:lnTo>
                    <a:lnTo>
                      <a:pt x="5599" y="357"/>
                    </a:lnTo>
                    <a:lnTo>
                      <a:pt x="4884" y="596"/>
                    </a:lnTo>
                    <a:lnTo>
                      <a:pt x="4170" y="953"/>
                    </a:lnTo>
                    <a:lnTo>
                      <a:pt x="3514" y="1370"/>
                    </a:lnTo>
                    <a:lnTo>
                      <a:pt x="2919" y="1787"/>
                    </a:lnTo>
                    <a:lnTo>
                      <a:pt x="2383" y="2323"/>
                    </a:lnTo>
                    <a:lnTo>
                      <a:pt x="1847" y="2918"/>
                    </a:lnTo>
                    <a:lnTo>
                      <a:pt x="1370" y="3514"/>
                    </a:lnTo>
                    <a:lnTo>
                      <a:pt x="1013" y="4169"/>
                    </a:lnTo>
                    <a:lnTo>
                      <a:pt x="656" y="4884"/>
                    </a:lnTo>
                    <a:lnTo>
                      <a:pt x="358" y="5598"/>
                    </a:lnTo>
                    <a:lnTo>
                      <a:pt x="179" y="6373"/>
                    </a:lnTo>
                    <a:lnTo>
                      <a:pt x="60" y="7147"/>
                    </a:lnTo>
                    <a:lnTo>
                      <a:pt x="1" y="7981"/>
                    </a:lnTo>
                    <a:lnTo>
                      <a:pt x="1" y="7981"/>
                    </a:lnTo>
                    <a:lnTo>
                      <a:pt x="60" y="8278"/>
                    </a:lnTo>
                    <a:lnTo>
                      <a:pt x="179" y="8636"/>
                    </a:lnTo>
                    <a:lnTo>
                      <a:pt x="298" y="8933"/>
                    </a:lnTo>
                    <a:lnTo>
                      <a:pt x="537" y="9172"/>
                    </a:lnTo>
                    <a:lnTo>
                      <a:pt x="775" y="9410"/>
                    </a:lnTo>
                    <a:lnTo>
                      <a:pt x="1073" y="9589"/>
                    </a:lnTo>
                    <a:lnTo>
                      <a:pt x="1430" y="9648"/>
                    </a:lnTo>
                    <a:lnTo>
                      <a:pt x="1787" y="9708"/>
                    </a:lnTo>
                    <a:lnTo>
                      <a:pt x="1787" y="9708"/>
                    </a:lnTo>
                    <a:lnTo>
                      <a:pt x="2145" y="9648"/>
                    </a:lnTo>
                    <a:lnTo>
                      <a:pt x="2442" y="9589"/>
                    </a:lnTo>
                    <a:lnTo>
                      <a:pt x="2740" y="9410"/>
                    </a:lnTo>
                    <a:lnTo>
                      <a:pt x="2978" y="9172"/>
                    </a:lnTo>
                    <a:lnTo>
                      <a:pt x="3217" y="8933"/>
                    </a:lnTo>
                    <a:lnTo>
                      <a:pt x="3395" y="8636"/>
                    </a:lnTo>
                    <a:lnTo>
                      <a:pt x="3455" y="8278"/>
                    </a:lnTo>
                    <a:lnTo>
                      <a:pt x="3514" y="7981"/>
                    </a:lnTo>
                    <a:lnTo>
                      <a:pt x="3514" y="7981"/>
                    </a:lnTo>
                    <a:lnTo>
                      <a:pt x="3514" y="7504"/>
                    </a:lnTo>
                    <a:lnTo>
                      <a:pt x="3634" y="7028"/>
                    </a:lnTo>
                    <a:lnTo>
                      <a:pt x="3693" y="6611"/>
                    </a:lnTo>
                    <a:lnTo>
                      <a:pt x="3872" y="6194"/>
                    </a:lnTo>
                    <a:lnTo>
                      <a:pt x="4050" y="5837"/>
                    </a:lnTo>
                    <a:lnTo>
                      <a:pt x="4289" y="5479"/>
                    </a:lnTo>
                    <a:lnTo>
                      <a:pt x="4527" y="5122"/>
                    </a:lnTo>
                    <a:lnTo>
                      <a:pt x="4825" y="4824"/>
                    </a:lnTo>
                    <a:lnTo>
                      <a:pt x="5122" y="4526"/>
                    </a:lnTo>
                    <a:lnTo>
                      <a:pt x="5480" y="4229"/>
                    </a:lnTo>
                    <a:lnTo>
                      <a:pt x="5837" y="4050"/>
                    </a:lnTo>
                    <a:lnTo>
                      <a:pt x="6254" y="3812"/>
                    </a:lnTo>
                    <a:lnTo>
                      <a:pt x="6671" y="3693"/>
                    </a:lnTo>
                    <a:lnTo>
                      <a:pt x="7088" y="3573"/>
                    </a:lnTo>
                    <a:lnTo>
                      <a:pt x="7505" y="3514"/>
                    </a:lnTo>
                    <a:lnTo>
                      <a:pt x="7981" y="3454"/>
                    </a:lnTo>
                    <a:lnTo>
                      <a:pt x="7981" y="3454"/>
                    </a:lnTo>
                    <a:lnTo>
                      <a:pt x="8338" y="3454"/>
                    </a:lnTo>
                    <a:lnTo>
                      <a:pt x="8636" y="3335"/>
                    </a:lnTo>
                    <a:lnTo>
                      <a:pt x="8934" y="3157"/>
                    </a:lnTo>
                    <a:lnTo>
                      <a:pt x="9232" y="2978"/>
                    </a:lnTo>
                    <a:lnTo>
                      <a:pt x="9410" y="2740"/>
                    </a:lnTo>
                    <a:lnTo>
                      <a:pt x="9589" y="2442"/>
                    </a:lnTo>
                    <a:lnTo>
                      <a:pt x="9708" y="2085"/>
                    </a:lnTo>
                    <a:lnTo>
                      <a:pt x="9708" y="1727"/>
                    </a:lnTo>
                    <a:lnTo>
                      <a:pt x="9708" y="1727"/>
                    </a:lnTo>
                    <a:lnTo>
                      <a:pt x="9708" y="1370"/>
                    </a:lnTo>
                    <a:lnTo>
                      <a:pt x="9589" y="1072"/>
                    </a:lnTo>
                    <a:lnTo>
                      <a:pt x="9410" y="774"/>
                    </a:lnTo>
                    <a:lnTo>
                      <a:pt x="9232" y="477"/>
                    </a:lnTo>
                    <a:lnTo>
                      <a:pt x="8934" y="298"/>
                    </a:lnTo>
                    <a:lnTo>
                      <a:pt x="8636" y="119"/>
                    </a:lnTo>
                    <a:lnTo>
                      <a:pt x="8338" y="0"/>
                    </a:lnTo>
                    <a:lnTo>
                      <a:pt x="7981" y="0"/>
                    </a:lnTo>
                    <a:lnTo>
                      <a:pt x="7981" y="0"/>
                    </a:lnTo>
                    <a:lnTo>
                      <a:pt x="798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1716472" y="846594"/>
                <a:ext cx="324837" cy="545535"/>
              </a:xfrm>
              <a:custGeom>
                <a:rect b="b" l="l" r="r" t="t"/>
                <a:pathLst>
                  <a:path extrusionOk="0" h="23406" w="13937">
                    <a:moveTo>
                      <a:pt x="1728" y="0"/>
                    </a:moveTo>
                    <a:lnTo>
                      <a:pt x="1370" y="60"/>
                    </a:lnTo>
                    <a:lnTo>
                      <a:pt x="1073" y="119"/>
                    </a:lnTo>
                    <a:lnTo>
                      <a:pt x="775" y="298"/>
                    </a:lnTo>
                    <a:lnTo>
                      <a:pt x="477" y="536"/>
                    </a:lnTo>
                    <a:lnTo>
                      <a:pt x="298" y="774"/>
                    </a:lnTo>
                    <a:lnTo>
                      <a:pt x="120" y="1072"/>
                    </a:lnTo>
                    <a:lnTo>
                      <a:pt x="1" y="1370"/>
                    </a:lnTo>
                    <a:lnTo>
                      <a:pt x="1" y="1727"/>
                    </a:lnTo>
                    <a:lnTo>
                      <a:pt x="1" y="3514"/>
                    </a:lnTo>
                    <a:lnTo>
                      <a:pt x="1" y="3871"/>
                    </a:lnTo>
                    <a:lnTo>
                      <a:pt x="120" y="4169"/>
                    </a:lnTo>
                    <a:lnTo>
                      <a:pt x="298" y="4467"/>
                    </a:lnTo>
                    <a:lnTo>
                      <a:pt x="477" y="4705"/>
                    </a:lnTo>
                    <a:lnTo>
                      <a:pt x="775" y="4943"/>
                    </a:lnTo>
                    <a:lnTo>
                      <a:pt x="1073" y="5122"/>
                    </a:lnTo>
                    <a:lnTo>
                      <a:pt x="1370" y="5181"/>
                    </a:lnTo>
                    <a:lnTo>
                      <a:pt x="1728" y="5241"/>
                    </a:lnTo>
                    <a:lnTo>
                      <a:pt x="6135" y="5241"/>
                    </a:lnTo>
                    <a:lnTo>
                      <a:pt x="6611" y="5360"/>
                    </a:lnTo>
                    <a:lnTo>
                      <a:pt x="7028" y="5479"/>
                    </a:lnTo>
                    <a:lnTo>
                      <a:pt x="7505" y="5598"/>
                    </a:lnTo>
                    <a:lnTo>
                      <a:pt x="7922" y="5837"/>
                    </a:lnTo>
                    <a:lnTo>
                      <a:pt x="8279" y="6075"/>
                    </a:lnTo>
                    <a:lnTo>
                      <a:pt x="8696" y="6313"/>
                    </a:lnTo>
                    <a:lnTo>
                      <a:pt x="8994" y="6670"/>
                    </a:lnTo>
                    <a:lnTo>
                      <a:pt x="9351" y="6968"/>
                    </a:lnTo>
                    <a:lnTo>
                      <a:pt x="9589" y="7385"/>
                    </a:lnTo>
                    <a:lnTo>
                      <a:pt x="9827" y="7742"/>
                    </a:lnTo>
                    <a:lnTo>
                      <a:pt x="10066" y="8159"/>
                    </a:lnTo>
                    <a:lnTo>
                      <a:pt x="10244" y="8636"/>
                    </a:lnTo>
                    <a:lnTo>
                      <a:pt x="10363" y="9112"/>
                    </a:lnTo>
                    <a:lnTo>
                      <a:pt x="10423" y="9589"/>
                    </a:lnTo>
                    <a:lnTo>
                      <a:pt x="10423" y="10065"/>
                    </a:lnTo>
                    <a:lnTo>
                      <a:pt x="10423" y="21619"/>
                    </a:lnTo>
                    <a:lnTo>
                      <a:pt x="10483" y="21976"/>
                    </a:lnTo>
                    <a:lnTo>
                      <a:pt x="10602" y="22334"/>
                    </a:lnTo>
                    <a:lnTo>
                      <a:pt x="10721" y="22631"/>
                    </a:lnTo>
                    <a:lnTo>
                      <a:pt x="10959" y="22870"/>
                    </a:lnTo>
                    <a:lnTo>
                      <a:pt x="11197" y="23108"/>
                    </a:lnTo>
                    <a:lnTo>
                      <a:pt x="11495" y="23227"/>
                    </a:lnTo>
                    <a:lnTo>
                      <a:pt x="11852" y="23346"/>
                    </a:lnTo>
                    <a:lnTo>
                      <a:pt x="12210" y="23406"/>
                    </a:lnTo>
                    <a:lnTo>
                      <a:pt x="12507" y="23346"/>
                    </a:lnTo>
                    <a:lnTo>
                      <a:pt x="12865" y="23227"/>
                    </a:lnTo>
                    <a:lnTo>
                      <a:pt x="13163" y="23108"/>
                    </a:lnTo>
                    <a:lnTo>
                      <a:pt x="13401" y="22870"/>
                    </a:lnTo>
                    <a:lnTo>
                      <a:pt x="13639" y="22631"/>
                    </a:lnTo>
                    <a:lnTo>
                      <a:pt x="13818" y="22334"/>
                    </a:lnTo>
                    <a:lnTo>
                      <a:pt x="13877" y="21976"/>
                    </a:lnTo>
                    <a:lnTo>
                      <a:pt x="13937" y="21619"/>
                    </a:lnTo>
                    <a:lnTo>
                      <a:pt x="13937" y="10065"/>
                    </a:lnTo>
                    <a:lnTo>
                      <a:pt x="13877" y="9231"/>
                    </a:lnTo>
                    <a:lnTo>
                      <a:pt x="13758" y="8398"/>
                    </a:lnTo>
                    <a:lnTo>
                      <a:pt x="13579" y="7564"/>
                    </a:lnTo>
                    <a:lnTo>
                      <a:pt x="13282" y="6849"/>
                    </a:lnTo>
                    <a:lnTo>
                      <a:pt x="12924" y="6075"/>
                    </a:lnTo>
                    <a:lnTo>
                      <a:pt x="12507" y="5420"/>
                    </a:lnTo>
                    <a:lnTo>
                      <a:pt x="12031" y="4765"/>
                    </a:lnTo>
                    <a:lnTo>
                      <a:pt x="11495" y="4169"/>
                    </a:lnTo>
                    <a:lnTo>
                      <a:pt x="10899" y="3633"/>
                    </a:lnTo>
                    <a:lnTo>
                      <a:pt x="10244" y="3157"/>
                    </a:lnTo>
                    <a:lnTo>
                      <a:pt x="9589" y="2740"/>
                    </a:lnTo>
                    <a:lnTo>
                      <a:pt x="8875" y="2382"/>
                    </a:lnTo>
                    <a:lnTo>
                      <a:pt x="8100" y="2144"/>
                    </a:lnTo>
                    <a:lnTo>
                      <a:pt x="7267" y="1906"/>
                    </a:lnTo>
                    <a:lnTo>
                      <a:pt x="6433" y="1787"/>
                    </a:lnTo>
                    <a:lnTo>
                      <a:pt x="5599" y="1727"/>
                    </a:lnTo>
                    <a:lnTo>
                      <a:pt x="3455" y="1727"/>
                    </a:lnTo>
                    <a:lnTo>
                      <a:pt x="3455" y="1370"/>
                    </a:lnTo>
                    <a:lnTo>
                      <a:pt x="3336" y="1072"/>
                    </a:lnTo>
                    <a:lnTo>
                      <a:pt x="3157" y="774"/>
                    </a:lnTo>
                    <a:lnTo>
                      <a:pt x="2979" y="536"/>
                    </a:lnTo>
                    <a:lnTo>
                      <a:pt x="2681" y="298"/>
                    </a:lnTo>
                    <a:lnTo>
                      <a:pt x="2383" y="119"/>
                    </a:lnTo>
                    <a:lnTo>
                      <a:pt x="2085" y="6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1716472" y="846594"/>
                <a:ext cx="324837" cy="545535"/>
              </a:xfrm>
              <a:custGeom>
                <a:rect b="b" l="l" r="r" t="t"/>
                <a:pathLst>
                  <a:path extrusionOk="0" fill="none" h="23406" w="13937">
                    <a:moveTo>
                      <a:pt x="1728" y="0"/>
                    </a:moveTo>
                    <a:lnTo>
                      <a:pt x="1728" y="0"/>
                    </a:lnTo>
                    <a:lnTo>
                      <a:pt x="1370" y="60"/>
                    </a:lnTo>
                    <a:lnTo>
                      <a:pt x="1073" y="119"/>
                    </a:lnTo>
                    <a:lnTo>
                      <a:pt x="775" y="298"/>
                    </a:lnTo>
                    <a:lnTo>
                      <a:pt x="477" y="536"/>
                    </a:lnTo>
                    <a:lnTo>
                      <a:pt x="298" y="774"/>
                    </a:lnTo>
                    <a:lnTo>
                      <a:pt x="120" y="1072"/>
                    </a:lnTo>
                    <a:lnTo>
                      <a:pt x="1" y="1370"/>
                    </a:lnTo>
                    <a:lnTo>
                      <a:pt x="1" y="1727"/>
                    </a:lnTo>
                    <a:lnTo>
                      <a:pt x="1" y="3514"/>
                    </a:lnTo>
                    <a:lnTo>
                      <a:pt x="1" y="3514"/>
                    </a:lnTo>
                    <a:lnTo>
                      <a:pt x="1" y="3871"/>
                    </a:lnTo>
                    <a:lnTo>
                      <a:pt x="120" y="4169"/>
                    </a:lnTo>
                    <a:lnTo>
                      <a:pt x="298" y="4467"/>
                    </a:lnTo>
                    <a:lnTo>
                      <a:pt x="477" y="4705"/>
                    </a:lnTo>
                    <a:lnTo>
                      <a:pt x="775" y="4943"/>
                    </a:lnTo>
                    <a:lnTo>
                      <a:pt x="1073" y="5122"/>
                    </a:lnTo>
                    <a:lnTo>
                      <a:pt x="1370" y="5181"/>
                    </a:lnTo>
                    <a:lnTo>
                      <a:pt x="1728" y="5241"/>
                    </a:lnTo>
                    <a:lnTo>
                      <a:pt x="5599" y="5241"/>
                    </a:lnTo>
                    <a:lnTo>
                      <a:pt x="5599" y="5241"/>
                    </a:lnTo>
                    <a:lnTo>
                      <a:pt x="6135" y="5241"/>
                    </a:lnTo>
                    <a:lnTo>
                      <a:pt x="6611" y="5360"/>
                    </a:lnTo>
                    <a:lnTo>
                      <a:pt x="7028" y="5479"/>
                    </a:lnTo>
                    <a:lnTo>
                      <a:pt x="7505" y="5598"/>
                    </a:lnTo>
                    <a:lnTo>
                      <a:pt x="7922" y="5837"/>
                    </a:lnTo>
                    <a:lnTo>
                      <a:pt x="8279" y="6075"/>
                    </a:lnTo>
                    <a:lnTo>
                      <a:pt x="8696" y="6313"/>
                    </a:lnTo>
                    <a:lnTo>
                      <a:pt x="8994" y="6670"/>
                    </a:lnTo>
                    <a:lnTo>
                      <a:pt x="9351" y="6968"/>
                    </a:lnTo>
                    <a:lnTo>
                      <a:pt x="9589" y="7385"/>
                    </a:lnTo>
                    <a:lnTo>
                      <a:pt x="9827" y="7742"/>
                    </a:lnTo>
                    <a:lnTo>
                      <a:pt x="10066" y="8159"/>
                    </a:lnTo>
                    <a:lnTo>
                      <a:pt x="10244" y="8636"/>
                    </a:lnTo>
                    <a:lnTo>
                      <a:pt x="10363" y="9112"/>
                    </a:lnTo>
                    <a:lnTo>
                      <a:pt x="10423" y="9589"/>
                    </a:lnTo>
                    <a:lnTo>
                      <a:pt x="10423" y="10065"/>
                    </a:lnTo>
                    <a:lnTo>
                      <a:pt x="10423" y="21619"/>
                    </a:lnTo>
                    <a:lnTo>
                      <a:pt x="10423" y="21619"/>
                    </a:lnTo>
                    <a:lnTo>
                      <a:pt x="10483" y="21976"/>
                    </a:lnTo>
                    <a:lnTo>
                      <a:pt x="10602" y="22334"/>
                    </a:lnTo>
                    <a:lnTo>
                      <a:pt x="10721" y="22631"/>
                    </a:lnTo>
                    <a:lnTo>
                      <a:pt x="10959" y="22870"/>
                    </a:lnTo>
                    <a:lnTo>
                      <a:pt x="11197" y="23108"/>
                    </a:lnTo>
                    <a:lnTo>
                      <a:pt x="11495" y="23227"/>
                    </a:lnTo>
                    <a:lnTo>
                      <a:pt x="11852" y="23346"/>
                    </a:lnTo>
                    <a:lnTo>
                      <a:pt x="12210" y="23406"/>
                    </a:lnTo>
                    <a:lnTo>
                      <a:pt x="12210" y="23406"/>
                    </a:lnTo>
                    <a:lnTo>
                      <a:pt x="12507" y="23346"/>
                    </a:lnTo>
                    <a:lnTo>
                      <a:pt x="12865" y="23227"/>
                    </a:lnTo>
                    <a:lnTo>
                      <a:pt x="13163" y="23108"/>
                    </a:lnTo>
                    <a:lnTo>
                      <a:pt x="13401" y="22870"/>
                    </a:lnTo>
                    <a:lnTo>
                      <a:pt x="13639" y="22631"/>
                    </a:lnTo>
                    <a:lnTo>
                      <a:pt x="13818" y="22334"/>
                    </a:lnTo>
                    <a:lnTo>
                      <a:pt x="13877" y="21976"/>
                    </a:lnTo>
                    <a:lnTo>
                      <a:pt x="13937" y="21619"/>
                    </a:lnTo>
                    <a:lnTo>
                      <a:pt x="13937" y="10065"/>
                    </a:lnTo>
                    <a:lnTo>
                      <a:pt x="13937" y="10065"/>
                    </a:lnTo>
                    <a:lnTo>
                      <a:pt x="13877" y="9231"/>
                    </a:lnTo>
                    <a:lnTo>
                      <a:pt x="13758" y="8398"/>
                    </a:lnTo>
                    <a:lnTo>
                      <a:pt x="13579" y="7564"/>
                    </a:lnTo>
                    <a:lnTo>
                      <a:pt x="13282" y="6849"/>
                    </a:lnTo>
                    <a:lnTo>
                      <a:pt x="12924" y="6075"/>
                    </a:lnTo>
                    <a:lnTo>
                      <a:pt x="12507" y="5420"/>
                    </a:lnTo>
                    <a:lnTo>
                      <a:pt x="12031" y="4765"/>
                    </a:lnTo>
                    <a:lnTo>
                      <a:pt x="11495" y="4169"/>
                    </a:lnTo>
                    <a:lnTo>
                      <a:pt x="10899" y="3633"/>
                    </a:lnTo>
                    <a:lnTo>
                      <a:pt x="10244" y="3157"/>
                    </a:lnTo>
                    <a:lnTo>
                      <a:pt x="9589" y="2740"/>
                    </a:lnTo>
                    <a:lnTo>
                      <a:pt x="8875" y="2382"/>
                    </a:lnTo>
                    <a:lnTo>
                      <a:pt x="8100" y="2144"/>
                    </a:lnTo>
                    <a:lnTo>
                      <a:pt x="7267" y="1906"/>
                    </a:lnTo>
                    <a:lnTo>
                      <a:pt x="6433" y="1787"/>
                    </a:lnTo>
                    <a:lnTo>
                      <a:pt x="5599" y="1727"/>
                    </a:lnTo>
                    <a:lnTo>
                      <a:pt x="3455" y="1727"/>
                    </a:lnTo>
                    <a:lnTo>
                      <a:pt x="3455" y="1727"/>
                    </a:lnTo>
                    <a:lnTo>
                      <a:pt x="3455" y="1727"/>
                    </a:lnTo>
                    <a:lnTo>
                      <a:pt x="3455" y="1370"/>
                    </a:lnTo>
                    <a:lnTo>
                      <a:pt x="3336" y="1072"/>
                    </a:lnTo>
                    <a:lnTo>
                      <a:pt x="3157" y="774"/>
                    </a:lnTo>
                    <a:lnTo>
                      <a:pt x="2979" y="536"/>
                    </a:lnTo>
                    <a:lnTo>
                      <a:pt x="2681" y="298"/>
                    </a:lnTo>
                    <a:lnTo>
                      <a:pt x="2383" y="119"/>
                    </a:lnTo>
                    <a:lnTo>
                      <a:pt x="2085" y="60"/>
                    </a:lnTo>
                    <a:lnTo>
                      <a:pt x="172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379444" y="1982067"/>
                <a:ext cx="671862" cy="384527"/>
              </a:xfrm>
              <a:custGeom>
                <a:rect b="b" l="l" r="r" t="t"/>
                <a:pathLst>
                  <a:path extrusionOk="0" h="16498" w="28826">
                    <a:moveTo>
                      <a:pt x="27456" y="14354"/>
                    </a:moveTo>
                    <a:lnTo>
                      <a:pt x="27456" y="14354"/>
                    </a:lnTo>
                    <a:lnTo>
                      <a:pt x="28171" y="15426"/>
                    </a:lnTo>
                    <a:lnTo>
                      <a:pt x="28826" y="16498"/>
                    </a:lnTo>
                    <a:lnTo>
                      <a:pt x="28826" y="16498"/>
                    </a:lnTo>
                    <a:lnTo>
                      <a:pt x="28171" y="15426"/>
                    </a:lnTo>
                    <a:lnTo>
                      <a:pt x="27456" y="14354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4019385" y="2316606"/>
                <a:ext cx="31931" cy="49995"/>
              </a:xfrm>
              <a:custGeom>
                <a:rect b="b" l="l" r="r" t="t"/>
                <a:pathLst>
                  <a:path extrusionOk="0" fill="none" h="2145" w="1370">
                    <a:moveTo>
                      <a:pt x="0" y="1"/>
                    </a:moveTo>
                    <a:lnTo>
                      <a:pt x="0" y="1"/>
                    </a:lnTo>
                    <a:lnTo>
                      <a:pt x="715" y="1073"/>
                    </a:lnTo>
                    <a:lnTo>
                      <a:pt x="1370" y="2145"/>
                    </a:lnTo>
                    <a:lnTo>
                      <a:pt x="1370" y="2145"/>
                    </a:lnTo>
                    <a:lnTo>
                      <a:pt x="715" y="1073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3379444" y="1982067"/>
                <a:ext cx="23" cy="23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3379444" y="1982067"/>
                <a:ext cx="23" cy="23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2825578" y="1982067"/>
                <a:ext cx="1234062" cy="451163"/>
              </a:xfrm>
              <a:custGeom>
                <a:rect b="b" l="l" r="r" t="t"/>
                <a:pathLst>
                  <a:path extrusionOk="0" h="19357" w="52947">
                    <a:moveTo>
                      <a:pt x="1728" y="1"/>
                    </a:moveTo>
                    <a:lnTo>
                      <a:pt x="1430" y="61"/>
                    </a:lnTo>
                    <a:lnTo>
                      <a:pt x="1192" y="120"/>
                    </a:lnTo>
                    <a:lnTo>
                      <a:pt x="894" y="239"/>
                    </a:lnTo>
                    <a:lnTo>
                      <a:pt x="656" y="358"/>
                    </a:lnTo>
                    <a:lnTo>
                      <a:pt x="477" y="537"/>
                    </a:lnTo>
                    <a:lnTo>
                      <a:pt x="299" y="775"/>
                    </a:lnTo>
                    <a:lnTo>
                      <a:pt x="180" y="1013"/>
                    </a:lnTo>
                    <a:lnTo>
                      <a:pt x="61" y="1252"/>
                    </a:lnTo>
                    <a:lnTo>
                      <a:pt x="61" y="1311"/>
                    </a:lnTo>
                    <a:lnTo>
                      <a:pt x="1" y="1788"/>
                    </a:lnTo>
                    <a:lnTo>
                      <a:pt x="1" y="2145"/>
                    </a:lnTo>
                    <a:lnTo>
                      <a:pt x="120" y="2443"/>
                    </a:lnTo>
                    <a:lnTo>
                      <a:pt x="299" y="2741"/>
                    </a:lnTo>
                    <a:lnTo>
                      <a:pt x="477" y="2979"/>
                    </a:lnTo>
                    <a:lnTo>
                      <a:pt x="775" y="3217"/>
                    </a:lnTo>
                    <a:lnTo>
                      <a:pt x="1073" y="3396"/>
                    </a:lnTo>
                    <a:lnTo>
                      <a:pt x="1371" y="3455"/>
                    </a:lnTo>
                    <a:lnTo>
                      <a:pt x="1728" y="3515"/>
                    </a:lnTo>
                    <a:lnTo>
                      <a:pt x="23704" y="3515"/>
                    </a:lnTo>
                    <a:lnTo>
                      <a:pt x="25729" y="3574"/>
                    </a:lnTo>
                    <a:lnTo>
                      <a:pt x="27695" y="3753"/>
                    </a:lnTo>
                    <a:lnTo>
                      <a:pt x="29600" y="4110"/>
                    </a:lnTo>
                    <a:lnTo>
                      <a:pt x="31506" y="4587"/>
                    </a:lnTo>
                    <a:lnTo>
                      <a:pt x="33412" y="5123"/>
                    </a:lnTo>
                    <a:lnTo>
                      <a:pt x="35199" y="5837"/>
                    </a:lnTo>
                    <a:lnTo>
                      <a:pt x="36985" y="6612"/>
                    </a:lnTo>
                    <a:lnTo>
                      <a:pt x="38712" y="7565"/>
                    </a:lnTo>
                    <a:lnTo>
                      <a:pt x="40380" y="8577"/>
                    </a:lnTo>
                    <a:lnTo>
                      <a:pt x="41928" y="9709"/>
                    </a:lnTo>
                    <a:lnTo>
                      <a:pt x="43477" y="10959"/>
                    </a:lnTo>
                    <a:lnTo>
                      <a:pt x="44906" y="12270"/>
                    </a:lnTo>
                    <a:lnTo>
                      <a:pt x="46276" y="13699"/>
                    </a:lnTo>
                    <a:lnTo>
                      <a:pt x="47527" y="15188"/>
                    </a:lnTo>
                    <a:lnTo>
                      <a:pt x="48658" y="16796"/>
                    </a:lnTo>
                    <a:lnTo>
                      <a:pt x="49730" y="18523"/>
                    </a:lnTo>
                    <a:lnTo>
                      <a:pt x="50028" y="18880"/>
                    </a:lnTo>
                    <a:lnTo>
                      <a:pt x="50385" y="19178"/>
                    </a:lnTo>
                    <a:lnTo>
                      <a:pt x="50802" y="19297"/>
                    </a:lnTo>
                    <a:lnTo>
                      <a:pt x="51219" y="19357"/>
                    </a:lnTo>
                    <a:lnTo>
                      <a:pt x="51696" y="19297"/>
                    </a:lnTo>
                    <a:lnTo>
                      <a:pt x="52113" y="19118"/>
                    </a:lnTo>
                    <a:lnTo>
                      <a:pt x="52291" y="18999"/>
                    </a:lnTo>
                    <a:lnTo>
                      <a:pt x="52529" y="18821"/>
                    </a:lnTo>
                    <a:lnTo>
                      <a:pt x="52768" y="18463"/>
                    </a:lnTo>
                    <a:lnTo>
                      <a:pt x="52887" y="18225"/>
                    </a:lnTo>
                    <a:lnTo>
                      <a:pt x="52946" y="17868"/>
                    </a:lnTo>
                    <a:lnTo>
                      <a:pt x="52946" y="17510"/>
                    </a:lnTo>
                    <a:lnTo>
                      <a:pt x="52887" y="17094"/>
                    </a:lnTo>
                    <a:lnTo>
                      <a:pt x="52768" y="16736"/>
                    </a:lnTo>
                    <a:lnTo>
                      <a:pt x="52589" y="16498"/>
                    </a:lnTo>
                    <a:lnTo>
                      <a:pt x="51934" y="15426"/>
                    </a:lnTo>
                    <a:lnTo>
                      <a:pt x="51219" y="14354"/>
                    </a:lnTo>
                    <a:lnTo>
                      <a:pt x="50028" y="12746"/>
                    </a:lnTo>
                    <a:lnTo>
                      <a:pt x="48718" y="11198"/>
                    </a:lnTo>
                    <a:lnTo>
                      <a:pt x="47289" y="9768"/>
                    </a:lnTo>
                    <a:lnTo>
                      <a:pt x="45859" y="8398"/>
                    </a:lnTo>
                    <a:lnTo>
                      <a:pt x="44311" y="7088"/>
                    </a:lnTo>
                    <a:lnTo>
                      <a:pt x="42703" y="5957"/>
                    </a:lnTo>
                    <a:lnTo>
                      <a:pt x="41035" y="4825"/>
                    </a:lnTo>
                    <a:lnTo>
                      <a:pt x="39248" y="3872"/>
                    </a:lnTo>
                    <a:lnTo>
                      <a:pt x="37462" y="2979"/>
                    </a:lnTo>
                    <a:lnTo>
                      <a:pt x="35616" y="2205"/>
                    </a:lnTo>
                    <a:lnTo>
                      <a:pt x="33769" y="1549"/>
                    </a:lnTo>
                    <a:lnTo>
                      <a:pt x="31804" y="1013"/>
                    </a:lnTo>
                    <a:lnTo>
                      <a:pt x="29839" y="597"/>
                    </a:lnTo>
                    <a:lnTo>
                      <a:pt x="27873" y="299"/>
                    </a:lnTo>
                    <a:lnTo>
                      <a:pt x="25848" y="120"/>
                    </a:lnTo>
                    <a:lnTo>
                      <a:pt x="237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2825578" y="1982067"/>
                <a:ext cx="1234062" cy="451163"/>
              </a:xfrm>
              <a:custGeom>
                <a:rect b="b" l="l" r="r" t="t"/>
                <a:pathLst>
                  <a:path extrusionOk="0" fill="none" h="19357" w="52947">
                    <a:moveTo>
                      <a:pt x="23704" y="1"/>
                    </a:moveTo>
                    <a:lnTo>
                      <a:pt x="1728" y="1"/>
                    </a:lnTo>
                    <a:lnTo>
                      <a:pt x="1728" y="1"/>
                    </a:lnTo>
                    <a:lnTo>
                      <a:pt x="1430" y="61"/>
                    </a:lnTo>
                    <a:lnTo>
                      <a:pt x="1192" y="120"/>
                    </a:lnTo>
                    <a:lnTo>
                      <a:pt x="894" y="239"/>
                    </a:lnTo>
                    <a:lnTo>
                      <a:pt x="656" y="358"/>
                    </a:lnTo>
                    <a:lnTo>
                      <a:pt x="477" y="537"/>
                    </a:lnTo>
                    <a:lnTo>
                      <a:pt x="299" y="775"/>
                    </a:lnTo>
                    <a:lnTo>
                      <a:pt x="180" y="1013"/>
                    </a:lnTo>
                    <a:lnTo>
                      <a:pt x="61" y="1252"/>
                    </a:lnTo>
                    <a:lnTo>
                      <a:pt x="61" y="1252"/>
                    </a:lnTo>
                    <a:lnTo>
                      <a:pt x="61" y="1311"/>
                    </a:lnTo>
                    <a:lnTo>
                      <a:pt x="61" y="131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1" y="2145"/>
                    </a:lnTo>
                    <a:lnTo>
                      <a:pt x="120" y="2443"/>
                    </a:lnTo>
                    <a:lnTo>
                      <a:pt x="299" y="2741"/>
                    </a:lnTo>
                    <a:lnTo>
                      <a:pt x="477" y="2979"/>
                    </a:lnTo>
                    <a:lnTo>
                      <a:pt x="775" y="3217"/>
                    </a:lnTo>
                    <a:lnTo>
                      <a:pt x="1073" y="3396"/>
                    </a:lnTo>
                    <a:lnTo>
                      <a:pt x="1371" y="3455"/>
                    </a:lnTo>
                    <a:lnTo>
                      <a:pt x="1728" y="3515"/>
                    </a:lnTo>
                    <a:lnTo>
                      <a:pt x="23704" y="3515"/>
                    </a:lnTo>
                    <a:lnTo>
                      <a:pt x="23704" y="3515"/>
                    </a:lnTo>
                    <a:lnTo>
                      <a:pt x="25729" y="3574"/>
                    </a:lnTo>
                    <a:lnTo>
                      <a:pt x="27695" y="3753"/>
                    </a:lnTo>
                    <a:lnTo>
                      <a:pt x="29600" y="4110"/>
                    </a:lnTo>
                    <a:lnTo>
                      <a:pt x="31506" y="4587"/>
                    </a:lnTo>
                    <a:lnTo>
                      <a:pt x="33412" y="5123"/>
                    </a:lnTo>
                    <a:lnTo>
                      <a:pt x="35199" y="5837"/>
                    </a:lnTo>
                    <a:lnTo>
                      <a:pt x="36985" y="6612"/>
                    </a:lnTo>
                    <a:lnTo>
                      <a:pt x="38712" y="7565"/>
                    </a:lnTo>
                    <a:lnTo>
                      <a:pt x="40380" y="8577"/>
                    </a:lnTo>
                    <a:lnTo>
                      <a:pt x="41928" y="9709"/>
                    </a:lnTo>
                    <a:lnTo>
                      <a:pt x="43477" y="10959"/>
                    </a:lnTo>
                    <a:lnTo>
                      <a:pt x="44906" y="12270"/>
                    </a:lnTo>
                    <a:lnTo>
                      <a:pt x="46276" y="13699"/>
                    </a:lnTo>
                    <a:lnTo>
                      <a:pt x="47527" y="15188"/>
                    </a:lnTo>
                    <a:lnTo>
                      <a:pt x="48658" y="16796"/>
                    </a:lnTo>
                    <a:lnTo>
                      <a:pt x="49730" y="18523"/>
                    </a:lnTo>
                    <a:lnTo>
                      <a:pt x="49730" y="18523"/>
                    </a:lnTo>
                    <a:lnTo>
                      <a:pt x="50028" y="18880"/>
                    </a:lnTo>
                    <a:lnTo>
                      <a:pt x="50385" y="19178"/>
                    </a:lnTo>
                    <a:lnTo>
                      <a:pt x="50802" y="19297"/>
                    </a:lnTo>
                    <a:lnTo>
                      <a:pt x="51219" y="19357"/>
                    </a:lnTo>
                    <a:lnTo>
                      <a:pt x="51219" y="19357"/>
                    </a:lnTo>
                    <a:lnTo>
                      <a:pt x="51696" y="19297"/>
                    </a:lnTo>
                    <a:lnTo>
                      <a:pt x="52113" y="19118"/>
                    </a:lnTo>
                    <a:lnTo>
                      <a:pt x="52113" y="19118"/>
                    </a:lnTo>
                    <a:lnTo>
                      <a:pt x="52291" y="18999"/>
                    </a:lnTo>
                    <a:lnTo>
                      <a:pt x="52529" y="18821"/>
                    </a:lnTo>
                    <a:lnTo>
                      <a:pt x="52768" y="18463"/>
                    </a:lnTo>
                    <a:lnTo>
                      <a:pt x="52768" y="18463"/>
                    </a:lnTo>
                    <a:lnTo>
                      <a:pt x="52887" y="18225"/>
                    </a:lnTo>
                    <a:lnTo>
                      <a:pt x="52887" y="18225"/>
                    </a:lnTo>
                    <a:lnTo>
                      <a:pt x="52946" y="17868"/>
                    </a:lnTo>
                    <a:lnTo>
                      <a:pt x="52946" y="17510"/>
                    </a:lnTo>
                    <a:lnTo>
                      <a:pt x="52887" y="17094"/>
                    </a:lnTo>
                    <a:lnTo>
                      <a:pt x="52768" y="16736"/>
                    </a:lnTo>
                    <a:lnTo>
                      <a:pt x="52768" y="16736"/>
                    </a:lnTo>
                    <a:lnTo>
                      <a:pt x="52589" y="16498"/>
                    </a:lnTo>
                    <a:lnTo>
                      <a:pt x="52589" y="16498"/>
                    </a:lnTo>
                    <a:lnTo>
                      <a:pt x="51934" y="15426"/>
                    </a:lnTo>
                    <a:lnTo>
                      <a:pt x="51219" y="14354"/>
                    </a:lnTo>
                    <a:lnTo>
                      <a:pt x="51219" y="14354"/>
                    </a:lnTo>
                    <a:lnTo>
                      <a:pt x="50028" y="12746"/>
                    </a:lnTo>
                    <a:lnTo>
                      <a:pt x="48718" y="11198"/>
                    </a:lnTo>
                    <a:lnTo>
                      <a:pt x="47289" y="9768"/>
                    </a:lnTo>
                    <a:lnTo>
                      <a:pt x="45859" y="8398"/>
                    </a:lnTo>
                    <a:lnTo>
                      <a:pt x="44311" y="7088"/>
                    </a:lnTo>
                    <a:lnTo>
                      <a:pt x="42703" y="5957"/>
                    </a:lnTo>
                    <a:lnTo>
                      <a:pt x="41035" y="4825"/>
                    </a:lnTo>
                    <a:lnTo>
                      <a:pt x="39248" y="3872"/>
                    </a:lnTo>
                    <a:lnTo>
                      <a:pt x="37462" y="2979"/>
                    </a:lnTo>
                    <a:lnTo>
                      <a:pt x="35616" y="2205"/>
                    </a:lnTo>
                    <a:lnTo>
                      <a:pt x="33769" y="1549"/>
                    </a:lnTo>
                    <a:lnTo>
                      <a:pt x="31804" y="1013"/>
                    </a:lnTo>
                    <a:lnTo>
                      <a:pt x="29839" y="597"/>
                    </a:lnTo>
                    <a:lnTo>
                      <a:pt x="27873" y="299"/>
                    </a:lnTo>
                    <a:lnTo>
                      <a:pt x="25848" y="120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64" y="1"/>
                    </a:lnTo>
                    <a:lnTo>
                      <a:pt x="23704" y="1"/>
                    </a:lnTo>
                    <a:lnTo>
                      <a:pt x="2370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4055466" y="2406855"/>
                <a:ext cx="2797" cy="5570"/>
              </a:xfrm>
              <a:custGeom>
                <a:rect b="b" l="l" r="r" t="t"/>
                <a:pathLst>
                  <a:path extrusionOk="0" h="239" w="120">
                    <a:moveTo>
                      <a:pt x="120" y="0"/>
                    </a:moveTo>
                    <a:lnTo>
                      <a:pt x="120" y="0"/>
                    </a:lnTo>
                    <a:lnTo>
                      <a:pt x="1" y="238"/>
                    </a:lnTo>
                    <a:lnTo>
                      <a:pt x="1" y="23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B6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4055466" y="2406855"/>
                <a:ext cx="2797" cy="5570"/>
              </a:xfrm>
              <a:custGeom>
                <a:rect b="b" l="l" r="r" t="t"/>
                <a:pathLst>
                  <a:path extrusionOk="0" fill="none" h="239" w="120">
                    <a:moveTo>
                      <a:pt x="120" y="0"/>
                    </a:moveTo>
                    <a:lnTo>
                      <a:pt x="120" y="0"/>
                    </a:lnTo>
                    <a:lnTo>
                      <a:pt x="1" y="238"/>
                    </a:lnTo>
                    <a:lnTo>
                      <a:pt x="1" y="238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2826977" y="2011225"/>
                <a:ext cx="23" cy="1422"/>
              </a:xfrm>
              <a:custGeom>
                <a:rect b="b" l="l" r="r" t="t"/>
                <a:pathLst>
                  <a:path extrusionOk="0" h="6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B6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2826977" y="2011225"/>
                <a:ext cx="23" cy="1422"/>
              </a:xfrm>
              <a:custGeom>
                <a:rect b="b" l="l" r="r" t="t"/>
                <a:pathLst>
                  <a:path extrusionOk="0" fill="none" h="6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746188" y="2764982"/>
                <a:ext cx="0" cy="1422"/>
              </a:xfrm>
              <a:custGeom>
                <a:rect b="b" l="l" r="r" t="t"/>
                <a:pathLst>
                  <a:path extrusionOk="0" h="61" w="0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746188" y="2766381"/>
                <a:ext cx="0" cy="23"/>
              </a:xfrm>
              <a:custGeom>
                <a:rect b="b" l="l" r="r" t="t"/>
                <a:pathLst>
                  <a:path extrusionOk="0" fill="none" h="1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746188" y="2764982"/>
                <a:ext cx="0" cy="23"/>
              </a:xfrm>
              <a:custGeom>
                <a:rect b="b" l="l" r="r" t="t"/>
                <a:pathLst>
                  <a:path extrusionOk="0" fill="none" h="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746188" y="1982067"/>
                <a:ext cx="953650" cy="1464480"/>
              </a:xfrm>
              <a:custGeom>
                <a:rect b="b" l="l" r="r" t="t"/>
                <a:pathLst>
                  <a:path extrusionOk="0" h="62833" w="40916">
                    <a:moveTo>
                      <a:pt x="33590" y="1"/>
                    </a:moveTo>
                    <a:lnTo>
                      <a:pt x="31863" y="61"/>
                    </a:lnTo>
                    <a:lnTo>
                      <a:pt x="30135" y="180"/>
                    </a:lnTo>
                    <a:lnTo>
                      <a:pt x="28468" y="418"/>
                    </a:lnTo>
                    <a:lnTo>
                      <a:pt x="26800" y="716"/>
                    </a:lnTo>
                    <a:lnTo>
                      <a:pt x="25192" y="1073"/>
                    </a:lnTo>
                    <a:lnTo>
                      <a:pt x="23584" y="1549"/>
                    </a:lnTo>
                    <a:lnTo>
                      <a:pt x="22036" y="2085"/>
                    </a:lnTo>
                    <a:lnTo>
                      <a:pt x="20547" y="2681"/>
                    </a:lnTo>
                    <a:lnTo>
                      <a:pt x="19058" y="3336"/>
                    </a:lnTo>
                    <a:lnTo>
                      <a:pt x="17569" y="4051"/>
                    </a:lnTo>
                    <a:lnTo>
                      <a:pt x="16199" y="4885"/>
                    </a:lnTo>
                    <a:lnTo>
                      <a:pt x="14829" y="5778"/>
                    </a:lnTo>
                    <a:lnTo>
                      <a:pt x="13519" y="6671"/>
                    </a:lnTo>
                    <a:lnTo>
                      <a:pt x="12269" y="7684"/>
                    </a:lnTo>
                    <a:lnTo>
                      <a:pt x="11018" y="8756"/>
                    </a:lnTo>
                    <a:lnTo>
                      <a:pt x="9827" y="9887"/>
                    </a:lnTo>
                    <a:lnTo>
                      <a:pt x="8755" y="11019"/>
                    </a:lnTo>
                    <a:lnTo>
                      <a:pt x="7683" y="12270"/>
                    </a:lnTo>
                    <a:lnTo>
                      <a:pt x="6670" y="13520"/>
                    </a:lnTo>
                    <a:lnTo>
                      <a:pt x="5777" y="14830"/>
                    </a:lnTo>
                    <a:lnTo>
                      <a:pt x="4884" y="16200"/>
                    </a:lnTo>
                    <a:lnTo>
                      <a:pt x="4050" y="17570"/>
                    </a:lnTo>
                    <a:lnTo>
                      <a:pt x="3335" y="19059"/>
                    </a:lnTo>
                    <a:lnTo>
                      <a:pt x="2680" y="20548"/>
                    </a:lnTo>
                    <a:lnTo>
                      <a:pt x="2084" y="22037"/>
                    </a:lnTo>
                    <a:lnTo>
                      <a:pt x="1548" y="23585"/>
                    </a:lnTo>
                    <a:lnTo>
                      <a:pt x="1072" y="25193"/>
                    </a:lnTo>
                    <a:lnTo>
                      <a:pt x="715" y="26801"/>
                    </a:lnTo>
                    <a:lnTo>
                      <a:pt x="417" y="28469"/>
                    </a:lnTo>
                    <a:lnTo>
                      <a:pt x="179" y="30136"/>
                    </a:lnTo>
                    <a:lnTo>
                      <a:pt x="60" y="31863"/>
                    </a:lnTo>
                    <a:lnTo>
                      <a:pt x="0" y="33591"/>
                    </a:lnTo>
                    <a:lnTo>
                      <a:pt x="0" y="33650"/>
                    </a:lnTo>
                    <a:lnTo>
                      <a:pt x="60" y="34722"/>
                    </a:lnTo>
                    <a:lnTo>
                      <a:pt x="119" y="35854"/>
                    </a:lnTo>
                    <a:lnTo>
                      <a:pt x="179" y="36926"/>
                    </a:lnTo>
                    <a:lnTo>
                      <a:pt x="298" y="38057"/>
                    </a:lnTo>
                    <a:lnTo>
                      <a:pt x="476" y="39129"/>
                    </a:lnTo>
                    <a:lnTo>
                      <a:pt x="715" y="40201"/>
                    </a:lnTo>
                    <a:lnTo>
                      <a:pt x="953" y="41273"/>
                    </a:lnTo>
                    <a:lnTo>
                      <a:pt x="1191" y="42345"/>
                    </a:lnTo>
                    <a:lnTo>
                      <a:pt x="1846" y="44430"/>
                    </a:lnTo>
                    <a:lnTo>
                      <a:pt x="2620" y="46455"/>
                    </a:lnTo>
                    <a:lnTo>
                      <a:pt x="3514" y="48420"/>
                    </a:lnTo>
                    <a:lnTo>
                      <a:pt x="4526" y="50326"/>
                    </a:lnTo>
                    <a:lnTo>
                      <a:pt x="5717" y="52172"/>
                    </a:lnTo>
                    <a:lnTo>
                      <a:pt x="6968" y="53959"/>
                    </a:lnTo>
                    <a:lnTo>
                      <a:pt x="8338" y="55626"/>
                    </a:lnTo>
                    <a:lnTo>
                      <a:pt x="9827" y="57234"/>
                    </a:lnTo>
                    <a:lnTo>
                      <a:pt x="11435" y="58723"/>
                    </a:lnTo>
                    <a:lnTo>
                      <a:pt x="12269" y="59438"/>
                    </a:lnTo>
                    <a:lnTo>
                      <a:pt x="13102" y="60153"/>
                    </a:lnTo>
                    <a:lnTo>
                      <a:pt x="13996" y="60808"/>
                    </a:lnTo>
                    <a:lnTo>
                      <a:pt x="14889" y="61403"/>
                    </a:lnTo>
                    <a:lnTo>
                      <a:pt x="15842" y="61999"/>
                    </a:lnTo>
                    <a:lnTo>
                      <a:pt x="16795" y="62594"/>
                    </a:lnTo>
                    <a:lnTo>
                      <a:pt x="17212" y="62773"/>
                    </a:lnTo>
                    <a:lnTo>
                      <a:pt x="17688" y="62833"/>
                    </a:lnTo>
                    <a:lnTo>
                      <a:pt x="18105" y="62773"/>
                    </a:lnTo>
                    <a:lnTo>
                      <a:pt x="18522" y="62594"/>
                    </a:lnTo>
                    <a:lnTo>
                      <a:pt x="18879" y="62356"/>
                    </a:lnTo>
                    <a:lnTo>
                      <a:pt x="19177" y="61939"/>
                    </a:lnTo>
                    <a:lnTo>
                      <a:pt x="19296" y="61641"/>
                    </a:lnTo>
                    <a:lnTo>
                      <a:pt x="19415" y="61284"/>
                    </a:lnTo>
                    <a:lnTo>
                      <a:pt x="19415" y="60986"/>
                    </a:lnTo>
                    <a:lnTo>
                      <a:pt x="19356" y="60629"/>
                    </a:lnTo>
                    <a:lnTo>
                      <a:pt x="19237" y="60331"/>
                    </a:lnTo>
                    <a:lnTo>
                      <a:pt x="19058" y="60033"/>
                    </a:lnTo>
                    <a:lnTo>
                      <a:pt x="18820" y="59795"/>
                    </a:lnTo>
                    <a:lnTo>
                      <a:pt x="18522" y="59557"/>
                    </a:lnTo>
                    <a:lnTo>
                      <a:pt x="16854" y="58545"/>
                    </a:lnTo>
                    <a:lnTo>
                      <a:pt x="15246" y="57353"/>
                    </a:lnTo>
                    <a:lnTo>
                      <a:pt x="13698" y="56103"/>
                    </a:lnTo>
                    <a:lnTo>
                      <a:pt x="12269" y="54733"/>
                    </a:lnTo>
                    <a:lnTo>
                      <a:pt x="10958" y="53304"/>
                    </a:lnTo>
                    <a:lnTo>
                      <a:pt x="9708" y="51815"/>
                    </a:lnTo>
                    <a:lnTo>
                      <a:pt x="8576" y="50207"/>
                    </a:lnTo>
                    <a:lnTo>
                      <a:pt x="7564" y="48539"/>
                    </a:lnTo>
                    <a:lnTo>
                      <a:pt x="6611" y="46872"/>
                    </a:lnTo>
                    <a:lnTo>
                      <a:pt x="5837" y="45085"/>
                    </a:lnTo>
                    <a:lnTo>
                      <a:pt x="5122" y="43239"/>
                    </a:lnTo>
                    <a:lnTo>
                      <a:pt x="4586" y="41392"/>
                    </a:lnTo>
                    <a:lnTo>
                      <a:pt x="4109" y="39487"/>
                    </a:lnTo>
                    <a:lnTo>
                      <a:pt x="3752" y="37521"/>
                    </a:lnTo>
                    <a:lnTo>
                      <a:pt x="3573" y="35556"/>
                    </a:lnTo>
                    <a:lnTo>
                      <a:pt x="3514" y="33591"/>
                    </a:lnTo>
                    <a:lnTo>
                      <a:pt x="3573" y="32042"/>
                    </a:lnTo>
                    <a:lnTo>
                      <a:pt x="3692" y="30494"/>
                    </a:lnTo>
                    <a:lnTo>
                      <a:pt x="3871" y="29005"/>
                    </a:lnTo>
                    <a:lnTo>
                      <a:pt x="4109" y="27516"/>
                    </a:lnTo>
                    <a:lnTo>
                      <a:pt x="4467" y="26087"/>
                    </a:lnTo>
                    <a:lnTo>
                      <a:pt x="4884" y="24657"/>
                    </a:lnTo>
                    <a:lnTo>
                      <a:pt x="5360" y="23228"/>
                    </a:lnTo>
                    <a:lnTo>
                      <a:pt x="5896" y="21858"/>
                    </a:lnTo>
                    <a:lnTo>
                      <a:pt x="6492" y="20548"/>
                    </a:lnTo>
                    <a:lnTo>
                      <a:pt x="7147" y="19238"/>
                    </a:lnTo>
                    <a:lnTo>
                      <a:pt x="7861" y="17987"/>
                    </a:lnTo>
                    <a:lnTo>
                      <a:pt x="8636" y="16796"/>
                    </a:lnTo>
                    <a:lnTo>
                      <a:pt x="9469" y="15605"/>
                    </a:lnTo>
                    <a:lnTo>
                      <a:pt x="10363" y="14473"/>
                    </a:lnTo>
                    <a:lnTo>
                      <a:pt x="11316" y="13401"/>
                    </a:lnTo>
                    <a:lnTo>
                      <a:pt x="12328" y="12329"/>
                    </a:lnTo>
                    <a:lnTo>
                      <a:pt x="13341" y="11317"/>
                    </a:lnTo>
                    <a:lnTo>
                      <a:pt x="14472" y="10364"/>
                    </a:lnTo>
                    <a:lnTo>
                      <a:pt x="15604" y="9470"/>
                    </a:lnTo>
                    <a:lnTo>
                      <a:pt x="16795" y="8637"/>
                    </a:lnTo>
                    <a:lnTo>
                      <a:pt x="17986" y="7862"/>
                    </a:lnTo>
                    <a:lnTo>
                      <a:pt x="19237" y="7148"/>
                    </a:lnTo>
                    <a:lnTo>
                      <a:pt x="20547" y="6493"/>
                    </a:lnTo>
                    <a:lnTo>
                      <a:pt x="21857" y="5897"/>
                    </a:lnTo>
                    <a:lnTo>
                      <a:pt x="23227" y="5361"/>
                    </a:lnTo>
                    <a:lnTo>
                      <a:pt x="24656" y="4885"/>
                    </a:lnTo>
                    <a:lnTo>
                      <a:pt x="26086" y="4468"/>
                    </a:lnTo>
                    <a:lnTo>
                      <a:pt x="27515" y="4110"/>
                    </a:lnTo>
                    <a:lnTo>
                      <a:pt x="29004" y="3872"/>
                    </a:lnTo>
                    <a:lnTo>
                      <a:pt x="30493" y="3693"/>
                    </a:lnTo>
                    <a:lnTo>
                      <a:pt x="32041" y="3574"/>
                    </a:lnTo>
                    <a:lnTo>
                      <a:pt x="33590" y="3515"/>
                    </a:lnTo>
                    <a:lnTo>
                      <a:pt x="39188" y="3515"/>
                    </a:lnTo>
                    <a:lnTo>
                      <a:pt x="39545" y="3455"/>
                    </a:lnTo>
                    <a:lnTo>
                      <a:pt x="39843" y="3396"/>
                    </a:lnTo>
                    <a:lnTo>
                      <a:pt x="40141" y="3217"/>
                    </a:lnTo>
                    <a:lnTo>
                      <a:pt x="40379" y="2979"/>
                    </a:lnTo>
                    <a:lnTo>
                      <a:pt x="40617" y="2741"/>
                    </a:lnTo>
                    <a:lnTo>
                      <a:pt x="40796" y="2443"/>
                    </a:lnTo>
                    <a:lnTo>
                      <a:pt x="40855" y="2145"/>
                    </a:lnTo>
                    <a:lnTo>
                      <a:pt x="40915" y="1788"/>
                    </a:lnTo>
                    <a:lnTo>
                      <a:pt x="40855" y="1430"/>
                    </a:lnTo>
                    <a:lnTo>
                      <a:pt x="40796" y="1073"/>
                    </a:lnTo>
                    <a:lnTo>
                      <a:pt x="40617" y="775"/>
                    </a:lnTo>
                    <a:lnTo>
                      <a:pt x="40379" y="537"/>
                    </a:lnTo>
                    <a:lnTo>
                      <a:pt x="40141" y="299"/>
                    </a:lnTo>
                    <a:lnTo>
                      <a:pt x="39843" y="180"/>
                    </a:lnTo>
                    <a:lnTo>
                      <a:pt x="39545" y="61"/>
                    </a:lnTo>
                    <a:lnTo>
                      <a:pt x="391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746188" y="1982067"/>
                <a:ext cx="953650" cy="1464480"/>
              </a:xfrm>
              <a:custGeom>
                <a:rect b="b" l="l" r="r" t="t"/>
                <a:pathLst>
                  <a:path extrusionOk="0" fill="none" h="62833" w="40916">
                    <a:moveTo>
                      <a:pt x="39188" y="1"/>
                    </a:moveTo>
                    <a:lnTo>
                      <a:pt x="33590" y="1"/>
                    </a:lnTo>
                    <a:lnTo>
                      <a:pt x="33590" y="1"/>
                    </a:lnTo>
                    <a:lnTo>
                      <a:pt x="33590" y="1"/>
                    </a:lnTo>
                    <a:lnTo>
                      <a:pt x="31863" y="61"/>
                    </a:lnTo>
                    <a:lnTo>
                      <a:pt x="30135" y="180"/>
                    </a:lnTo>
                    <a:lnTo>
                      <a:pt x="28468" y="418"/>
                    </a:lnTo>
                    <a:lnTo>
                      <a:pt x="26800" y="716"/>
                    </a:lnTo>
                    <a:lnTo>
                      <a:pt x="25192" y="1073"/>
                    </a:lnTo>
                    <a:lnTo>
                      <a:pt x="23584" y="1549"/>
                    </a:lnTo>
                    <a:lnTo>
                      <a:pt x="22036" y="2085"/>
                    </a:lnTo>
                    <a:lnTo>
                      <a:pt x="20547" y="2681"/>
                    </a:lnTo>
                    <a:lnTo>
                      <a:pt x="19058" y="3336"/>
                    </a:lnTo>
                    <a:lnTo>
                      <a:pt x="17569" y="4051"/>
                    </a:lnTo>
                    <a:lnTo>
                      <a:pt x="16199" y="4885"/>
                    </a:lnTo>
                    <a:lnTo>
                      <a:pt x="14829" y="5778"/>
                    </a:lnTo>
                    <a:lnTo>
                      <a:pt x="13519" y="6671"/>
                    </a:lnTo>
                    <a:lnTo>
                      <a:pt x="12269" y="7684"/>
                    </a:lnTo>
                    <a:lnTo>
                      <a:pt x="11018" y="8756"/>
                    </a:lnTo>
                    <a:lnTo>
                      <a:pt x="9827" y="9887"/>
                    </a:lnTo>
                    <a:lnTo>
                      <a:pt x="8755" y="11019"/>
                    </a:lnTo>
                    <a:lnTo>
                      <a:pt x="7683" y="12270"/>
                    </a:lnTo>
                    <a:lnTo>
                      <a:pt x="6670" y="13520"/>
                    </a:lnTo>
                    <a:lnTo>
                      <a:pt x="5777" y="14830"/>
                    </a:lnTo>
                    <a:lnTo>
                      <a:pt x="4884" y="16200"/>
                    </a:lnTo>
                    <a:lnTo>
                      <a:pt x="4050" y="17570"/>
                    </a:lnTo>
                    <a:lnTo>
                      <a:pt x="3335" y="19059"/>
                    </a:lnTo>
                    <a:lnTo>
                      <a:pt x="2680" y="20548"/>
                    </a:lnTo>
                    <a:lnTo>
                      <a:pt x="2084" y="22037"/>
                    </a:lnTo>
                    <a:lnTo>
                      <a:pt x="1548" y="23585"/>
                    </a:lnTo>
                    <a:lnTo>
                      <a:pt x="1072" y="25193"/>
                    </a:lnTo>
                    <a:lnTo>
                      <a:pt x="715" y="26801"/>
                    </a:lnTo>
                    <a:lnTo>
                      <a:pt x="417" y="28469"/>
                    </a:lnTo>
                    <a:lnTo>
                      <a:pt x="179" y="30136"/>
                    </a:lnTo>
                    <a:lnTo>
                      <a:pt x="60" y="31863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0" y="33591"/>
                    </a:lnTo>
                    <a:lnTo>
                      <a:pt x="0" y="33650"/>
                    </a:lnTo>
                    <a:lnTo>
                      <a:pt x="0" y="33650"/>
                    </a:lnTo>
                    <a:lnTo>
                      <a:pt x="0" y="33650"/>
                    </a:lnTo>
                    <a:lnTo>
                      <a:pt x="0" y="33650"/>
                    </a:lnTo>
                    <a:lnTo>
                      <a:pt x="60" y="34722"/>
                    </a:lnTo>
                    <a:lnTo>
                      <a:pt x="119" y="35854"/>
                    </a:lnTo>
                    <a:lnTo>
                      <a:pt x="179" y="36926"/>
                    </a:lnTo>
                    <a:lnTo>
                      <a:pt x="298" y="38057"/>
                    </a:lnTo>
                    <a:lnTo>
                      <a:pt x="476" y="39129"/>
                    </a:lnTo>
                    <a:lnTo>
                      <a:pt x="715" y="40201"/>
                    </a:lnTo>
                    <a:lnTo>
                      <a:pt x="953" y="41273"/>
                    </a:lnTo>
                    <a:lnTo>
                      <a:pt x="1191" y="42345"/>
                    </a:lnTo>
                    <a:lnTo>
                      <a:pt x="1846" y="44430"/>
                    </a:lnTo>
                    <a:lnTo>
                      <a:pt x="2620" y="46455"/>
                    </a:lnTo>
                    <a:lnTo>
                      <a:pt x="3514" y="48420"/>
                    </a:lnTo>
                    <a:lnTo>
                      <a:pt x="4526" y="50326"/>
                    </a:lnTo>
                    <a:lnTo>
                      <a:pt x="5717" y="52172"/>
                    </a:lnTo>
                    <a:lnTo>
                      <a:pt x="6968" y="53959"/>
                    </a:lnTo>
                    <a:lnTo>
                      <a:pt x="8338" y="55626"/>
                    </a:lnTo>
                    <a:lnTo>
                      <a:pt x="9827" y="57234"/>
                    </a:lnTo>
                    <a:lnTo>
                      <a:pt x="11435" y="58723"/>
                    </a:lnTo>
                    <a:lnTo>
                      <a:pt x="12269" y="59438"/>
                    </a:lnTo>
                    <a:lnTo>
                      <a:pt x="13102" y="60153"/>
                    </a:lnTo>
                    <a:lnTo>
                      <a:pt x="13996" y="60808"/>
                    </a:lnTo>
                    <a:lnTo>
                      <a:pt x="14889" y="61403"/>
                    </a:lnTo>
                    <a:lnTo>
                      <a:pt x="15842" y="61999"/>
                    </a:lnTo>
                    <a:lnTo>
                      <a:pt x="16795" y="62594"/>
                    </a:lnTo>
                    <a:lnTo>
                      <a:pt x="16795" y="62594"/>
                    </a:lnTo>
                    <a:lnTo>
                      <a:pt x="17212" y="62773"/>
                    </a:lnTo>
                    <a:lnTo>
                      <a:pt x="17688" y="62833"/>
                    </a:lnTo>
                    <a:lnTo>
                      <a:pt x="17688" y="62833"/>
                    </a:lnTo>
                    <a:lnTo>
                      <a:pt x="18105" y="62773"/>
                    </a:lnTo>
                    <a:lnTo>
                      <a:pt x="18522" y="62594"/>
                    </a:lnTo>
                    <a:lnTo>
                      <a:pt x="18879" y="62356"/>
                    </a:lnTo>
                    <a:lnTo>
                      <a:pt x="19177" y="61939"/>
                    </a:lnTo>
                    <a:lnTo>
                      <a:pt x="19177" y="61939"/>
                    </a:lnTo>
                    <a:lnTo>
                      <a:pt x="19296" y="61641"/>
                    </a:lnTo>
                    <a:lnTo>
                      <a:pt x="19415" y="61284"/>
                    </a:lnTo>
                    <a:lnTo>
                      <a:pt x="19415" y="60986"/>
                    </a:lnTo>
                    <a:lnTo>
                      <a:pt x="19356" y="60629"/>
                    </a:lnTo>
                    <a:lnTo>
                      <a:pt x="19237" y="60331"/>
                    </a:lnTo>
                    <a:lnTo>
                      <a:pt x="19058" y="60033"/>
                    </a:lnTo>
                    <a:lnTo>
                      <a:pt x="18820" y="59795"/>
                    </a:lnTo>
                    <a:lnTo>
                      <a:pt x="18522" y="59557"/>
                    </a:lnTo>
                    <a:lnTo>
                      <a:pt x="18522" y="59557"/>
                    </a:lnTo>
                    <a:lnTo>
                      <a:pt x="16854" y="58545"/>
                    </a:lnTo>
                    <a:lnTo>
                      <a:pt x="15246" y="57353"/>
                    </a:lnTo>
                    <a:lnTo>
                      <a:pt x="13698" y="56103"/>
                    </a:lnTo>
                    <a:lnTo>
                      <a:pt x="12269" y="54733"/>
                    </a:lnTo>
                    <a:lnTo>
                      <a:pt x="10958" y="53304"/>
                    </a:lnTo>
                    <a:lnTo>
                      <a:pt x="9708" y="51815"/>
                    </a:lnTo>
                    <a:lnTo>
                      <a:pt x="8576" y="50207"/>
                    </a:lnTo>
                    <a:lnTo>
                      <a:pt x="7564" y="48539"/>
                    </a:lnTo>
                    <a:lnTo>
                      <a:pt x="6611" y="46872"/>
                    </a:lnTo>
                    <a:lnTo>
                      <a:pt x="5837" y="45085"/>
                    </a:lnTo>
                    <a:lnTo>
                      <a:pt x="5122" y="43239"/>
                    </a:lnTo>
                    <a:lnTo>
                      <a:pt x="4586" y="41392"/>
                    </a:lnTo>
                    <a:lnTo>
                      <a:pt x="4109" y="39487"/>
                    </a:lnTo>
                    <a:lnTo>
                      <a:pt x="3752" y="37521"/>
                    </a:lnTo>
                    <a:lnTo>
                      <a:pt x="3573" y="35556"/>
                    </a:lnTo>
                    <a:lnTo>
                      <a:pt x="3514" y="33591"/>
                    </a:lnTo>
                    <a:lnTo>
                      <a:pt x="3514" y="33591"/>
                    </a:lnTo>
                    <a:lnTo>
                      <a:pt x="3573" y="32042"/>
                    </a:lnTo>
                    <a:lnTo>
                      <a:pt x="3692" y="30494"/>
                    </a:lnTo>
                    <a:lnTo>
                      <a:pt x="3871" y="29005"/>
                    </a:lnTo>
                    <a:lnTo>
                      <a:pt x="4109" y="27516"/>
                    </a:lnTo>
                    <a:lnTo>
                      <a:pt x="4467" y="26087"/>
                    </a:lnTo>
                    <a:lnTo>
                      <a:pt x="4884" y="24657"/>
                    </a:lnTo>
                    <a:lnTo>
                      <a:pt x="5360" y="23228"/>
                    </a:lnTo>
                    <a:lnTo>
                      <a:pt x="5896" y="21858"/>
                    </a:lnTo>
                    <a:lnTo>
                      <a:pt x="6492" y="20548"/>
                    </a:lnTo>
                    <a:lnTo>
                      <a:pt x="7147" y="19238"/>
                    </a:lnTo>
                    <a:lnTo>
                      <a:pt x="7861" y="17987"/>
                    </a:lnTo>
                    <a:lnTo>
                      <a:pt x="8636" y="16796"/>
                    </a:lnTo>
                    <a:lnTo>
                      <a:pt x="9469" y="15605"/>
                    </a:lnTo>
                    <a:lnTo>
                      <a:pt x="10363" y="14473"/>
                    </a:lnTo>
                    <a:lnTo>
                      <a:pt x="11316" y="13401"/>
                    </a:lnTo>
                    <a:lnTo>
                      <a:pt x="12328" y="12329"/>
                    </a:lnTo>
                    <a:lnTo>
                      <a:pt x="13341" y="11317"/>
                    </a:lnTo>
                    <a:lnTo>
                      <a:pt x="14472" y="10364"/>
                    </a:lnTo>
                    <a:lnTo>
                      <a:pt x="15604" y="9470"/>
                    </a:lnTo>
                    <a:lnTo>
                      <a:pt x="16795" y="8637"/>
                    </a:lnTo>
                    <a:lnTo>
                      <a:pt x="17986" y="7862"/>
                    </a:lnTo>
                    <a:lnTo>
                      <a:pt x="19237" y="7148"/>
                    </a:lnTo>
                    <a:lnTo>
                      <a:pt x="20547" y="6493"/>
                    </a:lnTo>
                    <a:lnTo>
                      <a:pt x="21857" y="5897"/>
                    </a:lnTo>
                    <a:lnTo>
                      <a:pt x="23227" y="5361"/>
                    </a:lnTo>
                    <a:lnTo>
                      <a:pt x="24656" y="4885"/>
                    </a:lnTo>
                    <a:lnTo>
                      <a:pt x="26086" y="4468"/>
                    </a:lnTo>
                    <a:lnTo>
                      <a:pt x="27515" y="4110"/>
                    </a:lnTo>
                    <a:lnTo>
                      <a:pt x="29004" y="3872"/>
                    </a:lnTo>
                    <a:lnTo>
                      <a:pt x="30493" y="3693"/>
                    </a:lnTo>
                    <a:lnTo>
                      <a:pt x="32041" y="3574"/>
                    </a:lnTo>
                    <a:lnTo>
                      <a:pt x="33590" y="3515"/>
                    </a:lnTo>
                    <a:lnTo>
                      <a:pt x="39188" y="3515"/>
                    </a:lnTo>
                    <a:lnTo>
                      <a:pt x="39188" y="3515"/>
                    </a:lnTo>
                    <a:lnTo>
                      <a:pt x="39545" y="3455"/>
                    </a:lnTo>
                    <a:lnTo>
                      <a:pt x="39843" y="3396"/>
                    </a:lnTo>
                    <a:lnTo>
                      <a:pt x="40141" y="3217"/>
                    </a:lnTo>
                    <a:lnTo>
                      <a:pt x="40379" y="2979"/>
                    </a:lnTo>
                    <a:lnTo>
                      <a:pt x="40617" y="2741"/>
                    </a:lnTo>
                    <a:lnTo>
                      <a:pt x="40796" y="2443"/>
                    </a:lnTo>
                    <a:lnTo>
                      <a:pt x="40855" y="2145"/>
                    </a:lnTo>
                    <a:lnTo>
                      <a:pt x="40915" y="1788"/>
                    </a:lnTo>
                    <a:lnTo>
                      <a:pt x="40915" y="1788"/>
                    </a:lnTo>
                    <a:lnTo>
                      <a:pt x="40915" y="1788"/>
                    </a:lnTo>
                    <a:lnTo>
                      <a:pt x="40855" y="1430"/>
                    </a:lnTo>
                    <a:lnTo>
                      <a:pt x="40796" y="1073"/>
                    </a:lnTo>
                    <a:lnTo>
                      <a:pt x="40617" y="775"/>
                    </a:lnTo>
                    <a:lnTo>
                      <a:pt x="40379" y="537"/>
                    </a:lnTo>
                    <a:lnTo>
                      <a:pt x="40141" y="299"/>
                    </a:lnTo>
                    <a:lnTo>
                      <a:pt x="39843" y="180"/>
                    </a:lnTo>
                    <a:lnTo>
                      <a:pt x="39545" y="61"/>
                    </a:lnTo>
                    <a:lnTo>
                      <a:pt x="3918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378068" y="3546500"/>
                <a:ext cx="1398" cy="23"/>
              </a:xfrm>
              <a:custGeom>
                <a:rect b="b" l="l" r="r" t="t"/>
                <a:pathLst>
                  <a:path extrusionOk="0" h="1" w="60">
                    <a:moveTo>
                      <a:pt x="60" y="1"/>
                    </a:move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1"/>
                    </a:lnTo>
                    <a:close/>
                    <a:moveTo>
                      <a:pt x="60" y="1"/>
                    </a:move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  <a:moveTo>
                      <a:pt x="60" y="1"/>
                    </a:move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CE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378068" y="3546500"/>
                <a:ext cx="1398" cy="23"/>
              </a:xfrm>
              <a:custGeom>
                <a:rect b="b" l="l" r="r" t="t"/>
                <a:pathLst>
                  <a:path extrusionOk="0" fill="none" h="1" w="60">
                    <a:moveTo>
                      <a:pt x="60" y="1"/>
                    </a:move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379444" y="3546500"/>
                <a:ext cx="23" cy="23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3379444" y="3546500"/>
                <a:ext cx="23" cy="23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453561" y="2831620"/>
                <a:ext cx="1699070" cy="714888"/>
              </a:xfrm>
              <a:custGeom>
                <a:rect b="b" l="l" r="r" t="t"/>
                <a:pathLst>
                  <a:path extrusionOk="0" h="30672" w="72898">
                    <a:moveTo>
                      <a:pt x="70813" y="0"/>
                    </a:moveTo>
                    <a:lnTo>
                      <a:pt x="70515" y="119"/>
                    </a:lnTo>
                    <a:lnTo>
                      <a:pt x="70218" y="239"/>
                    </a:lnTo>
                    <a:lnTo>
                      <a:pt x="69979" y="417"/>
                    </a:lnTo>
                    <a:lnTo>
                      <a:pt x="69801" y="655"/>
                    </a:lnTo>
                    <a:lnTo>
                      <a:pt x="69622" y="894"/>
                    </a:lnTo>
                    <a:lnTo>
                      <a:pt x="69503" y="1191"/>
                    </a:lnTo>
                    <a:lnTo>
                      <a:pt x="69384" y="1489"/>
                    </a:lnTo>
                    <a:lnTo>
                      <a:pt x="69146" y="2859"/>
                    </a:lnTo>
                    <a:lnTo>
                      <a:pt x="68907" y="4169"/>
                    </a:lnTo>
                    <a:lnTo>
                      <a:pt x="68550" y="5479"/>
                    </a:lnTo>
                    <a:lnTo>
                      <a:pt x="68133" y="6790"/>
                    </a:lnTo>
                    <a:lnTo>
                      <a:pt x="67657" y="8040"/>
                    </a:lnTo>
                    <a:lnTo>
                      <a:pt x="67121" y="9291"/>
                    </a:lnTo>
                    <a:lnTo>
                      <a:pt x="66585" y="10482"/>
                    </a:lnTo>
                    <a:lnTo>
                      <a:pt x="65930" y="11673"/>
                    </a:lnTo>
                    <a:lnTo>
                      <a:pt x="65274" y="12805"/>
                    </a:lnTo>
                    <a:lnTo>
                      <a:pt x="64560" y="13936"/>
                    </a:lnTo>
                    <a:lnTo>
                      <a:pt x="63786" y="15008"/>
                    </a:lnTo>
                    <a:lnTo>
                      <a:pt x="62952" y="16021"/>
                    </a:lnTo>
                    <a:lnTo>
                      <a:pt x="62118" y="17033"/>
                    </a:lnTo>
                    <a:lnTo>
                      <a:pt x="61225" y="17986"/>
                    </a:lnTo>
                    <a:lnTo>
                      <a:pt x="60272" y="18939"/>
                    </a:lnTo>
                    <a:lnTo>
                      <a:pt x="59259" y="19832"/>
                    </a:lnTo>
                    <a:lnTo>
                      <a:pt x="58247" y="20666"/>
                    </a:lnTo>
                    <a:lnTo>
                      <a:pt x="57234" y="21440"/>
                    </a:lnTo>
                    <a:lnTo>
                      <a:pt x="56162" y="22215"/>
                    </a:lnTo>
                    <a:lnTo>
                      <a:pt x="55031" y="22929"/>
                    </a:lnTo>
                    <a:lnTo>
                      <a:pt x="53899" y="23584"/>
                    </a:lnTo>
                    <a:lnTo>
                      <a:pt x="52708" y="24180"/>
                    </a:lnTo>
                    <a:lnTo>
                      <a:pt x="51517" y="24716"/>
                    </a:lnTo>
                    <a:lnTo>
                      <a:pt x="50266" y="25192"/>
                    </a:lnTo>
                    <a:lnTo>
                      <a:pt x="49016" y="25669"/>
                    </a:lnTo>
                    <a:lnTo>
                      <a:pt x="47705" y="26026"/>
                    </a:lnTo>
                    <a:lnTo>
                      <a:pt x="46455" y="26384"/>
                    </a:lnTo>
                    <a:lnTo>
                      <a:pt x="45085" y="26681"/>
                    </a:lnTo>
                    <a:lnTo>
                      <a:pt x="43775" y="26860"/>
                    </a:lnTo>
                    <a:lnTo>
                      <a:pt x="42405" y="27039"/>
                    </a:lnTo>
                    <a:lnTo>
                      <a:pt x="41035" y="27158"/>
                    </a:lnTo>
                    <a:lnTo>
                      <a:pt x="1728" y="27158"/>
                    </a:lnTo>
                    <a:lnTo>
                      <a:pt x="1371" y="27217"/>
                    </a:lnTo>
                    <a:lnTo>
                      <a:pt x="1073" y="27277"/>
                    </a:lnTo>
                    <a:lnTo>
                      <a:pt x="775" y="27456"/>
                    </a:lnTo>
                    <a:lnTo>
                      <a:pt x="477" y="27694"/>
                    </a:lnTo>
                    <a:lnTo>
                      <a:pt x="299" y="27932"/>
                    </a:lnTo>
                    <a:lnTo>
                      <a:pt x="120" y="28230"/>
                    </a:lnTo>
                    <a:lnTo>
                      <a:pt x="1" y="28587"/>
                    </a:lnTo>
                    <a:lnTo>
                      <a:pt x="1" y="28885"/>
                    </a:lnTo>
                    <a:lnTo>
                      <a:pt x="1" y="29242"/>
                    </a:lnTo>
                    <a:lnTo>
                      <a:pt x="120" y="29600"/>
                    </a:lnTo>
                    <a:lnTo>
                      <a:pt x="299" y="29897"/>
                    </a:lnTo>
                    <a:lnTo>
                      <a:pt x="477" y="30136"/>
                    </a:lnTo>
                    <a:lnTo>
                      <a:pt x="775" y="30374"/>
                    </a:lnTo>
                    <a:lnTo>
                      <a:pt x="1073" y="30493"/>
                    </a:lnTo>
                    <a:lnTo>
                      <a:pt x="1371" y="30612"/>
                    </a:lnTo>
                    <a:lnTo>
                      <a:pt x="1728" y="30672"/>
                    </a:lnTo>
                    <a:lnTo>
                      <a:pt x="39725" y="30672"/>
                    </a:lnTo>
                    <a:lnTo>
                      <a:pt x="41273" y="30612"/>
                    </a:lnTo>
                    <a:lnTo>
                      <a:pt x="42762" y="30493"/>
                    </a:lnTo>
                    <a:lnTo>
                      <a:pt x="44251" y="30314"/>
                    </a:lnTo>
                    <a:lnTo>
                      <a:pt x="45740" y="30136"/>
                    </a:lnTo>
                    <a:lnTo>
                      <a:pt x="47169" y="29778"/>
                    </a:lnTo>
                    <a:lnTo>
                      <a:pt x="48599" y="29421"/>
                    </a:lnTo>
                    <a:lnTo>
                      <a:pt x="50028" y="29004"/>
                    </a:lnTo>
                    <a:lnTo>
                      <a:pt x="51457" y="28528"/>
                    </a:lnTo>
                    <a:lnTo>
                      <a:pt x="52827" y="27932"/>
                    </a:lnTo>
                    <a:lnTo>
                      <a:pt x="54197" y="27337"/>
                    </a:lnTo>
                    <a:lnTo>
                      <a:pt x="55507" y="26681"/>
                    </a:lnTo>
                    <a:lnTo>
                      <a:pt x="56817" y="25907"/>
                    </a:lnTo>
                    <a:lnTo>
                      <a:pt x="58068" y="25133"/>
                    </a:lnTo>
                    <a:lnTo>
                      <a:pt x="59319" y="24299"/>
                    </a:lnTo>
                    <a:lnTo>
                      <a:pt x="60510" y="23346"/>
                    </a:lnTo>
                    <a:lnTo>
                      <a:pt x="61701" y="22393"/>
                    </a:lnTo>
                    <a:lnTo>
                      <a:pt x="62773" y="21381"/>
                    </a:lnTo>
                    <a:lnTo>
                      <a:pt x="63845" y="20309"/>
                    </a:lnTo>
                    <a:lnTo>
                      <a:pt x="64858" y="19237"/>
                    </a:lnTo>
                    <a:lnTo>
                      <a:pt x="65810" y="18105"/>
                    </a:lnTo>
                    <a:lnTo>
                      <a:pt x="66704" y="16914"/>
                    </a:lnTo>
                    <a:lnTo>
                      <a:pt x="67597" y="15723"/>
                    </a:lnTo>
                    <a:lnTo>
                      <a:pt x="68371" y="14472"/>
                    </a:lnTo>
                    <a:lnTo>
                      <a:pt x="69086" y="13162"/>
                    </a:lnTo>
                    <a:lnTo>
                      <a:pt x="69801" y="11852"/>
                    </a:lnTo>
                    <a:lnTo>
                      <a:pt x="70396" y="10542"/>
                    </a:lnTo>
                    <a:lnTo>
                      <a:pt x="70992" y="9172"/>
                    </a:lnTo>
                    <a:lnTo>
                      <a:pt x="71468" y="7743"/>
                    </a:lnTo>
                    <a:lnTo>
                      <a:pt x="71945" y="6373"/>
                    </a:lnTo>
                    <a:lnTo>
                      <a:pt x="72302" y="4943"/>
                    </a:lnTo>
                    <a:lnTo>
                      <a:pt x="72600" y="3455"/>
                    </a:lnTo>
                    <a:lnTo>
                      <a:pt x="72838" y="1966"/>
                    </a:lnTo>
                    <a:lnTo>
                      <a:pt x="72898" y="1727"/>
                    </a:lnTo>
                    <a:lnTo>
                      <a:pt x="72838" y="1430"/>
                    </a:lnTo>
                    <a:lnTo>
                      <a:pt x="72778" y="1191"/>
                    </a:lnTo>
                    <a:lnTo>
                      <a:pt x="72659" y="953"/>
                    </a:lnTo>
                    <a:lnTo>
                      <a:pt x="72540" y="715"/>
                    </a:lnTo>
                    <a:lnTo>
                      <a:pt x="72362" y="536"/>
                    </a:lnTo>
                    <a:lnTo>
                      <a:pt x="72183" y="358"/>
                    </a:lnTo>
                    <a:lnTo>
                      <a:pt x="71945" y="179"/>
                    </a:lnTo>
                    <a:lnTo>
                      <a:pt x="71766" y="119"/>
                    </a:lnTo>
                    <a:lnTo>
                      <a:pt x="714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2453561" y="2831620"/>
                <a:ext cx="1699070" cy="714888"/>
              </a:xfrm>
              <a:custGeom>
                <a:rect b="b" l="l" r="r" t="t"/>
                <a:pathLst>
                  <a:path extrusionOk="0" fill="none" h="30672" w="72898">
                    <a:moveTo>
                      <a:pt x="71111" y="0"/>
                    </a:moveTo>
                    <a:lnTo>
                      <a:pt x="71111" y="0"/>
                    </a:lnTo>
                    <a:lnTo>
                      <a:pt x="70813" y="0"/>
                    </a:lnTo>
                    <a:lnTo>
                      <a:pt x="70515" y="119"/>
                    </a:lnTo>
                    <a:lnTo>
                      <a:pt x="70218" y="239"/>
                    </a:lnTo>
                    <a:lnTo>
                      <a:pt x="69979" y="417"/>
                    </a:lnTo>
                    <a:lnTo>
                      <a:pt x="69801" y="655"/>
                    </a:lnTo>
                    <a:lnTo>
                      <a:pt x="69622" y="894"/>
                    </a:lnTo>
                    <a:lnTo>
                      <a:pt x="69503" y="1191"/>
                    </a:lnTo>
                    <a:lnTo>
                      <a:pt x="69384" y="1489"/>
                    </a:lnTo>
                    <a:lnTo>
                      <a:pt x="69384" y="1489"/>
                    </a:lnTo>
                    <a:lnTo>
                      <a:pt x="69146" y="2859"/>
                    </a:lnTo>
                    <a:lnTo>
                      <a:pt x="68907" y="4169"/>
                    </a:lnTo>
                    <a:lnTo>
                      <a:pt x="68550" y="5479"/>
                    </a:lnTo>
                    <a:lnTo>
                      <a:pt x="68133" y="6790"/>
                    </a:lnTo>
                    <a:lnTo>
                      <a:pt x="67657" y="8040"/>
                    </a:lnTo>
                    <a:lnTo>
                      <a:pt x="67121" y="9291"/>
                    </a:lnTo>
                    <a:lnTo>
                      <a:pt x="66585" y="10482"/>
                    </a:lnTo>
                    <a:lnTo>
                      <a:pt x="65930" y="11673"/>
                    </a:lnTo>
                    <a:lnTo>
                      <a:pt x="65274" y="12805"/>
                    </a:lnTo>
                    <a:lnTo>
                      <a:pt x="64560" y="13936"/>
                    </a:lnTo>
                    <a:lnTo>
                      <a:pt x="63786" y="15008"/>
                    </a:lnTo>
                    <a:lnTo>
                      <a:pt x="62952" y="16021"/>
                    </a:lnTo>
                    <a:lnTo>
                      <a:pt x="62118" y="17033"/>
                    </a:lnTo>
                    <a:lnTo>
                      <a:pt x="61225" y="17986"/>
                    </a:lnTo>
                    <a:lnTo>
                      <a:pt x="60272" y="18939"/>
                    </a:lnTo>
                    <a:lnTo>
                      <a:pt x="59259" y="19832"/>
                    </a:lnTo>
                    <a:lnTo>
                      <a:pt x="58247" y="20666"/>
                    </a:lnTo>
                    <a:lnTo>
                      <a:pt x="57234" y="21440"/>
                    </a:lnTo>
                    <a:lnTo>
                      <a:pt x="56162" y="22215"/>
                    </a:lnTo>
                    <a:lnTo>
                      <a:pt x="55031" y="22929"/>
                    </a:lnTo>
                    <a:lnTo>
                      <a:pt x="53899" y="23584"/>
                    </a:lnTo>
                    <a:lnTo>
                      <a:pt x="52708" y="24180"/>
                    </a:lnTo>
                    <a:lnTo>
                      <a:pt x="51517" y="24716"/>
                    </a:lnTo>
                    <a:lnTo>
                      <a:pt x="50266" y="25192"/>
                    </a:lnTo>
                    <a:lnTo>
                      <a:pt x="49016" y="25669"/>
                    </a:lnTo>
                    <a:lnTo>
                      <a:pt x="47705" y="26026"/>
                    </a:lnTo>
                    <a:lnTo>
                      <a:pt x="46455" y="26384"/>
                    </a:lnTo>
                    <a:lnTo>
                      <a:pt x="45085" y="26681"/>
                    </a:lnTo>
                    <a:lnTo>
                      <a:pt x="43775" y="26860"/>
                    </a:lnTo>
                    <a:lnTo>
                      <a:pt x="42405" y="27039"/>
                    </a:lnTo>
                    <a:lnTo>
                      <a:pt x="41035" y="27158"/>
                    </a:lnTo>
                    <a:lnTo>
                      <a:pt x="39665" y="27158"/>
                    </a:lnTo>
                    <a:lnTo>
                      <a:pt x="1728" y="27158"/>
                    </a:lnTo>
                    <a:lnTo>
                      <a:pt x="1728" y="27158"/>
                    </a:lnTo>
                    <a:lnTo>
                      <a:pt x="1371" y="27217"/>
                    </a:lnTo>
                    <a:lnTo>
                      <a:pt x="1073" y="27277"/>
                    </a:lnTo>
                    <a:lnTo>
                      <a:pt x="775" y="27456"/>
                    </a:lnTo>
                    <a:lnTo>
                      <a:pt x="477" y="27694"/>
                    </a:lnTo>
                    <a:lnTo>
                      <a:pt x="299" y="27932"/>
                    </a:lnTo>
                    <a:lnTo>
                      <a:pt x="120" y="28230"/>
                    </a:lnTo>
                    <a:lnTo>
                      <a:pt x="1" y="28587"/>
                    </a:lnTo>
                    <a:lnTo>
                      <a:pt x="1" y="28885"/>
                    </a:lnTo>
                    <a:lnTo>
                      <a:pt x="1" y="28885"/>
                    </a:lnTo>
                    <a:lnTo>
                      <a:pt x="1" y="29242"/>
                    </a:lnTo>
                    <a:lnTo>
                      <a:pt x="120" y="29600"/>
                    </a:lnTo>
                    <a:lnTo>
                      <a:pt x="299" y="29897"/>
                    </a:lnTo>
                    <a:lnTo>
                      <a:pt x="477" y="30136"/>
                    </a:lnTo>
                    <a:lnTo>
                      <a:pt x="775" y="30374"/>
                    </a:lnTo>
                    <a:lnTo>
                      <a:pt x="1073" y="30493"/>
                    </a:lnTo>
                    <a:lnTo>
                      <a:pt x="1371" y="30612"/>
                    </a:lnTo>
                    <a:lnTo>
                      <a:pt x="1728" y="30672"/>
                    </a:lnTo>
                    <a:lnTo>
                      <a:pt x="39665" y="30672"/>
                    </a:lnTo>
                    <a:lnTo>
                      <a:pt x="39665" y="30672"/>
                    </a:lnTo>
                    <a:lnTo>
                      <a:pt x="3966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39725" y="30672"/>
                    </a:lnTo>
                    <a:lnTo>
                      <a:pt x="41273" y="30612"/>
                    </a:lnTo>
                    <a:lnTo>
                      <a:pt x="42762" y="30493"/>
                    </a:lnTo>
                    <a:lnTo>
                      <a:pt x="44251" y="30314"/>
                    </a:lnTo>
                    <a:lnTo>
                      <a:pt x="45740" y="30136"/>
                    </a:lnTo>
                    <a:lnTo>
                      <a:pt x="47169" y="29778"/>
                    </a:lnTo>
                    <a:lnTo>
                      <a:pt x="48599" y="29421"/>
                    </a:lnTo>
                    <a:lnTo>
                      <a:pt x="50028" y="29004"/>
                    </a:lnTo>
                    <a:lnTo>
                      <a:pt x="51457" y="28528"/>
                    </a:lnTo>
                    <a:lnTo>
                      <a:pt x="52827" y="27932"/>
                    </a:lnTo>
                    <a:lnTo>
                      <a:pt x="54197" y="27337"/>
                    </a:lnTo>
                    <a:lnTo>
                      <a:pt x="55507" y="26681"/>
                    </a:lnTo>
                    <a:lnTo>
                      <a:pt x="56817" y="25907"/>
                    </a:lnTo>
                    <a:lnTo>
                      <a:pt x="58068" y="25133"/>
                    </a:lnTo>
                    <a:lnTo>
                      <a:pt x="59319" y="24299"/>
                    </a:lnTo>
                    <a:lnTo>
                      <a:pt x="60510" y="23346"/>
                    </a:lnTo>
                    <a:lnTo>
                      <a:pt x="61701" y="22393"/>
                    </a:lnTo>
                    <a:lnTo>
                      <a:pt x="61701" y="22393"/>
                    </a:lnTo>
                    <a:lnTo>
                      <a:pt x="62773" y="21381"/>
                    </a:lnTo>
                    <a:lnTo>
                      <a:pt x="63845" y="20309"/>
                    </a:lnTo>
                    <a:lnTo>
                      <a:pt x="64858" y="19237"/>
                    </a:lnTo>
                    <a:lnTo>
                      <a:pt x="65810" y="18105"/>
                    </a:lnTo>
                    <a:lnTo>
                      <a:pt x="66704" y="16914"/>
                    </a:lnTo>
                    <a:lnTo>
                      <a:pt x="67597" y="15723"/>
                    </a:lnTo>
                    <a:lnTo>
                      <a:pt x="68371" y="14472"/>
                    </a:lnTo>
                    <a:lnTo>
                      <a:pt x="69086" y="13162"/>
                    </a:lnTo>
                    <a:lnTo>
                      <a:pt x="69801" y="11852"/>
                    </a:lnTo>
                    <a:lnTo>
                      <a:pt x="70396" y="10542"/>
                    </a:lnTo>
                    <a:lnTo>
                      <a:pt x="70992" y="9172"/>
                    </a:lnTo>
                    <a:lnTo>
                      <a:pt x="71468" y="7743"/>
                    </a:lnTo>
                    <a:lnTo>
                      <a:pt x="71945" y="6373"/>
                    </a:lnTo>
                    <a:lnTo>
                      <a:pt x="72302" y="4943"/>
                    </a:lnTo>
                    <a:lnTo>
                      <a:pt x="72600" y="3455"/>
                    </a:lnTo>
                    <a:lnTo>
                      <a:pt x="72838" y="1966"/>
                    </a:lnTo>
                    <a:lnTo>
                      <a:pt x="72838" y="1966"/>
                    </a:lnTo>
                    <a:lnTo>
                      <a:pt x="72898" y="1727"/>
                    </a:lnTo>
                    <a:lnTo>
                      <a:pt x="72838" y="1430"/>
                    </a:lnTo>
                    <a:lnTo>
                      <a:pt x="72778" y="1191"/>
                    </a:lnTo>
                    <a:lnTo>
                      <a:pt x="72659" y="953"/>
                    </a:lnTo>
                    <a:lnTo>
                      <a:pt x="72540" y="715"/>
                    </a:lnTo>
                    <a:lnTo>
                      <a:pt x="72362" y="536"/>
                    </a:lnTo>
                    <a:lnTo>
                      <a:pt x="72183" y="358"/>
                    </a:lnTo>
                    <a:lnTo>
                      <a:pt x="71945" y="179"/>
                    </a:lnTo>
                    <a:lnTo>
                      <a:pt x="71945" y="179"/>
                    </a:lnTo>
                    <a:lnTo>
                      <a:pt x="71766" y="119"/>
                    </a:lnTo>
                    <a:lnTo>
                      <a:pt x="71766" y="119"/>
                    </a:lnTo>
                    <a:lnTo>
                      <a:pt x="71409" y="0"/>
                    </a:lnTo>
                    <a:lnTo>
                      <a:pt x="71409" y="0"/>
                    </a:lnTo>
                    <a:lnTo>
                      <a:pt x="7111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4126275" y="2834394"/>
                <a:ext cx="4172" cy="1398"/>
              </a:xfrm>
              <a:custGeom>
                <a:rect b="b" l="l" r="r" t="t"/>
                <a:pathLst>
                  <a:path extrusionOk="0" h="60" w="179">
                    <a:moveTo>
                      <a:pt x="0" y="0"/>
                    </a:moveTo>
                    <a:lnTo>
                      <a:pt x="0" y="0"/>
                    </a:lnTo>
                    <a:lnTo>
                      <a:pt x="179" y="60"/>
                    </a:lnTo>
                    <a:lnTo>
                      <a:pt x="179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47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4126275" y="2834394"/>
                <a:ext cx="4172" cy="1398"/>
              </a:xfrm>
              <a:custGeom>
                <a:rect b="b" l="l" r="r" t="t"/>
                <a:pathLst>
                  <a:path extrusionOk="0" fill="none" h="60" w="179">
                    <a:moveTo>
                      <a:pt x="0" y="0"/>
                    </a:moveTo>
                    <a:lnTo>
                      <a:pt x="0" y="0"/>
                    </a:lnTo>
                    <a:lnTo>
                      <a:pt x="179" y="60"/>
                    </a:lnTo>
                    <a:lnTo>
                      <a:pt x="179" y="6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57200" y="1136275"/>
              <a:ext cx="4114800" cy="4007255"/>
              <a:chOff x="457200" y="1136275"/>
              <a:chExt cx="4114800" cy="4007255"/>
            </a:xfrm>
          </p:grpSpPr>
          <p:grpSp>
            <p:nvGrpSpPr>
              <p:cNvPr id="453" name="Google Shape;453;p17"/>
              <p:cNvGrpSpPr/>
              <p:nvPr/>
            </p:nvGrpSpPr>
            <p:grpSpPr>
              <a:xfrm>
                <a:off x="2756963" y="3771600"/>
                <a:ext cx="592013" cy="1371930"/>
                <a:chOff x="8390788" y="3771600"/>
                <a:chExt cx="592013" cy="1371930"/>
              </a:xfrm>
            </p:grpSpPr>
            <p:sp>
              <p:nvSpPr>
                <p:cNvPr id="454" name="Google Shape;454;p17"/>
                <p:cNvSpPr/>
                <p:nvPr/>
              </p:nvSpPr>
              <p:spPr>
                <a:xfrm>
                  <a:off x="8878866" y="3928001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4885" y="0"/>
                      </a:moveTo>
                      <a:lnTo>
                        <a:pt x="4051" y="60"/>
                      </a:lnTo>
                      <a:lnTo>
                        <a:pt x="3217" y="238"/>
                      </a:lnTo>
                      <a:lnTo>
                        <a:pt x="2443" y="59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99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91"/>
                      </a:lnTo>
                      <a:lnTo>
                        <a:pt x="5897" y="477"/>
                      </a:lnTo>
                      <a:lnTo>
                        <a:pt x="5897" y="357"/>
                      </a:lnTo>
                      <a:lnTo>
                        <a:pt x="5897" y="238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7"/>
                <p:cNvSpPr/>
                <p:nvPr/>
              </p:nvSpPr>
              <p:spPr>
                <a:xfrm>
                  <a:off x="8878866" y="3928001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216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99"/>
                      </a:lnTo>
                      <a:lnTo>
                        <a:pt x="3515" y="2799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91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7"/>
                      </a:lnTo>
                      <a:lnTo>
                        <a:pt x="5897" y="238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5718" y="119"/>
                      </a:lnTo>
                      <a:lnTo>
                        <a:pt x="4885" y="0"/>
                      </a:lnTo>
                      <a:lnTo>
                        <a:pt x="4051" y="60"/>
                      </a:lnTo>
                      <a:lnTo>
                        <a:pt x="3217" y="238"/>
                      </a:lnTo>
                      <a:lnTo>
                        <a:pt x="2443" y="596"/>
                      </a:lnTo>
                      <a:lnTo>
                        <a:pt x="2443" y="59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7"/>
                <p:cNvSpPr/>
                <p:nvPr/>
              </p:nvSpPr>
              <p:spPr>
                <a:xfrm>
                  <a:off x="8761310" y="3928001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1013" y="0"/>
                      </a:moveTo>
                      <a:lnTo>
                        <a:pt x="239" y="119"/>
                      </a:lnTo>
                      <a:lnTo>
                        <a:pt x="120" y="179"/>
                      </a:lnTo>
                      <a:lnTo>
                        <a:pt x="60" y="238"/>
                      </a:lnTo>
                      <a:lnTo>
                        <a:pt x="1" y="357"/>
                      </a:lnTo>
                      <a:lnTo>
                        <a:pt x="60" y="477"/>
                      </a:lnTo>
                      <a:lnTo>
                        <a:pt x="477" y="1191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99"/>
                      </a:lnTo>
                      <a:lnTo>
                        <a:pt x="3217" y="3097"/>
                      </a:lnTo>
                      <a:lnTo>
                        <a:pt x="4050" y="3276"/>
                      </a:lnTo>
                      <a:lnTo>
                        <a:pt x="4884" y="3335"/>
                      </a:lnTo>
                      <a:lnTo>
                        <a:pt x="5718" y="3216"/>
                      </a:lnTo>
                      <a:lnTo>
                        <a:pt x="5837" y="3216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20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96"/>
                      </a:lnTo>
                      <a:lnTo>
                        <a:pt x="2681" y="238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7"/>
                <p:cNvSpPr/>
                <p:nvPr/>
              </p:nvSpPr>
              <p:spPr>
                <a:xfrm>
                  <a:off x="8761310" y="3928001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216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335"/>
                      </a:lnTo>
                      <a:lnTo>
                        <a:pt x="4050" y="3276"/>
                      </a:lnTo>
                      <a:lnTo>
                        <a:pt x="3217" y="3097"/>
                      </a:lnTo>
                      <a:lnTo>
                        <a:pt x="2442" y="2799"/>
                      </a:lnTo>
                      <a:lnTo>
                        <a:pt x="2442" y="2799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91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1" y="357"/>
                      </a:lnTo>
                      <a:lnTo>
                        <a:pt x="60" y="238"/>
                      </a:lnTo>
                      <a:lnTo>
                        <a:pt x="120" y="179"/>
                      </a:lnTo>
                      <a:lnTo>
                        <a:pt x="239" y="119"/>
                      </a:lnTo>
                      <a:lnTo>
                        <a:pt x="239" y="119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1" y="238"/>
                      </a:lnTo>
                      <a:lnTo>
                        <a:pt x="3514" y="596"/>
                      </a:lnTo>
                      <a:lnTo>
                        <a:pt x="3514" y="59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20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8878866" y="400671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5" y="1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  <a:lnTo>
                        <a:pt x="1" y="2979"/>
                      </a:lnTo>
                      <a:lnTo>
                        <a:pt x="61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76"/>
                      </a:lnTo>
                      <a:lnTo>
                        <a:pt x="2681" y="3098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8878866" y="400671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9"/>
                      </a:lnTo>
                      <a:lnTo>
                        <a:pt x="61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76"/>
                      </a:lnTo>
                      <a:lnTo>
                        <a:pt x="2681" y="309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5718" y="120"/>
                      </a:lnTo>
                      <a:lnTo>
                        <a:pt x="4885" y="1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8761310" y="400671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120"/>
                      </a:lnTo>
                      <a:lnTo>
                        <a:pt x="120" y="120"/>
                      </a:lnTo>
                      <a:lnTo>
                        <a:pt x="60" y="239"/>
                      </a:lnTo>
                      <a:lnTo>
                        <a:pt x="1" y="358"/>
                      </a:lnTo>
                      <a:lnTo>
                        <a:pt x="60" y="47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98"/>
                      </a:lnTo>
                      <a:lnTo>
                        <a:pt x="4050" y="3276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98"/>
                      </a:lnTo>
                      <a:lnTo>
                        <a:pt x="5897" y="2979"/>
                      </a:lnTo>
                      <a:lnTo>
                        <a:pt x="5897" y="2859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8761310" y="400671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9"/>
                      </a:lnTo>
                      <a:lnTo>
                        <a:pt x="5897" y="309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76"/>
                      </a:lnTo>
                      <a:lnTo>
                        <a:pt x="3217" y="309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1" y="358"/>
                      </a:lnTo>
                      <a:lnTo>
                        <a:pt x="60" y="239"/>
                      </a:lnTo>
                      <a:lnTo>
                        <a:pt x="120" y="120"/>
                      </a:lnTo>
                      <a:lnTo>
                        <a:pt x="239" y="120"/>
                      </a:lnTo>
                      <a:lnTo>
                        <a:pt x="239" y="12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8878866" y="385031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051" y="1"/>
                      </a:move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954"/>
                      </a:lnTo>
                      <a:lnTo>
                        <a:pt x="1013" y="1490"/>
                      </a:lnTo>
                      <a:lnTo>
                        <a:pt x="477" y="2145"/>
                      </a:lnTo>
                      <a:lnTo>
                        <a:pt x="61" y="2860"/>
                      </a:lnTo>
                      <a:lnTo>
                        <a:pt x="1" y="2979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7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1"/>
                      </a:lnTo>
                      <a:lnTo>
                        <a:pt x="4289" y="2264"/>
                      </a:lnTo>
                      <a:lnTo>
                        <a:pt x="4885" y="1728"/>
                      </a:lnTo>
                      <a:lnTo>
                        <a:pt x="5480" y="1133"/>
                      </a:lnTo>
                      <a:lnTo>
                        <a:pt x="5897" y="418"/>
                      </a:lnTo>
                      <a:lnTo>
                        <a:pt x="5897" y="299"/>
                      </a:lnTo>
                      <a:lnTo>
                        <a:pt x="5897" y="180"/>
                      </a:lnTo>
                      <a:lnTo>
                        <a:pt x="5837" y="120"/>
                      </a:lnTo>
                      <a:lnTo>
                        <a:pt x="5718" y="61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8878866" y="385031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60"/>
                      </a:moveTo>
                      <a:lnTo>
                        <a:pt x="61" y="2860"/>
                      </a:lnTo>
                      <a:lnTo>
                        <a:pt x="1" y="2979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7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1"/>
                      </a:lnTo>
                      <a:lnTo>
                        <a:pt x="3515" y="2741"/>
                      </a:lnTo>
                      <a:lnTo>
                        <a:pt x="4289" y="2264"/>
                      </a:lnTo>
                      <a:lnTo>
                        <a:pt x="4885" y="1728"/>
                      </a:lnTo>
                      <a:lnTo>
                        <a:pt x="5480" y="1133"/>
                      </a:lnTo>
                      <a:lnTo>
                        <a:pt x="5897" y="418"/>
                      </a:lnTo>
                      <a:lnTo>
                        <a:pt x="5897" y="418"/>
                      </a:lnTo>
                      <a:lnTo>
                        <a:pt x="5897" y="299"/>
                      </a:lnTo>
                      <a:lnTo>
                        <a:pt x="5897" y="180"/>
                      </a:lnTo>
                      <a:lnTo>
                        <a:pt x="5837" y="120"/>
                      </a:lnTo>
                      <a:lnTo>
                        <a:pt x="5718" y="61"/>
                      </a:lnTo>
                      <a:lnTo>
                        <a:pt x="5718" y="61"/>
                      </a:lnTo>
                      <a:lnTo>
                        <a:pt x="4885" y="1"/>
                      </a:lnTo>
                      <a:lnTo>
                        <a:pt x="4051" y="1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954"/>
                      </a:lnTo>
                      <a:lnTo>
                        <a:pt x="1013" y="1490"/>
                      </a:lnTo>
                      <a:lnTo>
                        <a:pt x="477" y="2145"/>
                      </a:lnTo>
                      <a:lnTo>
                        <a:pt x="61" y="286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8761310" y="385031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61"/>
                      </a:lnTo>
                      <a:lnTo>
                        <a:pt x="120" y="120"/>
                      </a:lnTo>
                      <a:lnTo>
                        <a:pt x="60" y="180"/>
                      </a:lnTo>
                      <a:lnTo>
                        <a:pt x="1" y="299"/>
                      </a:lnTo>
                      <a:lnTo>
                        <a:pt x="60" y="418"/>
                      </a:lnTo>
                      <a:lnTo>
                        <a:pt x="477" y="1133"/>
                      </a:lnTo>
                      <a:lnTo>
                        <a:pt x="1013" y="1728"/>
                      </a:lnTo>
                      <a:lnTo>
                        <a:pt x="1668" y="2264"/>
                      </a:lnTo>
                      <a:lnTo>
                        <a:pt x="2442" y="2741"/>
                      </a:lnTo>
                      <a:lnTo>
                        <a:pt x="3217" y="3038"/>
                      </a:lnTo>
                      <a:lnTo>
                        <a:pt x="4050" y="3217"/>
                      </a:lnTo>
                      <a:lnTo>
                        <a:pt x="4884" y="3277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38"/>
                      </a:lnTo>
                      <a:lnTo>
                        <a:pt x="5897" y="2979"/>
                      </a:lnTo>
                      <a:lnTo>
                        <a:pt x="5897" y="2860"/>
                      </a:lnTo>
                      <a:lnTo>
                        <a:pt x="5420" y="2145"/>
                      </a:lnTo>
                      <a:lnTo>
                        <a:pt x="4884" y="1490"/>
                      </a:lnTo>
                      <a:lnTo>
                        <a:pt x="4229" y="954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1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8761310" y="385031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60"/>
                      </a:moveTo>
                      <a:lnTo>
                        <a:pt x="5897" y="2860"/>
                      </a:lnTo>
                      <a:lnTo>
                        <a:pt x="5897" y="2979"/>
                      </a:lnTo>
                      <a:lnTo>
                        <a:pt x="5897" y="303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7"/>
                      </a:lnTo>
                      <a:lnTo>
                        <a:pt x="4050" y="3217"/>
                      </a:lnTo>
                      <a:lnTo>
                        <a:pt x="3217" y="3038"/>
                      </a:lnTo>
                      <a:lnTo>
                        <a:pt x="2442" y="2741"/>
                      </a:lnTo>
                      <a:lnTo>
                        <a:pt x="2442" y="2741"/>
                      </a:lnTo>
                      <a:lnTo>
                        <a:pt x="1668" y="2264"/>
                      </a:lnTo>
                      <a:lnTo>
                        <a:pt x="1013" y="1728"/>
                      </a:lnTo>
                      <a:lnTo>
                        <a:pt x="477" y="1133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1" y="299"/>
                      </a:lnTo>
                      <a:lnTo>
                        <a:pt x="60" y="180"/>
                      </a:lnTo>
                      <a:lnTo>
                        <a:pt x="120" y="120"/>
                      </a:lnTo>
                      <a:lnTo>
                        <a:pt x="239" y="61"/>
                      </a:lnTo>
                      <a:lnTo>
                        <a:pt x="239" y="61"/>
                      </a:lnTo>
                      <a:lnTo>
                        <a:pt x="1013" y="1"/>
                      </a:lnTo>
                      <a:lnTo>
                        <a:pt x="1847" y="61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954"/>
                      </a:lnTo>
                      <a:lnTo>
                        <a:pt x="4884" y="1490"/>
                      </a:lnTo>
                      <a:lnTo>
                        <a:pt x="5420" y="2145"/>
                      </a:lnTo>
                      <a:lnTo>
                        <a:pt x="5897" y="286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8878866" y="408544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5" y="1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95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7"/>
                <p:cNvSpPr/>
                <p:nvPr/>
              </p:nvSpPr>
              <p:spPr>
                <a:xfrm>
                  <a:off x="8878866" y="408544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1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95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7"/>
                <p:cNvSpPr/>
                <p:nvPr/>
              </p:nvSpPr>
              <p:spPr>
                <a:xfrm>
                  <a:off x="8761310" y="408544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60"/>
                      </a:lnTo>
                      <a:lnTo>
                        <a:pt x="120" y="120"/>
                      </a:lnTo>
                      <a:lnTo>
                        <a:pt x="60" y="239"/>
                      </a:lnTo>
                      <a:lnTo>
                        <a:pt x="1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38"/>
                      </a:lnTo>
                      <a:lnTo>
                        <a:pt x="4050" y="3217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953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7"/>
                <p:cNvSpPr/>
                <p:nvPr/>
              </p:nvSpPr>
              <p:spPr>
                <a:xfrm>
                  <a:off x="8761310" y="408544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17"/>
                      </a:lnTo>
                      <a:lnTo>
                        <a:pt x="3217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298"/>
                      </a:lnTo>
                      <a:lnTo>
                        <a:pt x="60" y="239"/>
                      </a:lnTo>
                      <a:lnTo>
                        <a:pt x="120" y="120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95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7"/>
                <p:cNvSpPr/>
                <p:nvPr/>
              </p:nvSpPr>
              <p:spPr>
                <a:xfrm>
                  <a:off x="8878866" y="4164171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4051" y="0"/>
                      </a:moveTo>
                      <a:lnTo>
                        <a:pt x="3217" y="179"/>
                      </a:lnTo>
                      <a:lnTo>
                        <a:pt x="2443" y="536"/>
                      </a:lnTo>
                      <a:lnTo>
                        <a:pt x="1669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  <a:lnTo>
                        <a:pt x="1" y="2918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4289" y="2263"/>
                      </a:lnTo>
                      <a:lnTo>
                        <a:pt x="4885" y="172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8878866" y="4164171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18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263"/>
                      </a:lnTo>
                      <a:lnTo>
                        <a:pt x="4885" y="172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lnTo>
                        <a:pt x="4051" y="0"/>
                      </a:lnTo>
                      <a:lnTo>
                        <a:pt x="3217" y="179"/>
                      </a:lnTo>
                      <a:lnTo>
                        <a:pt x="2443" y="536"/>
                      </a:lnTo>
                      <a:lnTo>
                        <a:pt x="2443" y="536"/>
                      </a:lnTo>
                      <a:lnTo>
                        <a:pt x="1669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8761310" y="4164171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20" y="119"/>
                      </a:lnTo>
                      <a:lnTo>
                        <a:pt x="60" y="179"/>
                      </a:lnTo>
                      <a:lnTo>
                        <a:pt x="1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27"/>
                      </a:lnTo>
                      <a:lnTo>
                        <a:pt x="1668" y="2263"/>
                      </a:lnTo>
                      <a:lnTo>
                        <a:pt x="2442" y="2740"/>
                      </a:lnTo>
                      <a:lnTo>
                        <a:pt x="3217" y="3038"/>
                      </a:lnTo>
                      <a:lnTo>
                        <a:pt x="4050" y="3216"/>
                      </a:lnTo>
                      <a:lnTo>
                        <a:pt x="4884" y="3276"/>
                      </a:lnTo>
                      <a:lnTo>
                        <a:pt x="5718" y="3216"/>
                      </a:lnTo>
                      <a:lnTo>
                        <a:pt x="5837" y="3157"/>
                      </a:lnTo>
                      <a:lnTo>
                        <a:pt x="5897" y="3038"/>
                      </a:lnTo>
                      <a:lnTo>
                        <a:pt x="5897" y="2918"/>
                      </a:lnTo>
                      <a:lnTo>
                        <a:pt x="5897" y="2859"/>
                      </a:lnTo>
                      <a:lnTo>
                        <a:pt x="5420" y="2144"/>
                      </a:lnTo>
                      <a:lnTo>
                        <a:pt x="4884" y="1489"/>
                      </a:lnTo>
                      <a:lnTo>
                        <a:pt x="4229" y="953"/>
                      </a:lnTo>
                      <a:lnTo>
                        <a:pt x="3514" y="536"/>
                      </a:lnTo>
                      <a:lnTo>
                        <a:pt x="2681" y="179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8761310" y="4164171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18"/>
                      </a:lnTo>
                      <a:lnTo>
                        <a:pt x="5897" y="3038"/>
                      </a:lnTo>
                      <a:lnTo>
                        <a:pt x="5837" y="3157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276"/>
                      </a:lnTo>
                      <a:lnTo>
                        <a:pt x="4050" y="3216"/>
                      </a:lnTo>
                      <a:lnTo>
                        <a:pt x="3217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263"/>
                      </a:lnTo>
                      <a:lnTo>
                        <a:pt x="1013" y="172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298"/>
                      </a:lnTo>
                      <a:lnTo>
                        <a:pt x="60" y="179"/>
                      </a:lnTo>
                      <a:lnTo>
                        <a:pt x="120" y="119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0"/>
                      </a:lnTo>
                      <a:lnTo>
                        <a:pt x="2681" y="17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953"/>
                      </a:lnTo>
                      <a:lnTo>
                        <a:pt x="4884" y="1489"/>
                      </a:lnTo>
                      <a:lnTo>
                        <a:pt x="5420" y="214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7"/>
                <p:cNvSpPr/>
                <p:nvPr/>
              </p:nvSpPr>
              <p:spPr>
                <a:xfrm>
                  <a:off x="8878866" y="4241842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4885" y="0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99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7"/>
                <p:cNvSpPr/>
                <p:nvPr/>
              </p:nvSpPr>
              <p:spPr>
                <a:xfrm>
                  <a:off x="8878866" y="4241842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99"/>
                      </a:lnTo>
                      <a:lnTo>
                        <a:pt x="3515" y="2799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5718" y="119"/>
                      </a:lnTo>
                      <a:lnTo>
                        <a:pt x="4885" y="0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6"/>
                      </a:lnTo>
                      <a:lnTo>
                        <a:pt x="2443" y="53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7"/>
                <p:cNvSpPr/>
                <p:nvPr/>
              </p:nvSpPr>
              <p:spPr>
                <a:xfrm>
                  <a:off x="8761310" y="4241842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1013" y="0"/>
                      </a:moveTo>
                      <a:lnTo>
                        <a:pt x="239" y="119"/>
                      </a:lnTo>
                      <a:lnTo>
                        <a:pt x="120" y="179"/>
                      </a:lnTo>
                      <a:lnTo>
                        <a:pt x="60" y="239"/>
                      </a:lnTo>
                      <a:lnTo>
                        <a:pt x="1" y="358"/>
                      </a:lnTo>
                      <a:lnTo>
                        <a:pt x="60" y="47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99"/>
                      </a:lnTo>
                      <a:lnTo>
                        <a:pt x="3217" y="3097"/>
                      </a:lnTo>
                      <a:lnTo>
                        <a:pt x="4050" y="3276"/>
                      </a:lnTo>
                      <a:lnTo>
                        <a:pt x="4884" y="3335"/>
                      </a:lnTo>
                      <a:lnTo>
                        <a:pt x="5718" y="3216"/>
                      </a:lnTo>
                      <a:lnTo>
                        <a:pt x="5837" y="3157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20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6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7"/>
                <p:cNvSpPr/>
                <p:nvPr/>
              </p:nvSpPr>
              <p:spPr>
                <a:xfrm>
                  <a:off x="8761310" y="4241842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157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335"/>
                      </a:lnTo>
                      <a:lnTo>
                        <a:pt x="4050" y="3276"/>
                      </a:lnTo>
                      <a:lnTo>
                        <a:pt x="3217" y="3097"/>
                      </a:lnTo>
                      <a:lnTo>
                        <a:pt x="2442" y="2799"/>
                      </a:lnTo>
                      <a:lnTo>
                        <a:pt x="2442" y="2799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1" y="358"/>
                      </a:lnTo>
                      <a:lnTo>
                        <a:pt x="60" y="239"/>
                      </a:lnTo>
                      <a:lnTo>
                        <a:pt x="120" y="179"/>
                      </a:lnTo>
                      <a:lnTo>
                        <a:pt x="239" y="119"/>
                      </a:lnTo>
                      <a:lnTo>
                        <a:pt x="239" y="119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20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7"/>
                <p:cNvSpPr/>
                <p:nvPr/>
              </p:nvSpPr>
              <p:spPr>
                <a:xfrm>
                  <a:off x="8878866" y="4320571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4885" y="0"/>
                      </a:moveTo>
                      <a:lnTo>
                        <a:pt x="4051" y="60"/>
                      </a:lnTo>
                      <a:lnTo>
                        <a:pt x="3217" y="238"/>
                      </a:lnTo>
                      <a:lnTo>
                        <a:pt x="2443" y="53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357"/>
                      </a:lnTo>
                      <a:lnTo>
                        <a:pt x="5897" y="238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7"/>
                <p:cNvSpPr/>
                <p:nvPr/>
              </p:nvSpPr>
              <p:spPr>
                <a:xfrm>
                  <a:off x="8878866" y="4320571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357"/>
                      </a:lnTo>
                      <a:lnTo>
                        <a:pt x="5897" y="238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lnTo>
                        <a:pt x="4051" y="60"/>
                      </a:lnTo>
                      <a:lnTo>
                        <a:pt x="3217" y="238"/>
                      </a:lnTo>
                      <a:lnTo>
                        <a:pt x="2443" y="536"/>
                      </a:lnTo>
                      <a:lnTo>
                        <a:pt x="2443" y="53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7"/>
                <p:cNvSpPr/>
                <p:nvPr/>
              </p:nvSpPr>
              <p:spPr>
                <a:xfrm>
                  <a:off x="8761310" y="4320571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20" y="119"/>
                      </a:lnTo>
                      <a:lnTo>
                        <a:pt x="60" y="238"/>
                      </a:lnTo>
                      <a:lnTo>
                        <a:pt x="1" y="357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97"/>
                      </a:lnTo>
                      <a:lnTo>
                        <a:pt x="4050" y="3276"/>
                      </a:lnTo>
                      <a:lnTo>
                        <a:pt x="4884" y="3276"/>
                      </a:lnTo>
                      <a:lnTo>
                        <a:pt x="5718" y="3216"/>
                      </a:lnTo>
                      <a:lnTo>
                        <a:pt x="5837" y="3157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14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6"/>
                      </a:lnTo>
                      <a:lnTo>
                        <a:pt x="2681" y="238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7"/>
                <p:cNvSpPr/>
                <p:nvPr/>
              </p:nvSpPr>
              <p:spPr>
                <a:xfrm>
                  <a:off x="8761310" y="4320571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157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276"/>
                      </a:lnTo>
                      <a:lnTo>
                        <a:pt x="4050" y="3276"/>
                      </a:lnTo>
                      <a:lnTo>
                        <a:pt x="3217" y="3097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357"/>
                      </a:lnTo>
                      <a:lnTo>
                        <a:pt x="60" y="238"/>
                      </a:lnTo>
                      <a:lnTo>
                        <a:pt x="120" y="119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1" y="238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7"/>
                <p:cNvSpPr/>
                <p:nvPr/>
              </p:nvSpPr>
              <p:spPr>
                <a:xfrm>
                  <a:off x="8878866" y="4399283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5" y="1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954"/>
                      </a:lnTo>
                      <a:lnTo>
                        <a:pt x="1013" y="1490"/>
                      </a:lnTo>
                      <a:lnTo>
                        <a:pt x="477" y="2145"/>
                      </a:lnTo>
                      <a:lnTo>
                        <a:pt x="61" y="2859"/>
                      </a:lnTo>
                      <a:lnTo>
                        <a:pt x="1" y="2979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28"/>
                      </a:lnTo>
                      <a:lnTo>
                        <a:pt x="5480" y="1132"/>
                      </a:lnTo>
                      <a:lnTo>
                        <a:pt x="5897" y="418"/>
                      </a:lnTo>
                      <a:lnTo>
                        <a:pt x="5897" y="299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7"/>
                <p:cNvSpPr/>
                <p:nvPr/>
              </p:nvSpPr>
              <p:spPr>
                <a:xfrm>
                  <a:off x="8878866" y="4399283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9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28"/>
                      </a:lnTo>
                      <a:lnTo>
                        <a:pt x="5480" y="1132"/>
                      </a:lnTo>
                      <a:lnTo>
                        <a:pt x="5897" y="418"/>
                      </a:lnTo>
                      <a:lnTo>
                        <a:pt x="5897" y="418"/>
                      </a:lnTo>
                      <a:lnTo>
                        <a:pt x="5897" y="299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1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954"/>
                      </a:lnTo>
                      <a:lnTo>
                        <a:pt x="1013" y="1490"/>
                      </a:lnTo>
                      <a:lnTo>
                        <a:pt x="477" y="2145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7"/>
                <p:cNvSpPr/>
                <p:nvPr/>
              </p:nvSpPr>
              <p:spPr>
                <a:xfrm>
                  <a:off x="8761310" y="4399283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60"/>
                      </a:lnTo>
                      <a:lnTo>
                        <a:pt x="120" y="120"/>
                      </a:lnTo>
                      <a:lnTo>
                        <a:pt x="60" y="179"/>
                      </a:lnTo>
                      <a:lnTo>
                        <a:pt x="1" y="299"/>
                      </a:lnTo>
                      <a:lnTo>
                        <a:pt x="60" y="418"/>
                      </a:lnTo>
                      <a:lnTo>
                        <a:pt x="477" y="1132"/>
                      </a:lnTo>
                      <a:lnTo>
                        <a:pt x="1013" y="1728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38"/>
                      </a:lnTo>
                      <a:lnTo>
                        <a:pt x="4050" y="3217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38"/>
                      </a:lnTo>
                      <a:lnTo>
                        <a:pt x="5897" y="2979"/>
                      </a:lnTo>
                      <a:lnTo>
                        <a:pt x="5897" y="2859"/>
                      </a:lnTo>
                      <a:lnTo>
                        <a:pt x="5420" y="2145"/>
                      </a:lnTo>
                      <a:lnTo>
                        <a:pt x="4884" y="1490"/>
                      </a:lnTo>
                      <a:lnTo>
                        <a:pt x="4229" y="954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7"/>
                <p:cNvSpPr/>
                <p:nvPr/>
              </p:nvSpPr>
              <p:spPr>
                <a:xfrm>
                  <a:off x="8761310" y="4399283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9"/>
                      </a:lnTo>
                      <a:lnTo>
                        <a:pt x="5897" y="303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17"/>
                      </a:lnTo>
                      <a:lnTo>
                        <a:pt x="3217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28"/>
                      </a:lnTo>
                      <a:lnTo>
                        <a:pt x="477" y="1132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1" y="299"/>
                      </a:lnTo>
                      <a:lnTo>
                        <a:pt x="60" y="179"/>
                      </a:lnTo>
                      <a:lnTo>
                        <a:pt x="120" y="120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954"/>
                      </a:lnTo>
                      <a:lnTo>
                        <a:pt x="4884" y="1490"/>
                      </a:lnTo>
                      <a:lnTo>
                        <a:pt x="5420" y="2145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7"/>
                <p:cNvSpPr/>
                <p:nvPr/>
              </p:nvSpPr>
              <p:spPr>
                <a:xfrm>
                  <a:off x="8878866" y="447801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051" y="0"/>
                      </a:moveTo>
                      <a:lnTo>
                        <a:pt x="3217" y="179"/>
                      </a:lnTo>
                      <a:lnTo>
                        <a:pt x="2443" y="536"/>
                      </a:lnTo>
                      <a:lnTo>
                        <a:pt x="1669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1" y="2800"/>
                      </a:lnTo>
                      <a:lnTo>
                        <a:pt x="1" y="2919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157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4289" y="2264"/>
                      </a:lnTo>
                      <a:lnTo>
                        <a:pt x="4885" y="1728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7"/>
                <p:cNvSpPr/>
                <p:nvPr/>
              </p:nvSpPr>
              <p:spPr>
                <a:xfrm>
                  <a:off x="8878866" y="447801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00"/>
                      </a:moveTo>
                      <a:lnTo>
                        <a:pt x="61" y="2800"/>
                      </a:lnTo>
                      <a:lnTo>
                        <a:pt x="1" y="2919"/>
                      </a:lnTo>
                      <a:lnTo>
                        <a:pt x="61" y="3038"/>
                      </a:lnTo>
                      <a:lnTo>
                        <a:pt x="120" y="3157"/>
                      </a:lnTo>
                      <a:lnTo>
                        <a:pt x="239" y="3157"/>
                      </a:lnTo>
                      <a:lnTo>
                        <a:pt x="239" y="3157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264"/>
                      </a:lnTo>
                      <a:lnTo>
                        <a:pt x="4885" y="1728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lnTo>
                        <a:pt x="4051" y="0"/>
                      </a:lnTo>
                      <a:lnTo>
                        <a:pt x="3217" y="179"/>
                      </a:lnTo>
                      <a:lnTo>
                        <a:pt x="2443" y="536"/>
                      </a:lnTo>
                      <a:lnTo>
                        <a:pt x="2443" y="536"/>
                      </a:lnTo>
                      <a:lnTo>
                        <a:pt x="1669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1" y="280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7"/>
                <p:cNvSpPr/>
                <p:nvPr/>
              </p:nvSpPr>
              <p:spPr>
                <a:xfrm>
                  <a:off x="8761310" y="4478012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20" y="120"/>
                      </a:lnTo>
                      <a:lnTo>
                        <a:pt x="60" y="179"/>
                      </a:lnTo>
                      <a:lnTo>
                        <a:pt x="1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28"/>
                      </a:lnTo>
                      <a:lnTo>
                        <a:pt x="1668" y="2264"/>
                      </a:lnTo>
                      <a:lnTo>
                        <a:pt x="2442" y="2740"/>
                      </a:lnTo>
                      <a:lnTo>
                        <a:pt x="3217" y="3038"/>
                      </a:lnTo>
                      <a:lnTo>
                        <a:pt x="4050" y="3216"/>
                      </a:lnTo>
                      <a:lnTo>
                        <a:pt x="4884" y="3276"/>
                      </a:lnTo>
                      <a:lnTo>
                        <a:pt x="5718" y="3157"/>
                      </a:lnTo>
                      <a:lnTo>
                        <a:pt x="5837" y="3157"/>
                      </a:lnTo>
                      <a:lnTo>
                        <a:pt x="5897" y="3038"/>
                      </a:lnTo>
                      <a:lnTo>
                        <a:pt x="5897" y="2919"/>
                      </a:lnTo>
                      <a:lnTo>
                        <a:pt x="5897" y="2800"/>
                      </a:lnTo>
                      <a:lnTo>
                        <a:pt x="5420" y="2144"/>
                      </a:lnTo>
                      <a:lnTo>
                        <a:pt x="4884" y="1489"/>
                      </a:lnTo>
                      <a:lnTo>
                        <a:pt x="4229" y="953"/>
                      </a:lnTo>
                      <a:lnTo>
                        <a:pt x="3514" y="536"/>
                      </a:lnTo>
                      <a:lnTo>
                        <a:pt x="2681" y="179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7"/>
                <p:cNvSpPr/>
                <p:nvPr/>
              </p:nvSpPr>
              <p:spPr>
                <a:xfrm>
                  <a:off x="8761310" y="4478012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00"/>
                      </a:moveTo>
                      <a:lnTo>
                        <a:pt x="5897" y="2800"/>
                      </a:lnTo>
                      <a:lnTo>
                        <a:pt x="5897" y="2919"/>
                      </a:lnTo>
                      <a:lnTo>
                        <a:pt x="5897" y="3038"/>
                      </a:lnTo>
                      <a:lnTo>
                        <a:pt x="5837" y="3157"/>
                      </a:lnTo>
                      <a:lnTo>
                        <a:pt x="5718" y="3157"/>
                      </a:lnTo>
                      <a:lnTo>
                        <a:pt x="5718" y="3157"/>
                      </a:lnTo>
                      <a:lnTo>
                        <a:pt x="4884" y="3276"/>
                      </a:lnTo>
                      <a:lnTo>
                        <a:pt x="4050" y="3216"/>
                      </a:lnTo>
                      <a:lnTo>
                        <a:pt x="3217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264"/>
                      </a:lnTo>
                      <a:lnTo>
                        <a:pt x="1013" y="1728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298"/>
                      </a:lnTo>
                      <a:lnTo>
                        <a:pt x="60" y="179"/>
                      </a:lnTo>
                      <a:lnTo>
                        <a:pt x="120" y="120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0"/>
                      </a:lnTo>
                      <a:lnTo>
                        <a:pt x="2681" y="17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953"/>
                      </a:lnTo>
                      <a:lnTo>
                        <a:pt x="4884" y="1489"/>
                      </a:lnTo>
                      <a:lnTo>
                        <a:pt x="5420" y="2144"/>
                      </a:lnTo>
                      <a:lnTo>
                        <a:pt x="5897" y="280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7"/>
                <p:cNvSpPr/>
                <p:nvPr/>
              </p:nvSpPr>
              <p:spPr>
                <a:xfrm>
                  <a:off x="8878866" y="455568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4885" y="1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336"/>
                      </a:lnTo>
                      <a:lnTo>
                        <a:pt x="1907" y="3276"/>
                      </a:lnTo>
                      <a:lnTo>
                        <a:pt x="2681" y="3098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7"/>
                <p:cNvSpPr/>
                <p:nvPr/>
              </p:nvSpPr>
              <p:spPr>
                <a:xfrm>
                  <a:off x="8878866" y="455568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336"/>
                      </a:lnTo>
                      <a:lnTo>
                        <a:pt x="1907" y="3276"/>
                      </a:lnTo>
                      <a:lnTo>
                        <a:pt x="2681" y="309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5718" y="120"/>
                      </a:lnTo>
                      <a:lnTo>
                        <a:pt x="4885" y="1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7"/>
                <p:cNvSpPr/>
                <p:nvPr/>
              </p:nvSpPr>
              <p:spPr>
                <a:xfrm>
                  <a:off x="8761310" y="455568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1013" y="1"/>
                      </a:moveTo>
                      <a:lnTo>
                        <a:pt x="239" y="120"/>
                      </a:lnTo>
                      <a:lnTo>
                        <a:pt x="120" y="120"/>
                      </a:lnTo>
                      <a:lnTo>
                        <a:pt x="60" y="239"/>
                      </a:lnTo>
                      <a:lnTo>
                        <a:pt x="1" y="358"/>
                      </a:lnTo>
                      <a:lnTo>
                        <a:pt x="60" y="47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98"/>
                      </a:lnTo>
                      <a:lnTo>
                        <a:pt x="4050" y="3276"/>
                      </a:lnTo>
                      <a:lnTo>
                        <a:pt x="4884" y="333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98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7"/>
                <p:cNvSpPr/>
                <p:nvPr/>
              </p:nvSpPr>
              <p:spPr>
                <a:xfrm>
                  <a:off x="8761310" y="455568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336"/>
                      </a:lnTo>
                      <a:lnTo>
                        <a:pt x="4050" y="3276"/>
                      </a:lnTo>
                      <a:lnTo>
                        <a:pt x="3217" y="309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1" y="358"/>
                      </a:lnTo>
                      <a:lnTo>
                        <a:pt x="60" y="239"/>
                      </a:lnTo>
                      <a:lnTo>
                        <a:pt x="120" y="120"/>
                      </a:lnTo>
                      <a:lnTo>
                        <a:pt x="239" y="120"/>
                      </a:lnTo>
                      <a:lnTo>
                        <a:pt x="239" y="12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7"/>
                <p:cNvSpPr/>
                <p:nvPr/>
              </p:nvSpPr>
              <p:spPr>
                <a:xfrm>
                  <a:off x="8878866" y="4634413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4885" y="0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23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7"/>
                <p:cNvSpPr/>
                <p:nvPr/>
              </p:nvSpPr>
              <p:spPr>
                <a:xfrm>
                  <a:off x="8878866" y="4634413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23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6"/>
                      </a:lnTo>
                      <a:lnTo>
                        <a:pt x="2443" y="53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7"/>
                <p:cNvSpPr/>
                <p:nvPr/>
              </p:nvSpPr>
              <p:spPr>
                <a:xfrm>
                  <a:off x="8761310" y="4634413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20" y="119"/>
                      </a:lnTo>
                      <a:lnTo>
                        <a:pt x="60" y="239"/>
                      </a:lnTo>
                      <a:lnTo>
                        <a:pt x="1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38"/>
                      </a:lnTo>
                      <a:lnTo>
                        <a:pt x="4050" y="3216"/>
                      </a:lnTo>
                      <a:lnTo>
                        <a:pt x="4884" y="3276"/>
                      </a:lnTo>
                      <a:lnTo>
                        <a:pt x="5718" y="3216"/>
                      </a:lnTo>
                      <a:lnTo>
                        <a:pt x="5837" y="3157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14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6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7"/>
                <p:cNvSpPr/>
                <p:nvPr/>
              </p:nvSpPr>
              <p:spPr>
                <a:xfrm>
                  <a:off x="8761310" y="4634413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157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276"/>
                      </a:lnTo>
                      <a:lnTo>
                        <a:pt x="4050" y="3216"/>
                      </a:lnTo>
                      <a:lnTo>
                        <a:pt x="3217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298"/>
                      </a:lnTo>
                      <a:lnTo>
                        <a:pt x="60" y="239"/>
                      </a:lnTo>
                      <a:lnTo>
                        <a:pt x="120" y="119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7"/>
                <p:cNvSpPr/>
                <p:nvPr/>
              </p:nvSpPr>
              <p:spPr>
                <a:xfrm>
                  <a:off x="8878866" y="4713142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4051" y="0"/>
                      </a:moveTo>
                      <a:lnTo>
                        <a:pt x="3217" y="179"/>
                      </a:lnTo>
                      <a:lnTo>
                        <a:pt x="2443" y="536"/>
                      </a:lnTo>
                      <a:lnTo>
                        <a:pt x="1669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  <a:lnTo>
                        <a:pt x="1" y="2918"/>
                      </a:lnTo>
                      <a:lnTo>
                        <a:pt x="61" y="3037"/>
                      </a:lnTo>
                      <a:lnTo>
                        <a:pt x="120" y="315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7"/>
                      </a:lnTo>
                      <a:lnTo>
                        <a:pt x="3515" y="2740"/>
                      </a:lnTo>
                      <a:lnTo>
                        <a:pt x="4289" y="2263"/>
                      </a:lnTo>
                      <a:lnTo>
                        <a:pt x="4885" y="172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7"/>
                <p:cNvSpPr/>
                <p:nvPr/>
              </p:nvSpPr>
              <p:spPr>
                <a:xfrm>
                  <a:off x="8878866" y="4713142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18"/>
                      </a:lnTo>
                      <a:lnTo>
                        <a:pt x="61" y="3037"/>
                      </a:lnTo>
                      <a:lnTo>
                        <a:pt x="120" y="3156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907" y="3216"/>
                      </a:lnTo>
                      <a:lnTo>
                        <a:pt x="2681" y="3037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263"/>
                      </a:lnTo>
                      <a:lnTo>
                        <a:pt x="4885" y="1727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0"/>
                      </a:lnTo>
                      <a:lnTo>
                        <a:pt x="4051" y="0"/>
                      </a:lnTo>
                      <a:lnTo>
                        <a:pt x="3217" y="179"/>
                      </a:lnTo>
                      <a:lnTo>
                        <a:pt x="2443" y="536"/>
                      </a:lnTo>
                      <a:lnTo>
                        <a:pt x="2443" y="536"/>
                      </a:lnTo>
                      <a:lnTo>
                        <a:pt x="1669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7"/>
                <p:cNvSpPr/>
                <p:nvPr/>
              </p:nvSpPr>
              <p:spPr>
                <a:xfrm>
                  <a:off x="8761310" y="4713142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20" y="119"/>
                      </a:lnTo>
                      <a:lnTo>
                        <a:pt x="60" y="179"/>
                      </a:lnTo>
                      <a:lnTo>
                        <a:pt x="1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27"/>
                      </a:lnTo>
                      <a:lnTo>
                        <a:pt x="1668" y="2263"/>
                      </a:lnTo>
                      <a:lnTo>
                        <a:pt x="2442" y="2740"/>
                      </a:lnTo>
                      <a:lnTo>
                        <a:pt x="3217" y="3037"/>
                      </a:lnTo>
                      <a:lnTo>
                        <a:pt x="4050" y="3216"/>
                      </a:lnTo>
                      <a:lnTo>
                        <a:pt x="4884" y="3276"/>
                      </a:lnTo>
                      <a:lnTo>
                        <a:pt x="5718" y="3216"/>
                      </a:lnTo>
                      <a:lnTo>
                        <a:pt x="5837" y="3156"/>
                      </a:lnTo>
                      <a:lnTo>
                        <a:pt x="5897" y="3037"/>
                      </a:lnTo>
                      <a:lnTo>
                        <a:pt x="5897" y="2918"/>
                      </a:lnTo>
                      <a:lnTo>
                        <a:pt x="5897" y="2859"/>
                      </a:lnTo>
                      <a:lnTo>
                        <a:pt x="5420" y="2144"/>
                      </a:lnTo>
                      <a:lnTo>
                        <a:pt x="4884" y="1489"/>
                      </a:lnTo>
                      <a:lnTo>
                        <a:pt x="4229" y="953"/>
                      </a:lnTo>
                      <a:lnTo>
                        <a:pt x="3514" y="536"/>
                      </a:lnTo>
                      <a:lnTo>
                        <a:pt x="2681" y="179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7"/>
                <p:cNvSpPr/>
                <p:nvPr/>
              </p:nvSpPr>
              <p:spPr>
                <a:xfrm>
                  <a:off x="8761310" y="4713142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18"/>
                      </a:lnTo>
                      <a:lnTo>
                        <a:pt x="5897" y="3037"/>
                      </a:lnTo>
                      <a:lnTo>
                        <a:pt x="5837" y="3156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276"/>
                      </a:lnTo>
                      <a:lnTo>
                        <a:pt x="4050" y="3216"/>
                      </a:lnTo>
                      <a:lnTo>
                        <a:pt x="3217" y="3037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263"/>
                      </a:lnTo>
                      <a:lnTo>
                        <a:pt x="1013" y="172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298"/>
                      </a:lnTo>
                      <a:lnTo>
                        <a:pt x="60" y="179"/>
                      </a:lnTo>
                      <a:lnTo>
                        <a:pt x="120" y="119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0"/>
                      </a:lnTo>
                      <a:lnTo>
                        <a:pt x="2681" y="17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953"/>
                      </a:lnTo>
                      <a:lnTo>
                        <a:pt x="4884" y="1489"/>
                      </a:lnTo>
                      <a:lnTo>
                        <a:pt x="5420" y="214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7"/>
                <p:cNvSpPr/>
                <p:nvPr/>
              </p:nvSpPr>
              <p:spPr>
                <a:xfrm>
                  <a:off x="8878866" y="479081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4885" y="0"/>
                      </a:moveTo>
                      <a:lnTo>
                        <a:pt x="4051" y="60"/>
                      </a:lnTo>
                      <a:lnTo>
                        <a:pt x="3217" y="238"/>
                      </a:lnTo>
                      <a:lnTo>
                        <a:pt x="2443" y="59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99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91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8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48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7"/>
                <p:cNvSpPr/>
                <p:nvPr/>
              </p:nvSpPr>
              <p:spPr>
                <a:xfrm>
                  <a:off x="8878866" y="479081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216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907" y="3276"/>
                      </a:lnTo>
                      <a:lnTo>
                        <a:pt x="2681" y="3097"/>
                      </a:lnTo>
                      <a:lnTo>
                        <a:pt x="3515" y="2799"/>
                      </a:lnTo>
                      <a:lnTo>
                        <a:pt x="3515" y="2799"/>
                      </a:lnTo>
                      <a:lnTo>
                        <a:pt x="4289" y="2323"/>
                      </a:lnTo>
                      <a:lnTo>
                        <a:pt x="4885" y="1787"/>
                      </a:lnTo>
                      <a:lnTo>
                        <a:pt x="5480" y="1191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8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5718" y="119"/>
                      </a:lnTo>
                      <a:lnTo>
                        <a:pt x="4885" y="0"/>
                      </a:lnTo>
                      <a:lnTo>
                        <a:pt x="4051" y="60"/>
                      </a:lnTo>
                      <a:lnTo>
                        <a:pt x="3217" y="238"/>
                      </a:lnTo>
                      <a:lnTo>
                        <a:pt x="2443" y="596"/>
                      </a:lnTo>
                      <a:lnTo>
                        <a:pt x="2443" y="596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7"/>
                <p:cNvSpPr/>
                <p:nvPr/>
              </p:nvSpPr>
              <p:spPr>
                <a:xfrm>
                  <a:off x="8761310" y="479081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1013" y="0"/>
                      </a:moveTo>
                      <a:lnTo>
                        <a:pt x="239" y="119"/>
                      </a:lnTo>
                      <a:lnTo>
                        <a:pt x="120" y="179"/>
                      </a:lnTo>
                      <a:lnTo>
                        <a:pt x="60" y="238"/>
                      </a:lnTo>
                      <a:lnTo>
                        <a:pt x="1" y="358"/>
                      </a:lnTo>
                      <a:lnTo>
                        <a:pt x="60" y="477"/>
                      </a:lnTo>
                      <a:lnTo>
                        <a:pt x="477" y="1191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99"/>
                      </a:lnTo>
                      <a:lnTo>
                        <a:pt x="3217" y="3097"/>
                      </a:lnTo>
                      <a:lnTo>
                        <a:pt x="4050" y="3276"/>
                      </a:lnTo>
                      <a:lnTo>
                        <a:pt x="4884" y="3335"/>
                      </a:lnTo>
                      <a:lnTo>
                        <a:pt x="5718" y="3216"/>
                      </a:lnTo>
                      <a:lnTo>
                        <a:pt x="5837" y="3216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20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96"/>
                      </a:lnTo>
                      <a:lnTo>
                        <a:pt x="2681" y="238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7"/>
                <p:cNvSpPr/>
                <p:nvPr/>
              </p:nvSpPr>
              <p:spPr>
                <a:xfrm>
                  <a:off x="8761310" y="479081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216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335"/>
                      </a:lnTo>
                      <a:lnTo>
                        <a:pt x="4050" y="3276"/>
                      </a:lnTo>
                      <a:lnTo>
                        <a:pt x="3217" y="3097"/>
                      </a:lnTo>
                      <a:lnTo>
                        <a:pt x="2442" y="2799"/>
                      </a:lnTo>
                      <a:lnTo>
                        <a:pt x="2442" y="2799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91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1" y="358"/>
                      </a:lnTo>
                      <a:lnTo>
                        <a:pt x="60" y="238"/>
                      </a:lnTo>
                      <a:lnTo>
                        <a:pt x="120" y="179"/>
                      </a:lnTo>
                      <a:lnTo>
                        <a:pt x="239" y="119"/>
                      </a:lnTo>
                      <a:lnTo>
                        <a:pt x="239" y="119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1" y="238"/>
                      </a:lnTo>
                      <a:lnTo>
                        <a:pt x="3514" y="596"/>
                      </a:lnTo>
                      <a:lnTo>
                        <a:pt x="3514" y="59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204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7"/>
                <p:cNvSpPr/>
                <p:nvPr/>
              </p:nvSpPr>
              <p:spPr>
                <a:xfrm>
                  <a:off x="8878866" y="486952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5" y="1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60"/>
                      </a:lnTo>
                      <a:lnTo>
                        <a:pt x="1" y="2979"/>
                      </a:lnTo>
                      <a:lnTo>
                        <a:pt x="61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76"/>
                      </a:lnTo>
                      <a:lnTo>
                        <a:pt x="2681" y="3098"/>
                      </a:lnTo>
                      <a:lnTo>
                        <a:pt x="3515" y="2740"/>
                      </a:lnTo>
                      <a:lnTo>
                        <a:pt x="4289" y="2324"/>
                      </a:lnTo>
                      <a:lnTo>
                        <a:pt x="4885" y="1788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7"/>
                <p:cNvSpPr/>
                <p:nvPr/>
              </p:nvSpPr>
              <p:spPr>
                <a:xfrm>
                  <a:off x="8878866" y="486952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60"/>
                      </a:moveTo>
                      <a:lnTo>
                        <a:pt x="61" y="2860"/>
                      </a:lnTo>
                      <a:lnTo>
                        <a:pt x="1" y="2979"/>
                      </a:lnTo>
                      <a:lnTo>
                        <a:pt x="61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76"/>
                      </a:lnTo>
                      <a:lnTo>
                        <a:pt x="2681" y="309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4"/>
                      </a:lnTo>
                      <a:lnTo>
                        <a:pt x="4885" y="1788"/>
                      </a:lnTo>
                      <a:lnTo>
                        <a:pt x="548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5718" y="120"/>
                      </a:lnTo>
                      <a:lnTo>
                        <a:pt x="4885" y="1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6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7"/>
                <p:cNvSpPr/>
                <p:nvPr/>
              </p:nvSpPr>
              <p:spPr>
                <a:xfrm>
                  <a:off x="8761310" y="486952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120"/>
                      </a:lnTo>
                      <a:lnTo>
                        <a:pt x="120" y="120"/>
                      </a:lnTo>
                      <a:lnTo>
                        <a:pt x="60" y="239"/>
                      </a:lnTo>
                      <a:lnTo>
                        <a:pt x="1" y="358"/>
                      </a:lnTo>
                      <a:lnTo>
                        <a:pt x="60" y="477"/>
                      </a:lnTo>
                      <a:lnTo>
                        <a:pt x="477" y="1132"/>
                      </a:lnTo>
                      <a:lnTo>
                        <a:pt x="1013" y="1788"/>
                      </a:lnTo>
                      <a:lnTo>
                        <a:pt x="1668" y="2324"/>
                      </a:lnTo>
                      <a:lnTo>
                        <a:pt x="2442" y="2740"/>
                      </a:lnTo>
                      <a:lnTo>
                        <a:pt x="3217" y="3098"/>
                      </a:lnTo>
                      <a:lnTo>
                        <a:pt x="4050" y="3276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98"/>
                      </a:lnTo>
                      <a:lnTo>
                        <a:pt x="5897" y="2979"/>
                      </a:lnTo>
                      <a:lnTo>
                        <a:pt x="5897" y="2860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7"/>
                <p:cNvSpPr/>
                <p:nvPr/>
              </p:nvSpPr>
              <p:spPr>
                <a:xfrm>
                  <a:off x="8761310" y="486952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60"/>
                      </a:moveTo>
                      <a:lnTo>
                        <a:pt x="5897" y="2860"/>
                      </a:lnTo>
                      <a:lnTo>
                        <a:pt x="5897" y="2979"/>
                      </a:lnTo>
                      <a:lnTo>
                        <a:pt x="5897" y="309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76"/>
                      </a:lnTo>
                      <a:lnTo>
                        <a:pt x="3217" y="309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4"/>
                      </a:lnTo>
                      <a:lnTo>
                        <a:pt x="1013" y="1788"/>
                      </a:lnTo>
                      <a:lnTo>
                        <a:pt x="477" y="1132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1" y="358"/>
                      </a:lnTo>
                      <a:lnTo>
                        <a:pt x="60" y="239"/>
                      </a:lnTo>
                      <a:lnTo>
                        <a:pt x="120" y="120"/>
                      </a:lnTo>
                      <a:lnTo>
                        <a:pt x="239" y="120"/>
                      </a:lnTo>
                      <a:lnTo>
                        <a:pt x="239" y="12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7" y="286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7"/>
                <p:cNvSpPr/>
                <p:nvPr/>
              </p:nvSpPr>
              <p:spPr>
                <a:xfrm>
                  <a:off x="8878866" y="494825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5" y="1"/>
                      </a:move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1669" y="95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28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48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7"/>
                <p:cNvSpPr/>
                <p:nvPr/>
              </p:nvSpPr>
              <p:spPr>
                <a:xfrm>
                  <a:off x="8878866" y="494825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1" y="2859"/>
                      </a:moveTo>
                      <a:lnTo>
                        <a:pt x="61" y="2859"/>
                      </a:lnTo>
                      <a:lnTo>
                        <a:pt x="1" y="2978"/>
                      </a:lnTo>
                      <a:lnTo>
                        <a:pt x="61" y="3097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907" y="3217"/>
                      </a:lnTo>
                      <a:lnTo>
                        <a:pt x="2681" y="3038"/>
                      </a:lnTo>
                      <a:lnTo>
                        <a:pt x="3515" y="2740"/>
                      </a:lnTo>
                      <a:lnTo>
                        <a:pt x="3515" y="2740"/>
                      </a:lnTo>
                      <a:lnTo>
                        <a:pt x="4289" y="2323"/>
                      </a:lnTo>
                      <a:lnTo>
                        <a:pt x="4885" y="1728"/>
                      </a:lnTo>
                      <a:lnTo>
                        <a:pt x="548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5" y="1"/>
                      </a:lnTo>
                      <a:lnTo>
                        <a:pt x="4051" y="60"/>
                      </a:lnTo>
                      <a:lnTo>
                        <a:pt x="3217" y="239"/>
                      </a:lnTo>
                      <a:lnTo>
                        <a:pt x="2443" y="537"/>
                      </a:lnTo>
                      <a:lnTo>
                        <a:pt x="2443" y="537"/>
                      </a:lnTo>
                      <a:lnTo>
                        <a:pt x="1669" y="95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1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7"/>
                <p:cNvSpPr/>
                <p:nvPr/>
              </p:nvSpPr>
              <p:spPr>
                <a:xfrm>
                  <a:off x="8761310" y="494825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60"/>
                      </a:lnTo>
                      <a:lnTo>
                        <a:pt x="120" y="120"/>
                      </a:lnTo>
                      <a:lnTo>
                        <a:pt x="60" y="179"/>
                      </a:lnTo>
                      <a:lnTo>
                        <a:pt x="1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28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7" y="3038"/>
                      </a:lnTo>
                      <a:lnTo>
                        <a:pt x="4050" y="3217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7" y="3097"/>
                      </a:lnTo>
                      <a:lnTo>
                        <a:pt x="5897" y="2978"/>
                      </a:lnTo>
                      <a:lnTo>
                        <a:pt x="5897" y="2859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953"/>
                      </a:lnTo>
                      <a:lnTo>
                        <a:pt x="3514" y="537"/>
                      </a:lnTo>
                      <a:lnTo>
                        <a:pt x="2681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7"/>
                <p:cNvSpPr/>
                <p:nvPr/>
              </p:nvSpPr>
              <p:spPr>
                <a:xfrm>
                  <a:off x="8761310" y="494825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7" y="2859"/>
                      </a:moveTo>
                      <a:lnTo>
                        <a:pt x="5897" y="2859"/>
                      </a:lnTo>
                      <a:lnTo>
                        <a:pt x="5897" y="2978"/>
                      </a:lnTo>
                      <a:lnTo>
                        <a:pt x="5897" y="3097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17"/>
                      </a:lnTo>
                      <a:lnTo>
                        <a:pt x="3217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28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1" y="298"/>
                      </a:lnTo>
                      <a:lnTo>
                        <a:pt x="60" y="179"/>
                      </a:lnTo>
                      <a:lnTo>
                        <a:pt x="120" y="120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1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95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7" y="285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7"/>
                <p:cNvSpPr/>
                <p:nvPr/>
              </p:nvSpPr>
              <p:spPr>
                <a:xfrm>
                  <a:off x="8856835" y="3771600"/>
                  <a:ext cx="31496" cy="1371930"/>
                </a:xfrm>
                <a:custGeom>
                  <a:rect b="b" l="l" r="r" t="t"/>
                  <a:pathLst>
                    <a:path extrusionOk="0" h="77840" w="1787">
                      <a:moveTo>
                        <a:pt x="715" y="0"/>
                      </a:moveTo>
                      <a:lnTo>
                        <a:pt x="536" y="60"/>
                      </a:lnTo>
                      <a:lnTo>
                        <a:pt x="239" y="238"/>
                      </a:lnTo>
                      <a:lnTo>
                        <a:pt x="60" y="536"/>
                      </a:lnTo>
                      <a:lnTo>
                        <a:pt x="0" y="715"/>
                      </a:lnTo>
                      <a:lnTo>
                        <a:pt x="0" y="894"/>
                      </a:lnTo>
                      <a:lnTo>
                        <a:pt x="0" y="77840"/>
                      </a:lnTo>
                      <a:lnTo>
                        <a:pt x="1787" y="77840"/>
                      </a:lnTo>
                      <a:lnTo>
                        <a:pt x="1787" y="894"/>
                      </a:lnTo>
                      <a:lnTo>
                        <a:pt x="1727" y="715"/>
                      </a:lnTo>
                      <a:lnTo>
                        <a:pt x="1668" y="536"/>
                      </a:lnTo>
                      <a:lnTo>
                        <a:pt x="1489" y="238"/>
                      </a:lnTo>
                      <a:lnTo>
                        <a:pt x="1251" y="60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7"/>
                <p:cNvSpPr/>
                <p:nvPr/>
              </p:nvSpPr>
              <p:spPr>
                <a:xfrm>
                  <a:off x="8508344" y="4634413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4884" y="0"/>
                      </a:move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6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144"/>
                      </a:ln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847" y="3216"/>
                      </a:lnTo>
                      <a:lnTo>
                        <a:pt x="2681" y="3038"/>
                      </a:lnTo>
                      <a:lnTo>
                        <a:pt x="3514" y="2740"/>
                      </a:lnTo>
                      <a:lnTo>
                        <a:pt x="4229" y="2323"/>
                      </a:lnTo>
                      <a:lnTo>
                        <a:pt x="4884" y="1787"/>
                      </a:lnTo>
                      <a:lnTo>
                        <a:pt x="542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23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488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7"/>
                <p:cNvSpPr/>
                <p:nvPr/>
              </p:nvSpPr>
              <p:spPr>
                <a:xfrm>
                  <a:off x="8508344" y="4634413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60" y="2859"/>
                      </a:move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7"/>
                      </a:lnTo>
                      <a:lnTo>
                        <a:pt x="120" y="3157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847" y="3216"/>
                      </a:lnTo>
                      <a:lnTo>
                        <a:pt x="2681" y="3038"/>
                      </a:lnTo>
                      <a:lnTo>
                        <a:pt x="3514" y="2740"/>
                      </a:lnTo>
                      <a:lnTo>
                        <a:pt x="3514" y="2740"/>
                      </a:lnTo>
                      <a:lnTo>
                        <a:pt x="4229" y="2323"/>
                      </a:lnTo>
                      <a:lnTo>
                        <a:pt x="4884" y="1787"/>
                      </a:lnTo>
                      <a:lnTo>
                        <a:pt x="542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23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4" y="0"/>
                      </a:ln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6"/>
                      </a:lnTo>
                      <a:lnTo>
                        <a:pt x="2442" y="536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144"/>
                      </a:lnTo>
                      <a:lnTo>
                        <a:pt x="60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17"/>
                <p:cNvSpPr/>
                <p:nvPr/>
              </p:nvSpPr>
              <p:spPr>
                <a:xfrm>
                  <a:off x="8390788" y="4634413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19" y="119"/>
                      </a:lnTo>
                      <a:lnTo>
                        <a:pt x="60" y="239"/>
                      </a:lnTo>
                      <a:lnTo>
                        <a:pt x="0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6" y="3038"/>
                      </a:lnTo>
                      <a:lnTo>
                        <a:pt x="4050" y="3216"/>
                      </a:lnTo>
                      <a:lnTo>
                        <a:pt x="4884" y="3276"/>
                      </a:lnTo>
                      <a:lnTo>
                        <a:pt x="5718" y="3216"/>
                      </a:lnTo>
                      <a:lnTo>
                        <a:pt x="5837" y="3157"/>
                      </a:lnTo>
                      <a:lnTo>
                        <a:pt x="5896" y="3097"/>
                      </a:lnTo>
                      <a:lnTo>
                        <a:pt x="5896" y="2978"/>
                      </a:lnTo>
                      <a:lnTo>
                        <a:pt x="5896" y="2859"/>
                      </a:lnTo>
                      <a:lnTo>
                        <a:pt x="5420" y="214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6"/>
                      </a:lnTo>
                      <a:lnTo>
                        <a:pt x="2680" y="239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7"/>
                <p:cNvSpPr/>
                <p:nvPr/>
              </p:nvSpPr>
              <p:spPr>
                <a:xfrm>
                  <a:off x="8390788" y="4634413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5896" y="2859"/>
                      </a:moveTo>
                      <a:lnTo>
                        <a:pt x="5896" y="2859"/>
                      </a:lnTo>
                      <a:lnTo>
                        <a:pt x="5896" y="2978"/>
                      </a:lnTo>
                      <a:lnTo>
                        <a:pt x="5896" y="3097"/>
                      </a:lnTo>
                      <a:lnTo>
                        <a:pt x="5837" y="3157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276"/>
                      </a:lnTo>
                      <a:lnTo>
                        <a:pt x="4050" y="3216"/>
                      </a:lnTo>
                      <a:lnTo>
                        <a:pt x="3216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0" y="298"/>
                      </a:lnTo>
                      <a:lnTo>
                        <a:pt x="60" y="239"/>
                      </a:lnTo>
                      <a:lnTo>
                        <a:pt x="119" y="119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0" y="23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4"/>
                      </a:lnTo>
                      <a:lnTo>
                        <a:pt x="5896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8508344" y="4713142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4050" y="0"/>
                      </a:moveTo>
                      <a:lnTo>
                        <a:pt x="3217" y="179"/>
                      </a:lnTo>
                      <a:lnTo>
                        <a:pt x="2442" y="536"/>
                      </a:lnTo>
                      <a:lnTo>
                        <a:pt x="1668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0" y="2859"/>
                      </a:lnTo>
                      <a:lnTo>
                        <a:pt x="1" y="2918"/>
                      </a:lnTo>
                      <a:lnTo>
                        <a:pt x="60" y="3037"/>
                      </a:lnTo>
                      <a:lnTo>
                        <a:pt x="120" y="315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847" y="3216"/>
                      </a:lnTo>
                      <a:lnTo>
                        <a:pt x="2681" y="3037"/>
                      </a:lnTo>
                      <a:lnTo>
                        <a:pt x="3514" y="2740"/>
                      </a:lnTo>
                      <a:lnTo>
                        <a:pt x="4229" y="2263"/>
                      </a:lnTo>
                      <a:lnTo>
                        <a:pt x="4884" y="1727"/>
                      </a:lnTo>
                      <a:lnTo>
                        <a:pt x="542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488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8508344" y="4713142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60" y="2859"/>
                      </a:moveTo>
                      <a:lnTo>
                        <a:pt x="60" y="2859"/>
                      </a:lnTo>
                      <a:lnTo>
                        <a:pt x="1" y="2918"/>
                      </a:lnTo>
                      <a:lnTo>
                        <a:pt x="60" y="3037"/>
                      </a:lnTo>
                      <a:lnTo>
                        <a:pt x="120" y="3156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276"/>
                      </a:lnTo>
                      <a:lnTo>
                        <a:pt x="1847" y="3216"/>
                      </a:lnTo>
                      <a:lnTo>
                        <a:pt x="2681" y="3037"/>
                      </a:lnTo>
                      <a:lnTo>
                        <a:pt x="3514" y="2740"/>
                      </a:lnTo>
                      <a:lnTo>
                        <a:pt x="3514" y="2740"/>
                      </a:lnTo>
                      <a:lnTo>
                        <a:pt x="4229" y="2263"/>
                      </a:lnTo>
                      <a:lnTo>
                        <a:pt x="4884" y="1727"/>
                      </a:lnTo>
                      <a:lnTo>
                        <a:pt x="542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19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4" y="0"/>
                      </a:lnTo>
                      <a:lnTo>
                        <a:pt x="4050" y="0"/>
                      </a:lnTo>
                      <a:lnTo>
                        <a:pt x="3217" y="179"/>
                      </a:lnTo>
                      <a:lnTo>
                        <a:pt x="2442" y="536"/>
                      </a:lnTo>
                      <a:lnTo>
                        <a:pt x="2442" y="536"/>
                      </a:lnTo>
                      <a:lnTo>
                        <a:pt x="1668" y="953"/>
                      </a:lnTo>
                      <a:lnTo>
                        <a:pt x="1013" y="1489"/>
                      </a:lnTo>
                      <a:lnTo>
                        <a:pt x="477" y="2144"/>
                      </a:lnTo>
                      <a:lnTo>
                        <a:pt x="60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8390788" y="4713142"/>
                  <a:ext cx="103935" cy="57739"/>
                </a:xfrm>
                <a:custGeom>
                  <a:rect b="b" l="l" r="r" t="t"/>
                  <a:pathLst>
                    <a:path extrusionOk="0" h="3276" w="5897">
                      <a:moveTo>
                        <a:pt x="1013" y="0"/>
                      </a:moveTo>
                      <a:lnTo>
                        <a:pt x="239" y="60"/>
                      </a:lnTo>
                      <a:lnTo>
                        <a:pt x="119" y="119"/>
                      </a:lnTo>
                      <a:lnTo>
                        <a:pt x="60" y="179"/>
                      </a:lnTo>
                      <a:lnTo>
                        <a:pt x="0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27"/>
                      </a:lnTo>
                      <a:lnTo>
                        <a:pt x="1668" y="2263"/>
                      </a:lnTo>
                      <a:lnTo>
                        <a:pt x="2442" y="2740"/>
                      </a:lnTo>
                      <a:lnTo>
                        <a:pt x="3216" y="3037"/>
                      </a:lnTo>
                      <a:lnTo>
                        <a:pt x="4050" y="3216"/>
                      </a:lnTo>
                      <a:lnTo>
                        <a:pt x="4884" y="3276"/>
                      </a:lnTo>
                      <a:lnTo>
                        <a:pt x="5718" y="3216"/>
                      </a:lnTo>
                      <a:lnTo>
                        <a:pt x="5837" y="3156"/>
                      </a:lnTo>
                      <a:lnTo>
                        <a:pt x="5896" y="3037"/>
                      </a:lnTo>
                      <a:lnTo>
                        <a:pt x="5896" y="2918"/>
                      </a:lnTo>
                      <a:lnTo>
                        <a:pt x="5896" y="2859"/>
                      </a:lnTo>
                      <a:lnTo>
                        <a:pt x="5420" y="2144"/>
                      </a:lnTo>
                      <a:lnTo>
                        <a:pt x="4884" y="1489"/>
                      </a:lnTo>
                      <a:lnTo>
                        <a:pt x="4229" y="953"/>
                      </a:lnTo>
                      <a:lnTo>
                        <a:pt x="3514" y="536"/>
                      </a:lnTo>
                      <a:lnTo>
                        <a:pt x="2680" y="179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8390788" y="4713142"/>
                  <a:ext cx="103935" cy="57739"/>
                </a:xfrm>
                <a:custGeom>
                  <a:rect b="b" l="l" r="r" t="t"/>
                  <a:pathLst>
                    <a:path extrusionOk="0" fill="none" h="3276" w="5897">
                      <a:moveTo>
                        <a:pt x="5896" y="2859"/>
                      </a:moveTo>
                      <a:lnTo>
                        <a:pt x="5896" y="2859"/>
                      </a:lnTo>
                      <a:lnTo>
                        <a:pt x="5896" y="2918"/>
                      </a:lnTo>
                      <a:lnTo>
                        <a:pt x="5896" y="3037"/>
                      </a:lnTo>
                      <a:lnTo>
                        <a:pt x="5837" y="3156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276"/>
                      </a:lnTo>
                      <a:lnTo>
                        <a:pt x="4050" y="3216"/>
                      </a:lnTo>
                      <a:lnTo>
                        <a:pt x="3216" y="3037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263"/>
                      </a:lnTo>
                      <a:lnTo>
                        <a:pt x="1013" y="1727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0" y="298"/>
                      </a:lnTo>
                      <a:lnTo>
                        <a:pt x="60" y="179"/>
                      </a:lnTo>
                      <a:lnTo>
                        <a:pt x="119" y="119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0"/>
                      </a:lnTo>
                      <a:lnTo>
                        <a:pt x="1847" y="0"/>
                      </a:lnTo>
                      <a:lnTo>
                        <a:pt x="2680" y="179"/>
                      </a:lnTo>
                      <a:lnTo>
                        <a:pt x="3514" y="536"/>
                      </a:lnTo>
                      <a:lnTo>
                        <a:pt x="3514" y="536"/>
                      </a:lnTo>
                      <a:lnTo>
                        <a:pt x="4229" y="953"/>
                      </a:lnTo>
                      <a:lnTo>
                        <a:pt x="4884" y="1489"/>
                      </a:lnTo>
                      <a:lnTo>
                        <a:pt x="5420" y="2144"/>
                      </a:lnTo>
                      <a:lnTo>
                        <a:pt x="5896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8508344" y="455568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4884" y="1"/>
                      </a:move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7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336"/>
                      </a:lnTo>
                      <a:lnTo>
                        <a:pt x="1847" y="3276"/>
                      </a:lnTo>
                      <a:lnTo>
                        <a:pt x="2681" y="3098"/>
                      </a:lnTo>
                      <a:lnTo>
                        <a:pt x="3514" y="2740"/>
                      </a:lnTo>
                      <a:lnTo>
                        <a:pt x="4229" y="2323"/>
                      </a:lnTo>
                      <a:lnTo>
                        <a:pt x="4884" y="1787"/>
                      </a:lnTo>
                      <a:lnTo>
                        <a:pt x="542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8508344" y="455568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60" y="2859"/>
                      </a:move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336"/>
                      </a:lnTo>
                      <a:lnTo>
                        <a:pt x="1847" y="3276"/>
                      </a:lnTo>
                      <a:lnTo>
                        <a:pt x="2681" y="3098"/>
                      </a:lnTo>
                      <a:lnTo>
                        <a:pt x="3514" y="2740"/>
                      </a:lnTo>
                      <a:lnTo>
                        <a:pt x="3514" y="2740"/>
                      </a:lnTo>
                      <a:lnTo>
                        <a:pt x="4229" y="2323"/>
                      </a:lnTo>
                      <a:lnTo>
                        <a:pt x="4884" y="1787"/>
                      </a:lnTo>
                      <a:lnTo>
                        <a:pt x="542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120"/>
                      </a:lnTo>
                      <a:lnTo>
                        <a:pt x="5718" y="120"/>
                      </a:lnTo>
                      <a:lnTo>
                        <a:pt x="4884" y="1"/>
                      </a:ln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7"/>
                      </a:lnTo>
                      <a:lnTo>
                        <a:pt x="2442" y="537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0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8390788" y="455568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1013" y="1"/>
                      </a:moveTo>
                      <a:lnTo>
                        <a:pt x="239" y="120"/>
                      </a:lnTo>
                      <a:lnTo>
                        <a:pt x="119" y="120"/>
                      </a:lnTo>
                      <a:lnTo>
                        <a:pt x="60" y="239"/>
                      </a:lnTo>
                      <a:lnTo>
                        <a:pt x="0" y="358"/>
                      </a:lnTo>
                      <a:lnTo>
                        <a:pt x="60" y="477"/>
                      </a:lnTo>
                      <a:lnTo>
                        <a:pt x="477" y="1132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6" y="3098"/>
                      </a:lnTo>
                      <a:lnTo>
                        <a:pt x="4050" y="3276"/>
                      </a:lnTo>
                      <a:lnTo>
                        <a:pt x="4884" y="333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6" y="3098"/>
                      </a:lnTo>
                      <a:lnTo>
                        <a:pt x="5896" y="2978"/>
                      </a:lnTo>
                      <a:lnTo>
                        <a:pt x="5896" y="2859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7"/>
                      </a:lnTo>
                      <a:lnTo>
                        <a:pt x="2680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8390788" y="455568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5896" y="2859"/>
                      </a:moveTo>
                      <a:lnTo>
                        <a:pt x="5896" y="2859"/>
                      </a:lnTo>
                      <a:lnTo>
                        <a:pt x="5896" y="2978"/>
                      </a:lnTo>
                      <a:lnTo>
                        <a:pt x="5896" y="309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336"/>
                      </a:lnTo>
                      <a:lnTo>
                        <a:pt x="4050" y="3276"/>
                      </a:lnTo>
                      <a:lnTo>
                        <a:pt x="3216" y="309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32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0" y="358"/>
                      </a:lnTo>
                      <a:lnTo>
                        <a:pt x="60" y="239"/>
                      </a:lnTo>
                      <a:lnTo>
                        <a:pt x="119" y="120"/>
                      </a:lnTo>
                      <a:lnTo>
                        <a:pt x="239" y="120"/>
                      </a:lnTo>
                      <a:lnTo>
                        <a:pt x="239" y="12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0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6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8508344" y="479081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4884" y="0"/>
                      </a:moveTo>
                      <a:lnTo>
                        <a:pt x="4050" y="60"/>
                      </a:lnTo>
                      <a:lnTo>
                        <a:pt x="3217" y="238"/>
                      </a:lnTo>
                      <a:lnTo>
                        <a:pt x="2442" y="596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7"/>
                      </a:lnTo>
                      <a:lnTo>
                        <a:pt x="120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847" y="3276"/>
                      </a:lnTo>
                      <a:lnTo>
                        <a:pt x="2681" y="3097"/>
                      </a:lnTo>
                      <a:lnTo>
                        <a:pt x="3514" y="2799"/>
                      </a:lnTo>
                      <a:lnTo>
                        <a:pt x="4229" y="2323"/>
                      </a:lnTo>
                      <a:lnTo>
                        <a:pt x="4884" y="1787"/>
                      </a:lnTo>
                      <a:lnTo>
                        <a:pt x="542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8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488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8508344" y="479081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60" y="2859"/>
                      </a:move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7"/>
                      </a:lnTo>
                      <a:lnTo>
                        <a:pt x="120" y="3216"/>
                      </a:lnTo>
                      <a:lnTo>
                        <a:pt x="239" y="3216"/>
                      </a:lnTo>
                      <a:lnTo>
                        <a:pt x="239" y="3216"/>
                      </a:lnTo>
                      <a:lnTo>
                        <a:pt x="1073" y="3335"/>
                      </a:lnTo>
                      <a:lnTo>
                        <a:pt x="1847" y="3276"/>
                      </a:lnTo>
                      <a:lnTo>
                        <a:pt x="2681" y="3097"/>
                      </a:lnTo>
                      <a:lnTo>
                        <a:pt x="3514" y="2799"/>
                      </a:lnTo>
                      <a:lnTo>
                        <a:pt x="3514" y="2799"/>
                      </a:lnTo>
                      <a:lnTo>
                        <a:pt x="4229" y="2323"/>
                      </a:lnTo>
                      <a:lnTo>
                        <a:pt x="4884" y="1787"/>
                      </a:lnTo>
                      <a:lnTo>
                        <a:pt x="542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8"/>
                      </a:lnTo>
                      <a:lnTo>
                        <a:pt x="5837" y="179"/>
                      </a:lnTo>
                      <a:lnTo>
                        <a:pt x="5718" y="119"/>
                      </a:lnTo>
                      <a:lnTo>
                        <a:pt x="5718" y="119"/>
                      </a:lnTo>
                      <a:lnTo>
                        <a:pt x="4884" y="0"/>
                      </a:lnTo>
                      <a:lnTo>
                        <a:pt x="4050" y="60"/>
                      </a:lnTo>
                      <a:lnTo>
                        <a:pt x="3217" y="238"/>
                      </a:lnTo>
                      <a:lnTo>
                        <a:pt x="2442" y="596"/>
                      </a:lnTo>
                      <a:lnTo>
                        <a:pt x="2442" y="596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204"/>
                      </a:lnTo>
                      <a:lnTo>
                        <a:pt x="60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8390788" y="4790814"/>
                  <a:ext cx="103935" cy="58797"/>
                </a:xfrm>
                <a:custGeom>
                  <a:rect b="b" l="l" r="r" t="t"/>
                  <a:pathLst>
                    <a:path extrusionOk="0" h="3336" w="5897">
                      <a:moveTo>
                        <a:pt x="1013" y="0"/>
                      </a:moveTo>
                      <a:lnTo>
                        <a:pt x="239" y="119"/>
                      </a:lnTo>
                      <a:lnTo>
                        <a:pt x="119" y="179"/>
                      </a:lnTo>
                      <a:lnTo>
                        <a:pt x="60" y="238"/>
                      </a:lnTo>
                      <a:lnTo>
                        <a:pt x="0" y="358"/>
                      </a:lnTo>
                      <a:lnTo>
                        <a:pt x="60" y="477"/>
                      </a:lnTo>
                      <a:lnTo>
                        <a:pt x="477" y="1191"/>
                      </a:lnTo>
                      <a:lnTo>
                        <a:pt x="1013" y="1787"/>
                      </a:lnTo>
                      <a:lnTo>
                        <a:pt x="1668" y="2323"/>
                      </a:lnTo>
                      <a:lnTo>
                        <a:pt x="2442" y="2799"/>
                      </a:lnTo>
                      <a:lnTo>
                        <a:pt x="3216" y="3097"/>
                      </a:lnTo>
                      <a:lnTo>
                        <a:pt x="4050" y="3276"/>
                      </a:lnTo>
                      <a:lnTo>
                        <a:pt x="4884" y="3335"/>
                      </a:lnTo>
                      <a:lnTo>
                        <a:pt x="5718" y="3216"/>
                      </a:lnTo>
                      <a:lnTo>
                        <a:pt x="5837" y="3216"/>
                      </a:lnTo>
                      <a:lnTo>
                        <a:pt x="5896" y="3097"/>
                      </a:lnTo>
                      <a:lnTo>
                        <a:pt x="5896" y="2978"/>
                      </a:lnTo>
                      <a:lnTo>
                        <a:pt x="5896" y="2859"/>
                      </a:lnTo>
                      <a:lnTo>
                        <a:pt x="5420" y="2204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96"/>
                      </a:lnTo>
                      <a:lnTo>
                        <a:pt x="2680" y="238"/>
                      </a:lnTo>
                      <a:lnTo>
                        <a:pt x="1847" y="6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8390788" y="4790814"/>
                  <a:ext cx="103935" cy="58797"/>
                </a:xfrm>
                <a:custGeom>
                  <a:rect b="b" l="l" r="r" t="t"/>
                  <a:pathLst>
                    <a:path extrusionOk="0" fill="none" h="3336" w="5897">
                      <a:moveTo>
                        <a:pt x="5896" y="2859"/>
                      </a:moveTo>
                      <a:lnTo>
                        <a:pt x="5896" y="2859"/>
                      </a:lnTo>
                      <a:lnTo>
                        <a:pt x="5896" y="2978"/>
                      </a:lnTo>
                      <a:lnTo>
                        <a:pt x="5896" y="3097"/>
                      </a:lnTo>
                      <a:lnTo>
                        <a:pt x="5837" y="3216"/>
                      </a:lnTo>
                      <a:lnTo>
                        <a:pt x="5718" y="3216"/>
                      </a:lnTo>
                      <a:lnTo>
                        <a:pt x="5718" y="3216"/>
                      </a:lnTo>
                      <a:lnTo>
                        <a:pt x="4884" y="3335"/>
                      </a:lnTo>
                      <a:lnTo>
                        <a:pt x="4050" y="3276"/>
                      </a:lnTo>
                      <a:lnTo>
                        <a:pt x="3216" y="3097"/>
                      </a:lnTo>
                      <a:lnTo>
                        <a:pt x="2442" y="2799"/>
                      </a:lnTo>
                      <a:lnTo>
                        <a:pt x="2442" y="2799"/>
                      </a:lnTo>
                      <a:lnTo>
                        <a:pt x="1668" y="2323"/>
                      </a:lnTo>
                      <a:lnTo>
                        <a:pt x="1013" y="1787"/>
                      </a:lnTo>
                      <a:lnTo>
                        <a:pt x="477" y="1191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0" y="358"/>
                      </a:lnTo>
                      <a:lnTo>
                        <a:pt x="60" y="238"/>
                      </a:lnTo>
                      <a:lnTo>
                        <a:pt x="119" y="179"/>
                      </a:lnTo>
                      <a:lnTo>
                        <a:pt x="239" y="119"/>
                      </a:lnTo>
                      <a:lnTo>
                        <a:pt x="239" y="119"/>
                      </a:lnTo>
                      <a:lnTo>
                        <a:pt x="1013" y="0"/>
                      </a:lnTo>
                      <a:lnTo>
                        <a:pt x="1847" y="60"/>
                      </a:lnTo>
                      <a:lnTo>
                        <a:pt x="2680" y="238"/>
                      </a:lnTo>
                      <a:lnTo>
                        <a:pt x="3514" y="596"/>
                      </a:lnTo>
                      <a:lnTo>
                        <a:pt x="3514" y="596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204"/>
                      </a:lnTo>
                      <a:lnTo>
                        <a:pt x="5896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8508344" y="486952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4" y="1"/>
                      </a:move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7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0" y="2860"/>
                      </a:lnTo>
                      <a:lnTo>
                        <a:pt x="1" y="2979"/>
                      </a:lnTo>
                      <a:lnTo>
                        <a:pt x="60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847" y="3276"/>
                      </a:lnTo>
                      <a:lnTo>
                        <a:pt x="2681" y="3098"/>
                      </a:lnTo>
                      <a:lnTo>
                        <a:pt x="3514" y="2740"/>
                      </a:lnTo>
                      <a:lnTo>
                        <a:pt x="4229" y="2324"/>
                      </a:lnTo>
                      <a:lnTo>
                        <a:pt x="4884" y="1788"/>
                      </a:lnTo>
                      <a:lnTo>
                        <a:pt x="5420" y="1132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8508344" y="486952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0" y="2860"/>
                      </a:moveTo>
                      <a:lnTo>
                        <a:pt x="60" y="2860"/>
                      </a:lnTo>
                      <a:lnTo>
                        <a:pt x="1" y="2979"/>
                      </a:lnTo>
                      <a:lnTo>
                        <a:pt x="60" y="3098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847" y="3276"/>
                      </a:lnTo>
                      <a:lnTo>
                        <a:pt x="2681" y="3098"/>
                      </a:lnTo>
                      <a:lnTo>
                        <a:pt x="3514" y="2740"/>
                      </a:lnTo>
                      <a:lnTo>
                        <a:pt x="3514" y="2740"/>
                      </a:lnTo>
                      <a:lnTo>
                        <a:pt x="4229" y="2324"/>
                      </a:lnTo>
                      <a:lnTo>
                        <a:pt x="4884" y="1788"/>
                      </a:lnTo>
                      <a:lnTo>
                        <a:pt x="5420" y="1132"/>
                      </a:lnTo>
                      <a:lnTo>
                        <a:pt x="5897" y="477"/>
                      </a:lnTo>
                      <a:lnTo>
                        <a:pt x="5897" y="477"/>
                      </a:lnTo>
                      <a:lnTo>
                        <a:pt x="5897" y="358"/>
                      </a:lnTo>
                      <a:lnTo>
                        <a:pt x="5897" y="23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4" y="1"/>
                      </a:ln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7"/>
                      </a:lnTo>
                      <a:lnTo>
                        <a:pt x="2442" y="537"/>
                      </a:lnTo>
                      <a:lnTo>
                        <a:pt x="1668" y="101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0" y="286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8390788" y="486952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60"/>
                      </a:lnTo>
                      <a:lnTo>
                        <a:pt x="119" y="120"/>
                      </a:lnTo>
                      <a:lnTo>
                        <a:pt x="60" y="239"/>
                      </a:lnTo>
                      <a:lnTo>
                        <a:pt x="0" y="358"/>
                      </a:lnTo>
                      <a:lnTo>
                        <a:pt x="60" y="477"/>
                      </a:lnTo>
                      <a:lnTo>
                        <a:pt x="477" y="1132"/>
                      </a:lnTo>
                      <a:lnTo>
                        <a:pt x="1013" y="1788"/>
                      </a:lnTo>
                      <a:lnTo>
                        <a:pt x="1668" y="2324"/>
                      </a:lnTo>
                      <a:lnTo>
                        <a:pt x="2442" y="2740"/>
                      </a:lnTo>
                      <a:lnTo>
                        <a:pt x="3216" y="3098"/>
                      </a:lnTo>
                      <a:lnTo>
                        <a:pt x="4050" y="3276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6" y="3098"/>
                      </a:lnTo>
                      <a:lnTo>
                        <a:pt x="5896" y="2979"/>
                      </a:lnTo>
                      <a:lnTo>
                        <a:pt x="5896" y="2860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1013"/>
                      </a:lnTo>
                      <a:lnTo>
                        <a:pt x="3514" y="537"/>
                      </a:lnTo>
                      <a:lnTo>
                        <a:pt x="2680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8390788" y="486952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6" y="2860"/>
                      </a:moveTo>
                      <a:lnTo>
                        <a:pt x="5896" y="2860"/>
                      </a:lnTo>
                      <a:lnTo>
                        <a:pt x="5896" y="2979"/>
                      </a:lnTo>
                      <a:lnTo>
                        <a:pt x="5896" y="3098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76"/>
                      </a:lnTo>
                      <a:lnTo>
                        <a:pt x="3216" y="309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4"/>
                      </a:lnTo>
                      <a:lnTo>
                        <a:pt x="1013" y="1788"/>
                      </a:lnTo>
                      <a:lnTo>
                        <a:pt x="477" y="1132"/>
                      </a:lnTo>
                      <a:lnTo>
                        <a:pt x="60" y="477"/>
                      </a:lnTo>
                      <a:lnTo>
                        <a:pt x="60" y="477"/>
                      </a:lnTo>
                      <a:lnTo>
                        <a:pt x="0" y="358"/>
                      </a:lnTo>
                      <a:lnTo>
                        <a:pt x="60" y="239"/>
                      </a:lnTo>
                      <a:lnTo>
                        <a:pt x="119" y="120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0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101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6" y="286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7"/>
                <p:cNvSpPr/>
                <p:nvPr/>
              </p:nvSpPr>
              <p:spPr>
                <a:xfrm>
                  <a:off x="8508344" y="494825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4884" y="1"/>
                      </a:move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7"/>
                      </a:lnTo>
                      <a:lnTo>
                        <a:pt x="1668" y="95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7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847" y="3217"/>
                      </a:lnTo>
                      <a:lnTo>
                        <a:pt x="2681" y="3038"/>
                      </a:lnTo>
                      <a:lnTo>
                        <a:pt x="3514" y="2740"/>
                      </a:lnTo>
                      <a:lnTo>
                        <a:pt x="4229" y="2323"/>
                      </a:lnTo>
                      <a:lnTo>
                        <a:pt x="4884" y="1728"/>
                      </a:lnTo>
                      <a:lnTo>
                        <a:pt x="5420" y="1132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7"/>
                <p:cNvSpPr/>
                <p:nvPr/>
              </p:nvSpPr>
              <p:spPr>
                <a:xfrm>
                  <a:off x="8508344" y="494825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60" y="2859"/>
                      </a:moveTo>
                      <a:lnTo>
                        <a:pt x="60" y="2859"/>
                      </a:lnTo>
                      <a:lnTo>
                        <a:pt x="1" y="2978"/>
                      </a:lnTo>
                      <a:lnTo>
                        <a:pt x="60" y="3097"/>
                      </a:lnTo>
                      <a:lnTo>
                        <a:pt x="120" y="3157"/>
                      </a:lnTo>
                      <a:lnTo>
                        <a:pt x="239" y="3217"/>
                      </a:lnTo>
                      <a:lnTo>
                        <a:pt x="239" y="3217"/>
                      </a:lnTo>
                      <a:lnTo>
                        <a:pt x="1073" y="3276"/>
                      </a:lnTo>
                      <a:lnTo>
                        <a:pt x="1847" y="3217"/>
                      </a:lnTo>
                      <a:lnTo>
                        <a:pt x="2681" y="3038"/>
                      </a:lnTo>
                      <a:lnTo>
                        <a:pt x="3514" y="2740"/>
                      </a:lnTo>
                      <a:lnTo>
                        <a:pt x="3514" y="2740"/>
                      </a:lnTo>
                      <a:lnTo>
                        <a:pt x="4229" y="2323"/>
                      </a:lnTo>
                      <a:lnTo>
                        <a:pt x="4884" y="1728"/>
                      </a:lnTo>
                      <a:lnTo>
                        <a:pt x="5420" y="1132"/>
                      </a:lnTo>
                      <a:lnTo>
                        <a:pt x="5897" y="417"/>
                      </a:lnTo>
                      <a:lnTo>
                        <a:pt x="5897" y="417"/>
                      </a:lnTo>
                      <a:lnTo>
                        <a:pt x="5897" y="298"/>
                      </a:lnTo>
                      <a:lnTo>
                        <a:pt x="5897" y="179"/>
                      </a:lnTo>
                      <a:lnTo>
                        <a:pt x="5837" y="120"/>
                      </a:lnTo>
                      <a:lnTo>
                        <a:pt x="5718" y="60"/>
                      </a:lnTo>
                      <a:lnTo>
                        <a:pt x="5718" y="60"/>
                      </a:lnTo>
                      <a:lnTo>
                        <a:pt x="4884" y="1"/>
                      </a:lnTo>
                      <a:lnTo>
                        <a:pt x="4050" y="60"/>
                      </a:lnTo>
                      <a:lnTo>
                        <a:pt x="3217" y="239"/>
                      </a:lnTo>
                      <a:lnTo>
                        <a:pt x="2442" y="537"/>
                      </a:lnTo>
                      <a:lnTo>
                        <a:pt x="2442" y="537"/>
                      </a:lnTo>
                      <a:lnTo>
                        <a:pt x="1668" y="953"/>
                      </a:lnTo>
                      <a:lnTo>
                        <a:pt x="1013" y="1549"/>
                      </a:lnTo>
                      <a:lnTo>
                        <a:pt x="477" y="2145"/>
                      </a:lnTo>
                      <a:lnTo>
                        <a:pt x="60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17"/>
                <p:cNvSpPr/>
                <p:nvPr/>
              </p:nvSpPr>
              <p:spPr>
                <a:xfrm>
                  <a:off x="8390788" y="4948255"/>
                  <a:ext cx="103935" cy="57757"/>
                </a:xfrm>
                <a:custGeom>
                  <a:rect b="b" l="l" r="r" t="t"/>
                  <a:pathLst>
                    <a:path extrusionOk="0" h="3277" w="5897">
                      <a:moveTo>
                        <a:pt x="1013" y="1"/>
                      </a:moveTo>
                      <a:lnTo>
                        <a:pt x="239" y="60"/>
                      </a:lnTo>
                      <a:lnTo>
                        <a:pt x="119" y="120"/>
                      </a:lnTo>
                      <a:lnTo>
                        <a:pt x="60" y="179"/>
                      </a:lnTo>
                      <a:lnTo>
                        <a:pt x="0" y="298"/>
                      </a:lnTo>
                      <a:lnTo>
                        <a:pt x="60" y="417"/>
                      </a:lnTo>
                      <a:lnTo>
                        <a:pt x="477" y="1132"/>
                      </a:lnTo>
                      <a:lnTo>
                        <a:pt x="1013" y="1728"/>
                      </a:lnTo>
                      <a:lnTo>
                        <a:pt x="1668" y="2323"/>
                      </a:lnTo>
                      <a:lnTo>
                        <a:pt x="2442" y="2740"/>
                      </a:lnTo>
                      <a:lnTo>
                        <a:pt x="3216" y="3038"/>
                      </a:lnTo>
                      <a:lnTo>
                        <a:pt x="4050" y="3217"/>
                      </a:lnTo>
                      <a:lnTo>
                        <a:pt x="4884" y="3276"/>
                      </a:lnTo>
                      <a:lnTo>
                        <a:pt x="5718" y="3217"/>
                      </a:lnTo>
                      <a:lnTo>
                        <a:pt x="5837" y="3157"/>
                      </a:lnTo>
                      <a:lnTo>
                        <a:pt x="5896" y="3097"/>
                      </a:lnTo>
                      <a:lnTo>
                        <a:pt x="5896" y="2978"/>
                      </a:lnTo>
                      <a:lnTo>
                        <a:pt x="5896" y="2859"/>
                      </a:lnTo>
                      <a:lnTo>
                        <a:pt x="5420" y="2145"/>
                      </a:lnTo>
                      <a:lnTo>
                        <a:pt x="4884" y="1549"/>
                      </a:lnTo>
                      <a:lnTo>
                        <a:pt x="4229" y="953"/>
                      </a:lnTo>
                      <a:lnTo>
                        <a:pt x="3514" y="537"/>
                      </a:lnTo>
                      <a:lnTo>
                        <a:pt x="2680" y="239"/>
                      </a:lnTo>
                      <a:lnTo>
                        <a:pt x="1847" y="60"/>
                      </a:lnTo>
                      <a:lnTo>
                        <a:pt x="10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17"/>
                <p:cNvSpPr/>
                <p:nvPr/>
              </p:nvSpPr>
              <p:spPr>
                <a:xfrm>
                  <a:off x="8390788" y="4948255"/>
                  <a:ext cx="103935" cy="57757"/>
                </a:xfrm>
                <a:custGeom>
                  <a:rect b="b" l="l" r="r" t="t"/>
                  <a:pathLst>
                    <a:path extrusionOk="0" fill="none" h="3277" w="5897">
                      <a:moveTo>
                        <a:pt x="5896" y="2859"/>
                      </a:moveTo>
                      <a:lnTo>
                        <a:pt x="5896" y="2859"/>
                      </a:lnTo>
                      <a:lnTo>
                        <a:pt x="5896" y="2978"/>
                      </a:lnTo>
                      <a:lnTo>
                        <a:pt x="5896" y="3097"/>
                      </a:lnTo>
                      <a:lnTo>
                        <a:pt x="5837" y="3157"/>
                      </a:lnTo>
                      <a:lnTo>
                        <a:pt x="5718" y="3217"/>
                      </a:lnTo>
                      <a:lnTo>
                        <a:pt x="5718" y="3217"/>
                      </a:lnTo>
                      <a:lnTo>
                        <a:pt x="4884" y="3276"/>
                      </a:lnTo>
                      <a:lnTo>
                        <a:pt x="4050" y="3217"/>
                      </a:lnTo>
                      <a:lnTo>
                        <a:pt x="3216" y="3038"/>
                      </a:lnTo>
                      <a:lnTo>
                        <a:pt x="2442" y="2740"/>
                      </a:lnTo>
                      <a:lnTo>
                        <a:pt x="2442" y="2740"/>
                      </a:lnTo>
                      <a:lnTo>
                        <a:pt x="1668" y="2323"/>
                      </a:lnTo>
                      <a:lnTo>
                        <a:pt x="1013" y="1728"/>
                      </a:lnTo>
                      <a:lnTo>
                        <a:pt x="477" y="1132"/>
                      </a:lnTo>
                      <a:lnTo>
                        <a:pt x="60" y="417"/>
                      </a:lnTo>
                      <a:lnTo>
                        <a:pt x="60" y="417"/>
                      </a:lnTo>
                      <a:lnTo>
                        <a:pt x="0" y="298"/>
                      </a:lnTo>
                      <a:lnTo>
                        <a:pt x="60" y="179"/>
                      </a:lnTo>
                      <a:lnTo>
                        <a:pt x="119" y="120"/>
                      </a:lnTo>
                      <a:lnTo>
                        <a:pt x="239" y="60"/>
                      </a:lnTo>
                      <a:lnTo>
                        <a:pt x="239" y="60"/>
                      </a:lnTo>
                      <a:lnTo>
                        <a:pt x="1013" y="1"/>
                      </a:lnTo>
                      <a:lnTo>
                        <a:pt x="1847" y="60"/>
                      </a:lnTo>
                      <a:lnTo>
                        <a:pt x="2680" y="239"/>
                      </a:lnTo>
                      <a:lnTo>
                        <a:pt x="3514" y="537"/>
                      </a:lnTo>
                      <a:lnTo>
                        <a:pt x="3514" y="537"/>
                      </a:lnTo>
                      <a:lnTo>
                        <a:pt x="4229" y="953"/>
                      </a:lnTo>
                      <a:lnTo>
                        <a:pt x="4884" y="1549"/>
                      </a:lnTo>
                      <a:lnTo>
                        <a:pt x="5420" y="2145"/>
                      </a:lnTo>
                      <a:lnTo>
                        <a:pt x="5896" y="28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17"/>
                <p:cNvSpPr/>
                <p:nvPr/>
              </p:nvSpPr>
              <p:spPr>
                <a:xfrm>
                  <a:off x="8486295" y="4476955"/>
                  <a:ext cx="30474" cy="666560"/>
                </a:xfrm>
                <a:custGeom>
                  <a:rect b="b" l="l" r="r" t="t"/>
                  <a:pathLst>
                    <a:path extrusionOk="0" h="37819" w="1729">
                      <a:moveTo>
                        <a:pt x="894" y="1"/>
                      </a:moveTo>
                      <a:lnTo>
                        <a:pt x="716" y="60"/>
                      </a:lnTo>
                      <a:lnTo>
                        <a:pt x="537" y="120"/>
                      </a:lnTo>
                      <a:lnTo>
                        <a:pt x="239" y="299"/>
                      </a:lnTo>
                      <a:lnTo>
                        <a:pt x="61" y="537"/>
                      </a:lnTo>
                      <a:lnTo>
                        <a:pt x="1" y="716"/>
                      </a:lnTo>
                      <a:lnTo>
                        <a:pt x="1" y="894"/>
                      </a:lnTo>
                      <a:lnTo>
                        <a:pt x="1" y="37819"/>
                      </a:lnTo>
                      <a:lnTo>
                        <a:pt x="1728" y="37819"/>
                      </a:lnTo>
                      <a:lnTo>
                        <a:pt x="1728" y="894"/>
                      </a:lnTo>
                      <a:lnTo>
                        <a:pt x="1728" y="716"/>
                      </a:lnTo>
                      <a:lnTo>
                        <a:pt x="1669" y="537"/>
                      </a:lnTo>
                      <a:lnTo>
                        <a:pt x="1490" y="299"/>
                      </a:lnTo>
                      <a:lnTo>
                        <a:pt x="1192" y="120"/>
                      </a:lnTo>
                      <a:lnTo>
                        <a:pt x="1073" y="60"/>
                      </a:lnTo>
                      <a:lnTo>
                        <a:pt x="89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" name="Google Shape;540;p17"/>
              <p:cNvGrpSpPr/>
              <p:nvPr/>
            </p:nvGrpSpPr>
            <p:grpSpPr>
              <a:xfrm>
                <a:off x="457200" y="1136275"/>
                <a:ext cx="4114800" cy="3585913"/>
                <a:chOff x="457200" y="1136275"/>
                <a:chExt cx="4114800" cy="3585913"/>
              </a:xfrm>
            </p:grpSpPr>
            <p:sp>
              <p:nvSpPr>
                <p:cNvPr id="541" name="Google Shape;541;p17"/>
                <p:cNvSpPr/>
                <p:nvPr/>
              </p:nvSpPr>
              <p:spPr>
                <a:xfrm>
                  <a:off x="457200" y="4588163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5598" y="0"/>
                      </a:moveTo>
                      <a:lnTo>
                        <a:pt x="4765" y="60"/>
                      </a:lnTo>
                      <a:lnTo>
                        <a:pt x="3990" y="179"/>
                      </a:lnTo>
                      <a:lnTo>
                        <a:pt x="3216" y="357"/>
                      </a:lnTo>
                      <a:lnTo>
                        <a:pt x="2502" y="655"/>
                      </a:lnTo>
                      <a:lnTo>
                        <a:pt x="1787" y="1013"/>
                      </a:lnTo>
                      <a:lnTo>
                        <a:pt x="1191" y="1429"/>
                      </a:lnTo>
                      <a:lnTo>
                        <a:pt x="596" y="1965"/>
                      </a:lnTo>
                      <a:lnTo>
                        <a:pt x="60" y="2501"/>
                      </a:lnTo>
                      <a:lnTo>
                        <a:pt x="0" y="2680"/>
                      </a:lnTo>
                      <a:lnTo>
                        <a:pt x="60" y="2859"/>
                      </a:lnTo>
                      <a:lnTo>
                        <a:pt x="596" y="3395"/>
                      </a:lnTo>
                      <a:lnTo>
                        <a:pt x="1191" y="3871"/>
                      </a:lnTo>
                      <a:lnTo>
                        <a:pt x="1787" y="4288"/>
                      </a:lnTo>
                      <a:lnTo>
                        <a:pt x="2502" y="4645"/>
                      </a:lnTo>
                      <a:lnTo>
                        <a:pt x="3216" y="4943"/>
                      </a:lnTo>
                      <a:lnTo>
                        <a:pt x="3990" y="5181"/>
                      </a:lnTo>
                      <a:lnTo>
                        <a:pt x="4765" y="5301"/>
                      </a:lnTo>
                      <a:lnTo>
                        <a:pt x="5598" y="5360"/>
                      </a:lnTo>
                      <a:lnTo>
                        <a:pt x="6373" y="5301"/>
                      </a:lnTo>
                      <a:lnTo>
                        <a:pt x="7087" y="5181"/>
                      </a:lnTo>
                      <a:lnTo>
                        <a:pt x="7802" y="5003"/>
                      </a:lnTo>
                      <a:lnTo>
                        <a:pt x="8517" y="4765"/>
                      </a:lnTo>
                      <a:lnTo>
                        <a:pt x="9172" y="4407"/>
                      </a:lnTo>
                      <a:lnTo>
                        <a:pt x="9767" y="4050"/>
                      </a:lnTo>
                      <a:lnTo>
                        <a:pt x="10363" y="3633"/>
                      </a:lnTo>
                      <a:lnTo>
                        <a:pt x="10899" y="3157"/>
                      </a:lnTo>
                      <a:lnTo>
                        <a:pt x="11316" y="3693"/>
                      </a:lnTo>
                      <a:lnTo>
                        <a:pt x="11852" y="4169"/>
                      </a:lnTo>
                      <a:lnTo>
                        <a:pt x="12507" y="4586"/>
                      </a:lnTo>
                      <a:lnTo>
                        <a:pt x="13162" y="4824"/>
                      </a:lnTo>
                      <a:lnTo>
                        <a:pt x="13341" y="4824"/>
                      </a:lnTo>
                      <a:lnTo>
                        <a:pt x="13400" y="4765"/>
                      </a:lnTo>
                      <a:lnTo>
                        <a:pt x="13519" y="4645"/>
                      </a:lnTo>
                      <a:lnTo>
                        <a:pt x="13519" y="4526"/>
                      </a:lnTo>
                      <a:lnTo>
                        <a:pt x="12983" y="2680"/>
                      </a:lnTo>
                      <a:lnTo>
                        <a:pt x="13519" y="834"/>
                      </a:lnTo>
                      <a:lnTo>
                        <a:pt x="13519" y="655"/>
                      </a:lnTo>
                      <a:lnTo>
                        <a:pt x="13400" y="536"/>
                      </a:lnTo>
                      <a:lnTo>
                        <a:pt x="13341" y="477"/>
                      </a:lnTo>
                      <a:lnTo>
                        <a:pt x="13162" y="477"/>
                      </a:lnTo>
                      <a:lnTo>
                        <a:pt x="12507" y="774"/>
                      </a:lnTo>
                      <a:lnTo>
                        <a:pt x="11852" y="1132"/>
                      </a:lnTo>
                      <a:lnTo>
                        <a:pt x="11316" y="1608"/>
                      </a:lnTo>
                      <a:lnTo>
                        <a:pt x="10899" y="2204"/>
                      </a:lnTo>
                      <a:lnTo>
                        <a:pt x="10363" y="1727"/>
                      </a:lnTo>
                      <a:lnTo>
                        <a:pt x="9767" y="1251"/>
                      </a:lnTo>
                      <a:lnTo>
                        <a:pt x="9172" y="893"/>
                      </a:lnTo>
                      <a:lnTo>
                        <a:pt x="8517" y="596"/>
                      </a:lnTo>
                      <a:lnTo>
                        <a:pt x="7802" y="357"/>
                      </a:lnTo>
                      <a:lnTo>
                        <a:pt x="7087" y="119"/>
                      </a:lnTo>
                      <a:lnTo>
                        <a:pt x="637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17"/>
                <p:cNvSpPr/>
                <p:nvPr/>
              </p:nvSpPr>
              <p:spPr>
                <a:xfrm>
                  <a:off x="1988875" y="4042688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5658" y="1"/>
                      </a:moveTo>
                      <a:lnTo>
                        <a:pt x="4824" y="60"/>
                      </a:lnTo>
                      <a:lnTo>
                        <a:pt x="4050" y="179"/>
                      </a:lnTo>
                      <a:lnTo>
                        <a:pt x="3276" y="417"/>
                      </a:lnTo>
                      <a:lnTo>
                        <a:pt x="2561" y="715"/>
                      </a:lnTo>
                      <a:lnTo>
                        <a:pt x="1846" y="1073"/>
                      </a:lnTo>
                      <a:lnTo>
                        <a:pt x="1191" y="1489"/>
                      </a:lnTo>
                      <a:lnTo>
                        <a:pt x="596" y="1966"/>
                      </a:lnTo>
                      <a:lnTo>
                        <a:pt x="60" y="2561"/>
                      </a:lnTo>
                      <a:lnTo>
                        <a:pt x="0" y="2681"/>
                      </a:lnTo>
                      <a:lnTo>
                        <a:pt x="60" y="2859"/>
                      </a:lnTo>
                      <a:lnTo>
                        <a:pt x="596" y="3395"/>
                      </a:lnTo>
                      <a:lnTo>
                        <a:pt x="1191" y="3931"/>
                      </a:lnTo>
                      <a:lnTo>
                        <a:pt x="1846" y="4348"/>
                      </a:lnTo>
                      <a:lnTo>
                        <a:pt x="2561" y="4706"/>
                      </a:lnTo>
                      <a:lnTo>
                        <a:pt x="3276" y="5003"/>
                      </a:lnTo>
                      <a:lnTo>
                        <a:pt x="4050" y="5182"/>
                      </a:lnTo>
                      <a:lnTo>
                        <a:pt x="4824" y="5361"/>
                      </a:lnTo>
                      <a:lnTo>
                        <a:pt x="6432" y="5361"/>
                      </a:lnTo>
                      <a:lnTo>
                        <a:pt x="7147" y="5242"/>
                      </a:lnTo>
                      <a:lnTo>
                        <a:pt x="7862" y="5063"/>
                      </a:lnTo>
                      <a:lnTo>
                        <a:pt x="8576" y="4765"/>
                      </a:lnTo>
                      <a:lnTo>
                        <a:pt x="9231" y="4467"/>
                      </a:lnTo>
                      <a:lnTo>
                        <a:pt x="9827" y="4110"/>
                      </a:lnTo>
                      <a:lnTo>
                        <a:pt x="10422" y="3633"/>
                      </a:lnTo>
                      <a:lnTo>
                        <a:pt x="10958" y="3157"/>
                      </a:lnTo>
                      <a:lnTo>
                        <a:pt x="11375" y="3753"/>
                      </a:lnTo>
                      <a:lnTo>
                        <a:pt x="11911" y="4229"/>
                      </a:lnTo>
                      <a:lnTo>
                        <a:pt x="12566" y="4586"/>
                      </a:lnTo>
                      <a:lnTo>
                        <a:pt x="13222" y="4884"/>
                      </a:lnTo>
                      <a:lnTo>
                        <a:pt x="13341" y="4884"/>
                      </a:lnTo>
                      <a:lnTo>
                        <a:pt x="13460" y="4825"/>
                      </a:lnTo>
                      <a:lnTo>
                        <a:pt x="13519" y="4706"/>
                      </a:lnTo>
                      <a:lnTo>
                        <a:pt x="13519" y="4586"/>
                      </a:lnTo>
                      <a:lnTo>
                        <a:pt x="13043" y="2681"/>
                      </a:lnTo>
                      <a:lnTo>
                        <a:pt x="13519" y="834"/>
                      </a:lnTo>
                      <a:lnTo>
                        <a:pt x="13519" y="715"/>
                      </a:lnTo>
                      <a:lnTo>
                        <a:pt x="13460" y="596"/>
                      </a:lnTo>
                      <a:lnTo>
                        <a:pt x="13341" y="537"/>
                      </a:lnTo>
                      <a:lnTo>
                        <a:pt x="13222" y="537"/>
                      </a:lnTo>
                      <a:lnTo>
                        <a:pt x="12566" y="775"/>
                      </a:lnTo>
                      <a:lnTo>
                        <a:pt x="11911" y="1192"/>
                      </a:lnTo>
                      <a:lnTo>
                        <a:pt x="11375" y="1668"/>
                      </a:lnTo>
                      <a:lnTo>
                        <a:pt x="10958" y="2204"/>
                      </a:lnTo>
                      <a:lnTo>
                        <a:pt x="10422" y="1728"/>
                      </a:lnTo>
                      <a:lnTo>
                        <a:pt x="9827" y="1311"/>
                      </a:lnTo>
                      <a:lnTo>
                        <a:pt x="9231" y="953"/>
                      </a:lnTo>
                      <a:lnTo>
                        <a:pt x="8576" y="596"/>
                      </a:lnTo>
                      <a:lnTo>
                        <a:pt x="7862" y="358"/>
                      </a:lnTo>
                      <a:lnTo>
                        <a:pt x="7147" y="179"/>
                      </a:lnTo>
                      <a:lnTo>
                        <a:pt x="6432" y="60"/>
                      </a:lnTo>
                      <a:lnTo>
                        <a:pt x="5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17"/>
                <p:cNvSpPr/>
                <p:nvPr/>
              </p:nvSpPr>
              <p:spPr>
                <a:xfrm>
                  <a:off x="3599475" y="3310888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4824" y="1"/>
                      </a:moveTo>
                      <a:lnTo>
                        <a:pt x="3990" y="179"/>
                      </a:lnTo>
                      <a:lnTo>
                        <a:pt x="3276" y="358"/>
                      </a:lnTo>
                      <a:lnTo>
                        <a:pt x="2501" y="656"/>
                      </a:lnTo>
                      <a:lnTo>
                        <a:pt x="1846" y="1013"/>
                      </a:lnTo>
                      <a:lnTo>
                        <a:pt x="1191" y="1430"/>
                      </a:lnTo>
                      <a:lnTo>
                        <a:pt x="596" y="1966"/>
                      </a:lnTo>
                      <a:lnTo>
                        <a:pt x="60" y="2502"/>
                      </a:lnTo>
                      <a:lnTo>
                        <a:pt x="0" y="2681"/>
                      </a:lnTo>
                      <a:lnTo>
                        <a:pt x="60" y="2800"/>
                      </a:lnTo>
                      <a:lnTo>
                        <a:pt x="596" y="3395"/>
                      </a:lnTo>
                      <a:lnTo>
                        <a:pt x="1191" y="3872"/>
                      </a:lnTo>
                      <a:lnTo>
                        <a:pt x="1846" y="4289"/>
                      </a:lnTo>
                      <a:lnTo>
                        <a:pt x="2501" y="4646"/>
                      </a:lnTo>
                      <a:lnTo>
                        <a:pt x="3276" y="4944"/>
                      </a:lnTo>
                      <a:lnTo>
                        <a:pt x="3990" y="5182"/>
                      </a:lnTo>
                      <a:lnTo>
                        <a:pt x="4824" y="5301"/>
                      </a:lnTo>
                      <a:lnTo>
                        <a:pt x="5598" y="5361"/>
                      </a:lnTo>
                      <a:lnTo>
                        <a:pt x="6373" y="5301"/>
                      </a:lnTo>
                      <a:lnTo>
                        <a:pt x="7147" y="5182"/>
                      </a:lnTo>
                      <a:lnTo>
                        <a:pt x="7861" y="5003"/>
                      </a:lnTo>
                      <a:lnTo>
                        <a:pt x="8517" y="4765"/>
                      </a:lnTo>
                      <a:lnTo>
                        <a:pt x="9172" y="4408"/>
                      </a:lnTo>
                      <a:lnTo>
                        <a:pt x="9827" y="4050"/>
                      </a:lnTo>
                      <a:lnTo>
                        <a:pt x="10363" y="3634"/>
                      </a:lnTo>
                      <a:lnTo>
                        <a:pt x="10899" y="3157"/>
                      </a:lnTo>
                      <a:lnTo>
                        <a:pt x="11375" y="3693"/>
                      </a:lnTo>
                      <a:lnTo>
                        <a:pt x="11911" y="4170"/>
                      </a:lnTo>
                      <a:lnTo>
                        <a:pt x="12507" y="4586"/>
                      </a:lnTo>
                      <a:lnTo>
                        <a:pt x="13222" y="4825"/>
                      </a:lnTo>
                      <a:lnTo>
                        <a:pt x="13341" y="4825"/>
                      </a:lnTo>
                      <a:lnTo>
                        <a:pt x="13460" y="4765"/>
                      </a:lnTo>
                      <a:lnTo>
                        <a:pt x="13519" y="4646"/>
                      </a:lnTo>
                      <a:lnTo>
                        <a:pt x="13519" y="4527"/>
                      </a:lnTo>
                      <a:lnTo>
                        <a:pt x="12983" y="2681"/>
                      </a:lnTo>
                      <a:lnTo>
                        <a:pt x="13519" y="775"/>
                      </a:lnTo>
                      <a:lnTo>
                        <a:pt x="13519" y="656"/>
                      </a:lnTo>
                      <a:lnTo>
                        <a:pt x="13460" y="537"/>
                      </a:lnTo>
                      <a:lnTo>
                        <a:pt x="13341" y="477"/>
                      </a:lnTo>
                      <a:lnTo>
                        <a:pt x="13222" y="477"/>
                      </a:lnTo>
                      <a:lnTo>
                        <a:pt x="12507" y="775"/>
                      </a:lnTo>
                      <a:lnTo>
                        <a:pt x="11911" y="1132"/>
                      </a:lnTo>
                      <a:lnTo>
                        <a:pt x="11375" y="1609"/>
                      </a:lnTo>
                      <a:lnTo>
                        <a:pt x="10899" y="2204"/>
                      </a:lnTo>
                      <a:lnTo>
                        <a:pt x="10363" y="1728"/>
                      </a:lnTo>
                      <a:lnTo>
                        <a:pt x="9827" y="1251"/>
                      </a:lnTo>
                      <a:lnTo>
                        <a:pt x="9172" y="894"/>
                      </a:lnTo>
                      <a:lnTo>
                        <a:pt x="8517" y="596"/>
                      </a:lnTo>
                      <a:lnTo>
                        <a:pt x="7861" y="298"/>
                      </a:lnTo>
                      <a:lnTo>
                        <a:pt x="7147" y="120"/>
                      </a:lnTo>
                      <a:lnTo>
                        <a:pt x="63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17"/>
                <p:cNvSpPr/>
                <p:nvPr/>
              </p:nvSpPr>
              <p:spPr>
                <a:xfrm>
                  <a:off x="1272875" y="2692225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7147" y="0"/>
                      </a:moveTo>
                      <a:lnTo>
                        <a:pt x="6373" y="119"/>
                      </a:lnTo>
                      <a:lnTo>
                        <a:pt x="5658" y="298"/>
                      </a:lnTo>
                      <a:lnTo>
                        <a:pt x="5003" y="596"/>
                      </a:lnTo>
                      <a:lnTo>
                        <a:pt x="4348" y="893"/>
                      </a:lnTo>
                      <a:lnTo>
                        <a:pt x="3693" y="1251"/>
                      </a:lnTo>
                      <a:lnTo>
                        <a:pt x="3157" y="1727"/>
                      </a:lnTo>
                      <a:lnTo>
                        <a:pt x="2621" y="2204"/>
                      </a:lnTo>
                      <a:lnTo>
                        <a:pt x="2144" y="1608"/>
                      </a:lnTo>
                      <a:lnTo>
                        <a:pt x="1608" y="1132"/>
                      </a:lnTo>
                      <a:lnTo>
                        <a:pt x="1013" y="774"/>
                      </a:lnTo>
                      <a:lnTo>
                        <a:pt x="298" y="476"/>
                      </a:lnTo>
                      <a:lnTo>
                        <a:pt x="179" y="476"/>
                      </a:lnTo>
                      <a:lnTo>
                        <a:pt x="60" y="536"/>
                      </a:lnTo>
                      <a:lnTo>
                        <a:pt x="0" y="655"/>
                      </a:lnTo>
                      <a:lnTo>
                        <a:pt x="0" y="774"/>
                      </a:lnTo>
                      <a:lnTo>
                        <a:pt x="536" y="2680"/>
                      </a:lnTo>
                      <a:lnTo>
                        <a:pt x="0" y="4526"/>
                      </a:lnTo>
                      <a:lnTo>
                        <a:pt x="0" y="4645"/>
                      </a:lnTo>
                      <a:lnTo>
                        <a:pt x="60" y="4765"/>
                      </a:lnTo>
                      <a:lnTo>
                        <a:pt x="179" y="4824"/>
                      </a:lnTo>
                      <a:lnTo>
                        <a:pt x="298" y="4824"/>
                      </a:lnTo>
                      <a:lnTo>
                        <a:pt x="1013" y="4586"/>
                      </a:lnTo>
                      <a:lnTo>
                        <a:pt x="1608" y="4169"/>
                      </a:lnTo>
                      <a:lnTo>
                        <a:pt x="2144" y="3693"/>
                      </a:lnTo>
                      <a:lnTo>
                        <a:pt x="2621" y="3097"/>
                      </a:lnTo>
                      <a:lnTo>
                        <a:pt x="3157" y="3633"/>
                      </a:lnTo>
                      <a:lnTo>
                        <a:pt x="3693" y="4050"/>
                      </a:lnTo>
                      <a:lnTo>
                        <a:pt x="4348" y="4407"/>
                      </a:lnTo>
                      <a:lnTo>
                        <a:pt x="5003" y="4765"/>
                      </a:lnTo>
                      <a:lnTo>
                        <a:pt x="5658" y="5003"/>
                      </a:lnTo>
                      <a:lnTo>
                        <a:pt x="6373" y="5181"/>
                      </a:lnTo>
                      <a:lnTo>
                        <a:pt x="7147" y="5301"/>
                      </a:lnTo>
                      <a:lnTo>
                        <a:pt x="7921" y="5360"/>
                      </a:lnTo>
                      <a:lnTo>
                        <a:pt x="8696" y="5301"/>
                      </a:lnTo>
                      <a:lnTo>
                        <a:pt x="9529" y="5181"/>
                      </a:lnTo>
                      <a:lnTo>
                        <a:pt x="10244" y="4943"/>
                      </a:lnTo>
                      <a:lnTo>
                        <a:pt x="11018" y="4645"/>
                      </a:lnTo>
                      <a:lnTo>
                        <a:pt x="11673" y="4288"/>
                      </a:lnTo>
                      <a:lnTo>
                        <a:pt x="12329" y="3871"/>
                      </a:lnTo>
                      <a:lnTo>
                        <a:pt x="12924" y="3395"/>
                      </a:lnTo>
                      <a:lnTo>
                        <a:pt x="13460" y="2799"/>
                      </a:lnTo>
                      <a:lnTo>
                        <a:pt x="13520" y="2680"/>
                      </a:lnTo>
                      <a:lnTo>
                        <a:pt x="13460" y="2501"/>
                      </a:lnTo>
                      <a:lnTo>
                        <a:pt x="12924" y="1965"/>
                      </a:lnTo>
                      <a:lnTo>
                        <a:pt x="12329" y="1429"/>
                      </a:lnTo>
                      <a:lnTo>
                        <a:pt x="11673" y="1012"/>
                      </a:lnTo>
                      <a:lnTo>
                        <a:pt x="11018" y="655"/>
                      </a:lnTo>
                      <a:lnTo>
                        <a:pt x="10244" y="357"/>
                      </a:lnTo>
                      <a:lnTo>
                        <a:pt x="9529" y="179"/>
                      </a:lnTo>
                      <a:lnTo>
                        <a:pt x="86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7"/>
                <p:cNvSpPr/>
                <p:nvPr/>
              </p:nvSpPr>
              <p:spPr>
                <a:xfrm>
                  <a:off x="752300" y="2281450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7147" y="0"/>
                      </a:moveTo>
                      <a:lnTo>
                        <a:pt x="6373" y="119"/>
                      </a:lnTo>
                      <a:lnTo>
                        <a:pt x="5658" y="298"/>
                      </a:lnTo>
                      <a:lnTo>
                        <a:pt x="5003" y="596"/>
                      </a:lnTo>
                      <a:lnTo>
                        <a:pt x="4348" y="893"/>
                      </a:lnTo>
                      <a:lnTo>
                        <a:pt x="3693" y="1251"/>
                      </a:lnTo>
                      <a:lnTo>
                        <a:pt x="3157" y="1727"/>
                      </a:lnTo>
                      <a:lnTo>
                        <a:pt x="2621" y="2204"/>
                      </a:lnTo>
                      <a:lnTo>
                        <a:pt x="2144" y="1608"/>
                      </a:lnTo>
                      <a:lnTo>
                        <a:pt x="1608" y="1132"/>
                      </a:lnTo>
                      <a:lnTo>
                        <a:pt x="1013" y="774"/>
                      </a:lnTo>
                      <a:lnTo>
                        <a:pt x="298" y="476"/>
                      </a:lnTo>
                      <a:lnTo>
                        <a:pt x="179" y="476"/>
                      </a:lnTo>
                      <a:lnTo>
                        <a:pt x="60" y="536"/>
                      </a:lnTo>
                      <a:lnTo>
                        <a:pt x="0" y="655"/>
                      </a:lnTo>
                      <a:lnTo>
                        <a:pt x="0" y="774"/>
                      </a:lnTo>
                      <a:lnTo>
                        <a:pt x="477" y="2680"/>
                      </a:lnTo>
                      <a:lnTo>
                        <a:pt x="0" y="4526"/>
                      </a:lnTo>
                      <a:lnTo>
                        <a:pt x="0" y="4645"/>
                      </a:lnTo>
                      <a:lnTo>
                        <a:pt x="60" y="4764"/>
                      </a:lnTo>
                      <a:lnTo>
                        <a:pt x="179" y="4824"/>
                      </a:lnTo>
                      <a:lnTo>
                        <a:pt x="298" y="4824"/>
                      </a:lnTo>
                      <a:lnTo>
                        <a:pt x="1013" y="4526"/>
                      </a:lnTo>
                      <a:lnTo>
                        <a:pt x="1608" y="4169"/>
                      </a:lnTo>
                      <a:lnTo>
                        <a:pt x="2144" y="3692"/>
                      </a:lnTo>
                      <a:lnTo>
                        <a:pt x="2621" y="3097"/>
                      </a:lnTo>
                      <a:lnTo>
                        <a:pt x="3157" y="3633"/>
                      </a:lnTo>
                      <a:lnTo>
                        <a:pt x="3693" y="4050"/>
                      </a:lnTo>
                      <a:lnTo>
                        <a:pt x="4348" y="4407"/>
                      </a:lnTo>
                      <a:lnTo>
                        <a:pt x="5003" y="4764"/>
                      </a:lnTo>
                      <a:lnTo>
                        <a:pt x="5658" y="5003"/>
                      </a:lnTo>
                      <a:lnTo>
                        <a:pt x="6373" y="5181"/>
                      </a:lnTo>
                      <a:lnTo>
                        <a:pt x="7147" y="5300"/>
                      </a:lnTo>
                      <a:lnTo>
                        <a:pt x="7862" y="5360"/>
                      </a:lnTo>
                      <a:lnTo>
                        <a:pt x="8695" y="5300"/>
                      </a:lnTo>
                      <a:lnTo>
                        <a:pt x="9470" y="5181"/>
                      </a:lnTo>
                      <a:lnTo>
                        <a:pt x="10244" y="4943"/>
                      </a:lnTo>
                      <a:lnTo>
                        <a:pt x="11018" y="4645"/>
                      </a:lnTo>
                      <a:lnTo>
                        <a:pt x="11673" y="4288"/>
                      </a:lnTo>
                      <a:lnTo>
                        <a:pt x="12328" y="3871"/>
                      </a:lnTo>
                      <a:lnTo>
                        <a:pt x="12924" y="3395"/>
                      </a:lnTo>
                      <a:lnTo>
                        <a:pt x="13460" y="2799"/>
                      </a:lnTo>
                      <a:lnTo>
                        <a:pt x="13519" y="2680"/>
                      </a:lnTo>
                      <a:lnTo>
                        <a:pt x="13460" y="2501"/>
                      </a:lnTo>
                      <a:lnTo>
                        <a:pt x="12924" y="1965"/>
                      </a:lnTo>
                      <a:lnTo>
                        <a:pt x="12328" y="1429"/>
                      </a:lnTo>
                      <a:lnTo>
                        <a:pt x="11673" y="1012"/>
                      </a:lnTo>
                      <a:lnTo>
                        <a:pt x="11018" y="655"/>
                      </a:lnTo>
                      <a:lnTo>
                        <a:pt x="10244" y="357"/>
                      </a:lnTo>
                      <a:lnTo>
                        <a:pt x="9470" y="179"/>
                      </a:lnTo>
                      <a:lnTo>
                        <a:pt x="86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17"/>
                <p:cNvSpPr/>
                <p:nvPr/>
              </p:nvSpPr>
              <p:spPr>
                <a:xfrm>
                  <a:off x="590275" y="3541613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4824" y="1"/>
                      </a:moveTo>
                      <a:lnTo>
                        <a:pt x="3990" y="179"/>
                      </a:lnTo>
                      <a:lnTo>
                        <a:pt x="3276" y="358"/>
                      </a:lnTo>
                      <a:lnTo>
                        <a:pt x="2501" y="656"/>
                      </a:lnTo>
                      <a:lnTo>
                        <a:pt x="1846" y="1013"/>
                      </a:lnTo>
                      <a:lnTo>
                        <a:pt x="1191" y="1430"/>
                      </a:lnTo>
                      <a:lnTo>
                        <a:pt x="596" y="1966"/>
                      </a:lnTo>
                      <a:lnTo>
                        <a:pt x="60" y="2502"/>
                      </a:lnTo>
                      <a:lnTo>
                        <a:pt x="0" y="2681"/>
                      </a:lnTo>
                      <a:lnTo>
                        <a:pt x="60" y="2800"/>
                      </a:lnTo>
                      <a:lnTo>
                        <a:pt x="596" y="3395"/>
                      </a:lnTo>
                      <a:lnTo>
                        <a:pt x="1191" y="3872"/>
                      </a:lnTo>
                      <a:lnTo>
                        <a:pt x="1846" y="4289"/>
                      </a:lnTo>
                      <a:lnTo>
                        <a:pt x="2501" y="4646"/>
                      </a:lnTo>
                      <a:lnTo>
                        <a:pt x="3276" y="4944"/>
                      </a:lnTo>
                      <a:lnTo>
                        <a:pt x="3990" y="5182"/>
                      </a:lnTo>
                      <a:lnTo>
                        <a:pt x="4824" y="5301"/>
                      </a:lnTo>
                      <a:lnTo>
                        <a:pt x="5598" y="5361"/>
                      </a:lnTo>
                      <a:lnTo>
                        <a:pt x="6373" y="5301"/>
                      </a:lnTo>
                      <a:lnTo>
                        <a:pt x="7147" y="5182"/>
                      </a:lnTo>
                      <a:lnTo>
                        <a:pt x="7861" y="5003"/>
                      </a:lnTo>
                      <a:lnTo>
                        <a:pt x="8517" y="4765"/>
                      </a:lnTo>
                      <a:lnTo>
                        <a:pt x="9172" y="4408"/>
                      </a:lnTo>
                      <a:lnTo>
                        <a:pt x="9827" y="4050"/>
                      </a:lnTo>
                      <a:lnTo>
                        <a:pt x="10363" y="3634"/>
                      </a:lnTo>
                      <a:lnTo>
                        <a:pt x="10899" y="3157"/>
                      </a:lnTo>
                      <a:lnTo>
                        <a:pt x="11375" y="3693"/>
                      </a:lnTo>
                      <a:lnTo>
                        <a:pt x="11911" y="4170"/>
                      </a:lnTo>
                      <a:lnTo>
                        <a:pt x="12507" y="4586"/>
                      </a:lnTo>
                      <a:lnTo>
                        <a:pt x="13222" y="4825"/>
                      </a:lnTo>
                      <a:lnTo>
                        <a:pt x="13341" y="4825"/>
                      </a:lnTo>
                      <a:lnTo>
                        <a:pt x="13460" y="4765"/>
                      </a:lnTo>
                      <a:lnTo>
                        <a:pt x="13519" y="4646"/>
                      </a:lnTo>
                      <a:lnTo>
                        <a:pt x="13519" y="4527"/>
                      </a:lnTo>
                      <a:lnTo>
                        <a:pt x="12983" y="2681"/>
                      </a:lnTo>
                      <a:lnTo>
                        <a:pt x="13519" y="775"/>
                      </a:lnTo>
                      <a:lnTo>
                        <a:pt x="13519" y="656"/>
                      </a:lnTo>
                      <a:lnTo>
                        <a:pt x="13460" y="537"/>
                      </a:lnTo>
                      <a:lnTo>
                        <a:pt x="13341" y="477"/>
                      </a:lnTo>
                      <a:lnTo>
                        <a:pt x="13222" y="477"/>
                      </a:lnTo>
                      <a:lnTo>
                        <a:pt x="12507" y="775"/>
                      </a:lnTo>
                      <a:lnTo>
                        <a:pt x="11911" y="1132"/>
                      </a:lnTo>
                      <a:lnTo>
                        <a:pt x="11375" y="1609"/>
                      </a:lnTo>
                      <a:lnTo>
                        <a:pt x="10899" y="2204"/>
                      </a:lnTo>
                      <a:lnTo>
                        <a:pt x="10363" y="1728"/>
                      </a:lnTo>
                      <a:lnTo>
                        <a:pt x="9827" y="1251"/>
                      </a:lnTo>
                      <a:lnTo>
                        <a:pt x="9172" y="894"/>
                      </a:lnTo>
                      <a:lnTo>
                        <a:pt x="8517" y="596"/>
                      </a:lnTo>
                      <a:lnTo>
                        <a:pt x="7861" y="298"/>
                      </a:lnTo>
                      <a:lnTo>
                        <a:pt x="7147" y="120"/>
                      </a:lnTo>
                      <a:lnTo>
                        <a:pt x="63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4234000" y="4287063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5658" y="1"/>
                      </a:moveTo>
                      <a:lnTo>
                        <a:pt x="4824" y="60"/>
                      </a:lnTo>
                      <a:lnTo>
                        <a:pt x="4050" y="179"/>
                      </a:lnTo>
                      <a:lnTo>
                        <a:pt x="3276" y="417"/>
                      </a:lnTo>
                      <a:lnTo>
                        <a:pt x="2561" y="715"/>
                      </a:lnTo>
                      <a:lnTo>
                        <a:pt x="1846" y="1073"/>
                      </a:lnTo>
                      <a:lnTo>
                        <a:pt x="1191" y="1489"/>
                      </a:lnTo>
                      <a:lnTo>
                        <a:pt x="596" y="1966"/>
                      </a:lnTo>
                      <a:lnTo>
                        <a:pt x="60" y="2561"/>
                      </a:lnTo>
                      <a:lnTo>
                        <a:pt x="0" y="2681"/>
                      </a:lnTo>
                      <a:lnTo>
                        <a:pt x="60" y="2859"/>
                      </a:lnTo>
                      <a:lnTo>
                        <a:pt x="596" y="3395"/>
                      </a:lnTo>
                      <a:lnTo>
                        <a:pt x="1191" y="3931"/>
                      </a:lnTo>
                      <a:lnTo>
                        <a:pt x="1846" y="4348"/>
                      </a:lnTo>
                      <a:lnTo>
                        <a:pt x="2561" y="4706"/>
                      </a:lnTo>
                      <a:lnTo>
                        <a:pt x="3276" y="5003"/>
                      </a:lnTo>
                      <a:lnTo>
                        <a:pt x="4050" y="5182"/>
                      </a:lnTo>
                      <a:lnTo>
                        <a:pt x="4824" y="5361"/>
                      </a:lnTo>
                      <a:lnTo>
                        <a:pt x="6432" y="5361"/>
                      </a:lnTo>
                      <a:lnTo>
                        <a:pt x="7147" y="5242"/>
                      </a:lnTo>
                      <a:lnTo>
                        <a:pt x="7862" y="5063"/>
                      </a:lnTo>
                      <a:lnTo>
                        <a:pt x="8576" y="4765"/>
                      </a:lnTo>
                      <a:lnTo>
                        <a:pt x="9231" y="4467"/>
                      </a:lnTo>
                      <a:lnTo>
                        <a:pt x="9827" y="4110"/>
                      </a:lnTo>
                      <a:lnTo>
                        <a:pt x="10422" y="3633"/>
                      </a:lnTo>
                      <a:lnTo>
                        <a:pt x="10958" y="3157"/>
                      </a:lnTo>
                      <a:lnTo>
                        <a:pt x="11375" y="3753"/>
                      </a:lnTo>
                      <a:lnTo>
                        <a:pt x="11911" y="4229"/>
                      </a:lnTo>
                      <a:lnTo>
                        <a:pt x="12566" y="4586"/>
                      </a:lnTo>
                      <a:lnTo>
                        <a:pt x="13222" y="4884"/>
                      </a:lnTo>
                      <a:lnTo>
                        <a:pt x="13341" y="4884"/>
                      </a:lnTo>
                      <a:lnTo>
                        <a:pt x="13460" y="4825"/>
                      </a:lnTo>
                      <a:lnTo>
                        <a:pt x="13519" y="4706"/>
                      </a:lnTo>
                      <a:lnTo>
                        <a:pt x="13519" y="4586"/>
                      </a:lnTo>
                      <a:lnTo>
                        <a:pt x="13043" y="2681"/>
                      </a:lnTo>
                      <a:lnTo>
                        <a:pt x="13519" y="834"/>
                      </a:lnTo>
                      <a:lnTo>
                        <a:pt x="13519" y="715"/>
                      </a:lnTo>
                      <a:lnTo>
                        <a:pt x="13460" y="596"/>
                      </a:lnTo>
                      <a:lnTo>
                        <a:pt x="13341" y="537"/>
                      </a:lnTo>
                      <a:lnTo>
                        <a:pt x="13222" y="537"/>
                      </a:lnTo>
                      <a:lnTo>
                        <a:pt x="12566" y="775"/>
                      </a:lnTo>
                      <a:lnTo>
                        <a:pt x="11911" y="1192"/>
                      </a:lnTo>
                      <a:lnTo>
                        <a:pt x="11375" y="1668"/>
                      </a:lnTo>
                      <a:lnTo>
                        <a:pt x="10958" y="2204"/>
                      </a:lnTo>
                      <a:lnTo>
                        <a:pt x="10422" y="1728"/>
                      </a:lnTo>
                      <a:lnTo>
                        <a:pt x="9827" y="1311"/>
                      </a:lnTo>
                      <a:lnTo>
                        <a:pt x="9231" y="953"/>
                      </a:lnTo>
                      <a:lnTo>
                        <a:pt x="8576" y="596"/>
                      </a:lnTo>
                      <a:lnTo>
                        <a:pt x="7862" y="358"/>
                      </a:lnTo>
                      <a:lnTo>
                        <a:pt x="7147" y="179"/>
                      </a:lnTo>
                      <a:lnTo>
                        <a:pt x="6432" y="60"/>
                      </a:lnTo>
                      <a:lnTo>
                        <a:pt x="5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17"/>
                <p:cNvSpPr/>
                <p:nvPr/>
              </p:nvSpPr>
              <p:spPr>
                <a:xfrm>
                  <a:off x="4234000" y="1136275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7147" y="0"/>
                      </a:moveTo>
                      <a:lnTo>
                        <a:pt x="6373" y="119"/>
                      </a:lnTo>
                      <a:lnTo>
                        <a:pt x="5658" y="298"/>
                      </a:lnTo>
                      <a:lnTo>
                        <a:pt x="5003" y="596"/>
                      </a:lnTo>
                      <a:lnTo>
                        <a:pt x="4348" y="893"/>
                      </a:lnTo>
                      <a:lnTo>
                        <a:pt x="3693" y="1251"/>
                      </a:lnTo>
                      <a:lnTo>
                        <a:pt x="3157" y="1727"/>
                      </a:lnTo>
                      <a:lnTo>
                        <a:pt x="2621" y="2204"/>
                      </a:lnTo>
                      <a:lnTo>
                        <a:pt x="2144" y="1608"/>
                      </a:lnTo>
                      <a:lnTo>
                        <a:pt x="1608" y="1132"/>
                      </a:lnTo>
                      <a:lnTo>
                        <a:pt x="1013" y="774"/>
                      </a:lnTo>
                      <a:lnTo>
                        <a:pt x="298" y="476"/>
                      </a:lnTo>
                      <a:lnTo>
                        <a:pt x="179" y="476"/>
                      </a:lnTo>
                      <a:lnTo>
                        <a:pt x="60" y="536"/>
                      </a:lnTo>
                      <a:lnTo>
                        <a:pt x="0" y="655"/>
                      </a:lnTo>
                      <a:lnTo>
                        <a:pt x="0" y="774"/>
                      </a:lnTo>
                      <a:lnTo>
                        <a:pt x="477" y="2680"/>
                      </a:lnTo>
                      <a:lnTo>
                        <a:pt x="0" y="4526"/>
                      </a:lnTo>
                      <a:lnTo>
                        <a:pt x="0" y="4645"/>
                      </a:lnTo>
                      <a:lnTo>
                        <a:pt x="60" y="4764"/>
                      </a:lnTo>
                      <a:lnTo>
                        <a:pt x="179" y="4824"/>
                      </a:lnTo>
                      <a:lnTo>
                        <a:pt x="298" y="4824"/>
                      </a:lnTo>
                      <a:lnTo>
                        <a:pt x="1013" y="4526"/>
                      </a:lnTo>
                      <a:lnTo>
                        <a:pt x="1608" y="4169"/>
                      </a:lnTo>
                      <a:lnTo>
                        <a:pt x="2144" y="3692"/>
                      </a:lnTo>
                      <a:lnTo>
                        <a:pt x="2621" y="3097"/>
                      </a:lnTo>
                      <a:lnTo>
                        <a:pt x="3157" y="3633"/>
                      </a:lnTo>
                      <a:lnTo>
                        <a:pt x="3693" y="4050"/>
                      </a:lnTo>
                      <a:lnTo>
                        <a:pt x="4348" y="4407"/>
                      </a:lnTo>
                      <a:lnTo>
                        <a:pt x="5003" y="4764"/>
                      </a:lnTo>
                      <a:lnTo>
                        <a:pt x="5658" y="5003"/>
                      </a:lnTo>
                      <a:lnTo>
                        <a:pt x="6373" y="5181"/>
                      </a:lnTo>
                      <a:lnTo>
                        <a:pt x="7147" y="5300"/>
                      </a:lnTo>
                      <a:lnTo>
                        <a:pt x="7862" y="5360"/>
                      </a:lnTo>
                      <a:lnTo>
                        <a:pt x="8695" y="5300"/>
                      </a:lnTo>
                      <a:lnTo>
                        <a:pt x="9470" y="5181"/>
                      </a:lnTo>
                      <a:lnTo>
                        <a:pt x="10244" y="4943"/>
                      </a:lnTo>
                      <a:lnTo>
                        <a:pt x="11018" y="4645"/>
                      </a:lnTo>
                      <a:lnTo>
                        <a:pt x="11673" y="4288"/>
                      </a:lnTo>
                      <a:lnTo>
                        <a:pt x="12328" y="3871"/>
                      </a:lnTo>
                      <a:lnTo>
                        <a:pt x="12924" y="3395"/>
                      </a:lnTo>
                      <a:lnTo>
                        <a:pt x="13460" y="2799"/>
                      </a:lnTo>
                      <a:lnTo>
                        <a:pt x="13519" y="2680"/>
                      </a:lnTo>
                      <a:lnTo>
                        <a:pt x="13460" y="2501"/>
                      </a:lnTo>
                      <a:lnTo>
                        <a:pt x="12924" y="1965"/>
                      </a:lnTo>
                      <a:lnTo>
                        <a:pt x="12328" y="1429"/>
                      </a:lnTo>
                      <a:lnTo>
                        <a:pt x="11673" y="1012"/>
                      </a:lnTo>
                      <a:lnTo>
                        <a:pt x="11018" y="655"/>
                      </a:lnTo>
                      <a:lnTo>
                        <a:pt x="10244" y="357"/>
                      </a:lnTo>
                      <a:lnTo>
                        <a:pt x="9470" y="179"/>
                      </a:lnTo>
                      <a:lnTo>
                        <a:pt x="86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17"/>
                <p:cNvSpPr/>
                <p:nvPr/>
              </p:nvSpPr>
              <p:spPr>
                <a:xfrm>
                  <a:off x="2657300" y="1875925"/>
                  <a:ext cx="338000" cy="134025"/>
                </a:xfrm>
                <a:custGeom>
                  <a:rect b="b" l="l" r="r" t="t"/>
                  <a:pathLst>
                    <a:path extrusionOk="0" h="5361" w="13520">
                      <a:moveTo>
                        <a:pt x="7147" y="0"/>
                      </a:moveTo>
                      <a:lnTo>
                        <a:pt x="6373" y="119"/>
                      </a:lnTo>
                      <a:lnTo>
                        <a:pt x="5658" y="298"/>
                      </a:lnTo>
                      <a:lnTo>
                        <a:pt x="5003" y="596"/>
                      </a:lnTo>
                      <a:lnTo>
                        <a:pt x="4348" y="893"/>
                      </a:lnTo>
                      <a:lnTo>
                        <a:pt x="3693" y="1251"/>
                      </a:lnTo>
                      <a:lnTo>
                        <a:pt x="3157" y="1727"/>
                      </a:lnTo>
                      <a:lnTo>
                        <a:pt x="2621" y="2204"/>
                      </a:lnTo>
                      <a:lnTo>
                        <a:pt x="2144" y="1608"/>
                      </a:lnTo>
                      <a:lnTo>
                        <a:pt x="1608" y="1132"/>
                      </a:lnTo>
                      <a:lnTo>
                        <a:pt x="1013" y="774"/>
                      </a:lnTo>
                      <a:lnTo>
                        <a:pt x="298" y="476"/>
                      </a:lnTo>
                      <a:lnTo>
                        <a:pt x="179" y="476"/>
                      </a:lnTo>
                      <a:lnTo>
                        <a:pt x="60" y="536"/>
                      </a:lnTo>
                      <a:lnTo>
                        <a:pt x="0" y="655"/>
                      </a:lnTo>
                      <a:lnTo>
                        <a:pt x="0" y="774"/>
                      </a:lnTo>
                      <a:lnTo>
                        <a:pt x="477" y="2680"/>
                      </a:lnTo>
                      <a:lnTo>
                        <a:pt x="0" y="4526"/>
                      </a:lnTo>
                      <a:lnTo>
                        <a:pt x="0" y="4645"/>
                      </a:lnTo>
                      <a:lnTo>
                        <a:pt x="60" y="4764"/>
                      </a:lnTo>
                      <a:lnTo>
                        <a:pt x="179" y="4824"/>
                      </a:lnTo>
                      <a:lnTo>
                        <a:pt x="298" y="4824"/>
                      </a:lnTo>
                      <a:lnTo>
                        <a:pt x="1013" y="4526"/>
                      </a:lnTo>
                      <a:lnTo>
                        <a:pt x="1608" y="4169"/>
                      </a:lnTo>
                      <a:lnTo>
                        <a:pt x="2144" y="3692"/>
                      </a:lnTo>
                      <a:lnTo>
                        <a:pt x="2621" y="3097"/>
                      </a:lnTo>
                      <a:lnTo>
                        <a:pt x="3157" y="3633"/>
                      </a:lnTo>
                      <a:lnTo>
                        <a:pt x="3693" y="4050"/>
                      </a:lnTo>
                      <a:lnTo>
                        <a:pt x="4348" y="4407"/>
                      </a:lnTo>
                      <a:lnTo>
                        <a:pt x="5003" y="4764"/>
                      </a:lnTo>
                      <a:lnTo>
                        <a:pt x="5658" y="5003"/>
                      </a:lnTo>
                      <a:lnTo>
                        <a:pt x="6373" y="5181"/>
                      </a:lnTo>
                      <a:lnTo>
                        <a:pt x="7147" y="5300"/>
                      </a:lnTo>
                      <a:lnTo>
                        <a:pt x="7862" y="5360"/>
                      </a:lnTo>
                      <a:lnTo>
                        <a:pt x="8695" y="5300"/>
                      </a:lnTo>
                      <a:lnTo>
                        <a:pt x="9470" y="5181"/>
                      </a:lnTo>
                      <a:lnTo>
                        <a:pt x="10244" y="4943"/>
                      </a:lnTo>
                      <a:lnTo>
                        <a:pt x="11018" y="4645"/>
                      </a:lnTo>
                      <a:lnTo>
                        <a:pt x="11673" y="4288"/>
                      </a:lnTo>
                      <a:lnTo>
                        <a:pt x="12328" y="3871"/>
                      </a:lnTo>
                      <a:lnTo>
                        <a:pt x="12924" y="3395"/>
                      </a:lnTo>
                      <a:lnTo>
                        <a:pt x="13460" y="2799"/>
                      </a:lnTo>
                      <a:lnTo>
                        <a:pt x="13519" y="2680"/>
                      </a:lnTo>
                      <a:lnTo>
                        <a:pt x="13460" y="2501"/>
                      </a:lnTo>
                      <a:lnTo>
                        <a:pt x="12924" y="1965"/>
                      </a:lnTo>
                      <a:lnTo>
                        <a:pt x="12328" y="1429"/>
                      </a:lnTo>
                      <a:lnTo>
                        <a:pt x="11673" y="1012"/>
                      </a:lnTo>
                      <a:lnTo>
                        <a:pt x="11018" y="655"/>
                      </a:lnTo>
                      <a:lnTo>
                        <a:pt x="10244" y="357"/>
                      </a:lnTo>
                      <a:lnTo>
                        <a:pt x="9470" y="179"/>
                      </a:lnTo>
                      <a:lnTo>
                        <a:pt x="86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0" name="Google Shape;550;p17"/>
          <p:cNvSpPr txBox="1"/>
          <p:nvPr/>
        </p:nvSpPr>
        <p:spPr>
          <a:xfrm>
            <a:off x="5358975" y="3016975"/>
            <a:ext cx="2887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"/>
          <p:cNvSpPr txBox="1"/>
          <p:nvPr>
            <p:ph type="title"/>
          </p:nvPr>
        </p:nvSpPr>
        <p:spPr>
          <a:xfrm>
            <a:off x="457200" y="1060000"/>
            <a:ext cx="82296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grpSp>
        <p:nvGrpSpPr>
          <p:cNvPr id="556" name="Google Shape;556;p18"/>
          <p:cNvGrpSpPr/>
          <p:nvPr/>
        </p:nvGrpSpPr>
        <p:grpSpPr>
          <a:xfrm flipH="1">
            <a:off x="2099276" y="2946043"/>
            <a:ext cx="4945427" cy="1549213"/>
            <a:chOff x="1774200" y="2328625"/>
            <a:chExt cx="5595641" cy="1752900"/>
          </a:xfrm>
        </p:grpSpPr>
        <p:sp>
          <p:nvSpPr>
            <p:cNvPr id="557" name="Google Shape;557;p18"/>
            <p:cNvSpPr/>
            <p:nvPr/>
          </p:nvSpPr>
          <p:spPr>
            <a:xfrm>
              <a:off x="1774200" y="2328625"/>
              <a:ext cx="5595641" cy="1752900"/>
            </a:xfrm>
            <a:custGeom>
              <a:rect b="b" l="l" r="r" t="t"/>
              <a:pathLst>
                <a:path extrusionOk="0" h="50349" w="160725">
                  <a:moveTo>
                    <a:pt x="119893" y="0"/>
                  </a:moveTo>
                  <a:lnTo>
                    <a:pt x="119893" y="3610"/>
                  </a:lnTo>
                  <a:lnTo>
                    <a:pt x="115557" y="3610"/>
                  </a:lnTo>
                  <a:lnTo>
                    <a:pt x="115557" y="7243"/>
                  </a:lnTo>
                  <a:lnTo>
                    <a:pt x="112768" y="7243"/>
                  </a:lnTo>
                  <a:lnTo>
                    <a:pt x="112768" y="10853"/>
                  </a:lnTo>
                  <a:lnTo>
                    <a:pt x="89774" y="10853"/>
                  </a:lnTo>
                  <a:lnTo>
                    <a:pt x="89774" y="12704"/>
                  </a:lnTo>
                  <a:lnTo>
                    <a:pt x="91907" y="14462"/>
                  </a:lnTo>
                  <a:lnTo>
                    <a:pt x="91907" y="16126"/>
                  </a:lnTo>
                  <a:lnTo>
                    <a:pt x="100556" y="23252"/>
                  </a:lnTo>
                  <a:lnTo>
                    <a:pt x="100556" y="30167"/>
                  </a:lnTo>
                  <a:lnTo>
                    <a:pt x="87664" y="30167"/>
                  </a:lnTo>
                  <a:lnTo>
                    <a:pt x="87664" y="35956"/>
                  </a:lnTo>
                  <a:lnTo>
                    <a:pt x="85648" y="35956"/>
                  </a:lnTo>
                  <a:lnTo>
                    <a:pt x="83562" y="25315"/>
                  </a:lnTo>
                  <a:lnTo>
                    <a:pt x="83539" y="25221"/>
                  </a:lnTo>
                  <a:lnTo>
                    <a:pt x="83469" y="25127"/>
                  </a:lnTo>
                  <a:lnTo>
                    <a:pt x="83351" y="25033"/>
                  </a:lnTo>
                  <a:lnTo>
                    <a:pt x="83211" y="24940"/>
                  </a:lnTo>
                  <a:lnTo>
                    <a:pt x="83023" y="24846"/>
                  </a:lnTo>
                  <a:lnTo>
                    <a:pt x="82812" y="24776"/>
                  </a:lnTo>
                  <a:lnTo>
                    <a:pt x="82250" y="24635"/>
                  </a:lnTo>
                  <a:lnTo>
                    <a:pt x="81593" y="24518"/>
                  </a:lnTo>
                  <a:lnTo>
                    <a:pt x="80843" y="24424"/>
                  </a:lnTo>
                  <a:lnTo>
                    <a:pt x="80023" y="24377"/>
                  </a:lnTo>
                  <a:lnTo>
                    <a:pt x="79132" y="24354"/>
                  </a:lnTo>
                  <a:lnTo>
                    <a:pt x="78242" y="24377"/>
                  </a:lnTo>
                  <a:lnTo>
                    <a:pt x="77398" y="24424"/>
                  </a:lnTo>
                  <a:lnTo>
                    <a:pt x="76648" y="24518"/>
                  </a:lnTo>
                  <a:lnTo>
                    <a:pt x="75991" y="24635"/>
                  </a:lnTo>
                  <a:lnTo>
                    <a:pt x="75452" y="24776"/>
                  </a:lnTo>
                  <a:lnTo>
                    <a:pt x="75241" y="24846"/>
                  </a:lnTo>
                  <a:lnTo>
                    <a:pt x="75054" y="24940"/>
                  </a:lnTo>
                  <a:lnTo>
                    <a:pt x="74890" y="25033"/>
                  </a:lnTo>
                  <a:lnTo>
                    <a:pt x="74796" y="25127"/>
                  </a:lnTo>
                  <a:lnTo>
                    <a:pt x="74726" y="25221"/>
                  </a:lnTo>
                  <a:lnTo>
                    <a:pt x="74702" y="25315"/>
                  </a:lnTo>
                  <a:lnTo>
                    <a:pt x="73600" y="30893"/>
                  </a:lnTo>
                  <a:lnTo>
                    <a:pt x="72522" y="25315"/>
                  </a:lnTo>
                  <a:lnTo>
                    <a:pt x="72499" y="25221"/>
                  </a:lnTo>
                  <a:lnTo>
                    <a:pt x="72429" y="25127"/>
                  </a:lnTo>
                  <a:lnTo>
                    <a:pt x="72311" y="25033"/>
                  </a:lnTo>
                  <a:lnTo>
                    <a:pt x="72171" y="24940"/>
                  </a:lnTo>
                  <a:lnTo>
                    <a:pt x="71983" y="24846"/>
                  </a:lnTo>
                  <a:lnTo>
                    <a:pt x="71772" y="24776"/>
                  </a:lnTo>
                  <a:lnTo>
                    <a:pt x="71233" y="24635"/>
                  </a:lnTo>
                  <a:lnTo>
                    <a:pt x="70577" y="24518"/>
                  </a:lnTo>
                  <a:lnTo>
                    <a:pt x="69803" y="24424"/>
                  </a:lnTo>
                  <a:lnTo>
                    <a:pt x="68983" y="24377"/>
                  </a:lnTo>
                  <a:lnTo>
                    <a:pt x="68092" y="24354"/>
                  </a:lnTo>
                  <a:lnTo>
                    <a:pt x="67202" y="24377"/>
                  </a:lnTo>
                  <a:lnTo>
                    <a:pt x="66358" y="24424"/>
                  </a:lnTo>
                  <a:lnTo>
                    <a:pt x="65608" y="24518"/>
                  </a:lnTo>
                  <a:lnTo>
                    <a:pt x="64951" y="24635"/>
                  </a:lnTo>
                  <a:lnTo>
                    <a:pt x="64412" y="24776"/>
                  </a:lnTo>
                  <a:lnTo>
                    <a:pt x="64201" y="24846"/>
                  </a:lnTo>
                  <a:lnTo>
                    <a:pt x="64014" y="24940"/>
                  </a:lnTo>
                  <a:lnTo>
                    <a:pt x="63873" y="25033"/>
                  </a:lnTo>
                  <a:lnTo>
                    <a:pt x="63756" y="25127"/>
                  </a:lnTo>
                  <a:lnTo>
                    <a:pt x="63686" y="25221"/>
                  </a:lnTo>
                  <a:lnTo>
                    <a:pt x="63662" y="25315"/>
                  </a:lnTo>
                  <a:lnTo>
                    <a:pt x="62584" y="30893"/>
                  </a:lnTo>
                  <a:lnTo>
                    <a:pt x="61482" y="25315"/>
                  </a:lnTo>
                  <a:lnTo>
                    <a:pt x="61459" y="25221"/>
                  </a:lnTo>
                  <a:lnTo>
                    <a:pt x="61389" y="25127"/>
                  </a:lnTo>
                  <a:lnTo>
                    <a:pt x="61271" y="25033"/>
                  </a:lnTo>
                  <a:lnTo>
                    <a:pt x="61131" y="24940"/>
                  </a:lnTo>
                  <a:lnTo>
                    <a:pt x="60943" y="24846"/>
                  </a:lnTo>
                  <a:lnTo>
                    <a:pt x="60732" y="24776"/>
                  </a:lnTo>
                  <a:lnTo>
                    <a:pt x="60193" y="24635"/>
                  </a:lnTo>
                  <a:lnTo>
                    <a:pt x="59537" y="24518"/>
                  </a:lnTo>
                  <a:lnTo>
                    <a:pt x="58787" y="24424"/>
                  </a:lnTo>
                  <a:lnTo>
                    <a:pt x="57943" y="24377"/>
                  </a:lnTo>
                  <a:lnTo>
                    <a:pt x="57052" y="24354"/>
                  </a:lnTo>
                  <a:lnTo>
                    <a:pt x="56162" y="24377"/>
                  </a:lnTo>
                  <a:lnTo>
                    <a:pt x="55341" y="24424"/>
                  </a:lnTo>
                  <a:lnTo>
                    <a:pt x="54568" y="24518"/>
                  </a:lnTo>
                  <a:lnTo>
                    <a:pt x="53911" y="24635"/>
                  </a:lnTo>
                  <a:lnTo>
                    <a:pt x="53372" y="24776"/>
                  </a:lnTo>
                  <a:lnTo>
                    <a:pt x="53161" y="24846"/>
                  </a:lnTo>
                  <a:lnTo>
                    <a:pt x="52974" y="24940"/>
                  </a:lnTo>
                  <a:lnTo>
                    <a:pt x="52833" y="25033"/>
                  </a:lnTo>
                  <a:lnTo>
                    <a:pt x="52716" y="25127"/>
                  </a:lnTo>
                  <a:lnTo>
                    <a:pt x="52646" y="25221"/>
                  </a:lnTo>
                  <a:lnTo>
                    <a:pt x="52622" y="25315"/>
                  </a:lnTo>
                  <a:lnTo>
                    <a:pt x="50536" y="35956"/>
                  </a:lnTo>
                  <a:lnTo>
                    <a:pt x="48122" y="35956"/>
                  </a:lnTo>
                  <a:lnTo>
                    <a:pt x="47770" y="35933"/>
                  </a:lnTo>
                  <a:lnTo>
                    <a:pt x="47442" y="35863"/>
                  </a:lnTo>
                  <a:lnTo>
                    <a:pt x="47114" y="35745"/>
                  </a:lnTo>
                  <a:lnTo>
                    <a:pt x="46833" y="35581"/>
                  </a:lnTo>
                  <a:lnTo>
                    <a:pt x="41629" y="32183"/>
                  </a:lnTo>
                  <a:lnTo>
                    <a:pt x="41395" y="32065"/>
                  </a:lnTo>
                  <a:lnTo>
                    <a:pt x="41137" y="31948"/>
                  </a:lnTo>
                  <a:lnTo>
                    <a:pt x="40879" y="31901"/>
                  </a:lnTo>
                  <a:lnTo>
                    <a:pt x="40598" y="31878"/>
                  </a:lnTo>
                  <a:lnTo>
                    <a:pt x="1" y="31878"/>
                  </a:lnTo>
                  <a:lnTo>
                    <a:pt x="18494" y="45332"/>
                  </a:lnTo>
                  <a:lnTo>
                    <a:pt x="23393" y="45332"/>
                  </a:lnTo>
                  <a:lnTo>
                    <a:pt x="23393" y="46621"/>
                  </a:lnTo>
                  <a:lnTo>
                    <a:pt x="23370" y="46762"/>
                  </a:lnTo>
                  <a:lnTo>
                    <a:pt x="23346" y="46926"/>
                  </a:lnTo>
                  <a:lnTo>
                    <a:pt x="23276" y="47067"/>
                  </a:lnTo>
                  <a:lnTo>
                    <a:pt x="23206" y="47207"/>
                  </a:lnTo>
                  <a:lnTo>
                    <a:pt x="23112" y="47348"/>
                  </a:lnTo>
                  <a:lnTo>
                    <a:pt x="22971" y="47489"/>
                  </a:lnTo>
                  <a:lnTo>
                    <a:pt x="22831" y="47606"/>
                  </a:lnTo>
                  <a:lnTo>
                    <a:pt x="22667" y="47723"/>
                  </a:lnTo>
                  <a:lnTo>
                    <a:pt x="21143" y="48801"/>
                  </a:lnTo>
                  <a:lnTo>
                    <a:pt x="21143" y="49575"/>
                  </a:lnTo>
                  <a:lnTo>
                    <a:pt x="21143" y="49669"/>
                  </a:lnTo>
                  <a:lnTo>
                    <a:pt x="21166" y="49739"/>
                  </a:lnTo>
                  <a:lnTo>
                    <a:pt x="21260" y="49879"/>
                  </a:lnTo>
                  <a:lnTo>
                    <a:pt x="21401" y="50020"/>
                  </a:lnTo>
                  <a:lnTo>
                    <a:pt x="21588" y="50137"/>
                  </a:lnTo>
                  <a:lnTo>
                    <a:pt x="21823" y="50231"/>
                  </a:lnTo>
                  <a:lnTo>
                    <a:pt x="22104" y="50301"/>
                  </a:lnTo>
                  <a:lnTo>
                    <a:pt x="22385" y="50348"/>
                  </a:lnTo>
                  <a:lnTo>
                    <a:pt x="134004" y="50348"/>
                  </a:lnTo>
                  <a:lnTo>
                    <a:pt x="134309" y="50301"/>
                  </a:lnTo>
                  <a:lnTo>
                    <a:pt x="134567" y="50231"/>
                  </a:lnTo>
                  <a:lnTo>
                    <a:pt x="134801" y="50137"/>
                  </a:lnTo>
                  <a:lnTo>
                    <a:pt x="138598" y="48215"/>
                  </a:lnTo>
                  <a:lnTo>
                    <a:pt x="138762" y="48121"/>
                  </a:lnTo>
                  <a:lnTo>
                    <a:pt x="138903" y="48028"/>
                  </a:lnTo>
                  <a:lnTo>
                    <a:pt x="139043" y="47911"/>
                  </a:lnTo>
                  <a:lnTo>
                    <a:pt x="139137" y="47793"/>
                  </a:lnTo>
                  <a:lnTo>
                    <a:pt x="139231" y="47700"/>
                  </a:lnTo>
                  <a:lnTo>
                    <a:pt x="139278" y="47582"/>
                  </a:lnTo>
                  <a:lnTo>
                    <a:pt x="139325" y="47442"/>
                  </a:lnTo>
                  <a:lnTo>
                    <a:pt x="139325" y="47325"/>
                  </a:lnTo>
                  <a:lnTo>
                    <a:pt x="139325" y="45332"/>
                  </a:lnTo>
                  <a:lnTo>
                    <a:pt x="146919" y="45332"/>
                  </a:lnTo>
                  <a:lnTo>
                    <a:pt x="160725" y="31784"/>
                  </a:lnTo>
                  <a:lnTo>
                    <a:pt x="143731" y="31784"/>
                  </a:lnTo>
                  <a:lnTo>
                    <a:pt x="143731" y="23252"/>
                  </a:lnTo>
                  <a:lnTo>
                    <a:pt x="143731" y="10853"/>
                  </a:lnTo>
                  <a:lnTo>
                    <a:pt x="141294" y="10853"/>
                  </a:lnTo>
                  <a:lnTo>
                    <a:pt x="141294" y="7243"/>
                  </a:lnTo>
                  <a:lnTo>
                    <a:pt x="138504" y="7243"/>
                  </a:lnTo>
                  <a:lnTo>
                    <a:pt x="138504" y="3610"/>
                  </a:lnTo>
                  <a:lnTo>
                    <a:pt x="134145" y="3610"/>
                  </a:lnTo>
                  <a:lnTo>
                    <a:pt x="134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4862942" y="3199349"/>
              <a:ext cx="1042953" cy="275839"/>
              <a:chOff x="4696850" y="2635400"/>
              <a:chExt cx="748925" cy="198075"/>
            </a:xfrm>
          </p:grpSpPr>
          <p:sp>
            <p:nvSpPr>
              <p:cNvPr id="559" name="Google Shape;559;p18"/>
              <p:cNvSpPr/>
              <p:nvPr/>
            </p:nvSpPr>
            <p:spPr>
              <a:xfrm>
                <a:off x="5037900" y="2635400"/>
                <a:ext cx="407875" cy="43975"/>
              </a:xfrm>
              <a:custGeom>
                <a:rect b="b" l="l" r="r" t="t"/>
                <a:pathLst>
                  <a:path extrusionOk="0" h="1759" w="16315">
                    <a:moveTo>
                      <a:pt x="1" y="0"/>
                    </a:moveTo>
                    <a:lnTo>
                      <a:pt x="1" y="1758"/>
                    </a:lnTo>
                    <a:lnTo>
                      <a:pt x="16315" y="1758"/>
                    </a:lnTo>
                    <a:lnTo>
                      <a:pt x="163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696850" y="2789500"/>
                <a:ext cx="106100" cy="43975"/>
              </a:xfrm>
              <a:custGeom>
                <a:rect b="b" l="l" r="r" t="t"/>
                <a:pathLst>
                  <a:path extrusionOk="0" h="1759" w="4244">
                    <a:moveTo>
                      <a:pt x="1" y="1"/>
                    </a:moveTo>
                    <a:lnTo>
                      <a:pt x="1" y="1759"/>
                    </a:lnTo>
                    <a:lnTo>
                      <a:pt x="4243" y="1759"/>
                    </a:lnTo>
                    <a:lnTo>
                      <a:pt x="42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5037900" y="2701600"/>
                <a:ext cx="407875" cy="43975"/>
              </a:xfrm>
              <a:custGeom>
                <a:rect b="b" l="l" r="r" t="t"/>
                <a:pathLst>
                  <a:path extrusionOk="0" h="1759" w="16315">
                    <a:moveTo>
                      <a:pt x="1" y="1"/>
                    </a:moveTo>
                    <a:lnTo>
                      <a:pt x="1" y="1759"/>
                    </a:lnTo>
                    <a:lnTo>
                      <a:pt x="16315" y="1759"/>
                    </a:lnTo>
                    <a:lnTo>
                      <a:pt x="16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5037900" y="2767225"/>
                <a:ext cx="407875" cy="43975"/>
              </a:xfrm>
              <a:custGeom>
                <a:rect b="b" l="l" r="r" t="t"/>
                <a:pathLst>
                  <a:path extrusionOk="0" h="1759" w="16315">
                    <a:moveTo>
                      <a:pt x="1" y="1"/>
                    </a:moveTo>
                    <a:lnTo>
                      <a:pt x="1" y="1759"/>
                    </a:lnTo>
                    <a:lnTo>
                      <a:pt x="16315" y="1759"/>
                    </a:lnTo>
                    <a:lnTo>
                      <a:pt x="16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18"/>
            <p:cNvGrpSpPr/>
            <p:nvPr/>
          </p:nvGrpSpPr>
          <p:grpSpPr>
            <a:xfrm>
              <a:off x="1899072" y="2328626"/>
              <a:ext cx="5375332" cy="1665584"/>
              <a:chOff x="2568550" y="2010150"/>
              <a:chExt cx="3859925" cy="1196025"/>
            </a:xfrm>
          </p:grpSpPr>
          <p:sp>
            <p:nvSpPr>
              <p:cNvPr id="564" name="Google Shape;564;p18"/>
              <p:cNvSpPr/>
              <p:nvPr/>
            </p:nvSpPr>
            <p:spPr>
              <a:xfrm>
                <a:off x="3742300" y="2618975"/>
                <a:ext cx="877825" cy="290100"/>
              </a:xfrm>
              <a:custGeom>
                <a:rect b="b" l="l" r="r" t="t"/>
                <a:pathLst>
                  <a:path extrusionOk="0" h="11604" w="35113">
                    <a:moveTo>
                      <a:pt x="6516" y="1"/>
                    </a:moveTo>
                    <a:lnTo>
                      <a:pt x="6516" y="5392"/>
                    </a:lnTo>
                    <a:lnTo>
                      <a:pt x="6516" y="5603"/>
                    </a:lnTo>
                    <a:lnTo>
                      <a:pt x="6469" y="5790"/>
                    </a:lnTo>
                    <a:lnTo>
                      <a:pt x="6422" y="6001"/>
                    </a:lnTo>
                    <a:lnTo>
                      <a:pt x="6352" y="6189"/>
                    </a:lnTo>
                    <a:lnTo>
                      <a:pt x="6258" y="6376"/>
                    </a:lnTo>
                    <a:lnTo>
                      <a:pt x="6165" y="6540"/>
                    </a:lnTo>
                    <a:lnTo>
                      <a:pt x="6047" y="6704"/>
                    </a:lnTo>
                    <a:lnTo>
                      <a:pt x="5907" y="6845"/>
                    </a:lnTo>
                    <a:lnTo>
                      <a:pt x="5766" y="6962"/>
                    </a:lnTo>
                    <a:lnTo>
                      <a:pt x="5602" y="7080"/>
                    </a:lnTo>
                    <a:lnTo>
                      <a:pt x="5438" y="7197"/>
                    </a:lnTo>
                    <a:lnTo>
                      <a:pt x="5250" y="7290"/>
                    </a:lnTo>
                    <a:lnTo>
                      <a:pt x="5063" y="7361"/>
                    </a:lnTo>
                    <a:lnTo>
                      <a:pt x="4875" y="7408"/>
                    </a:lnTo>
                    <a:lnTo>
                      <a:pt x="4664" y="7431"/>
                    </a:lnTo>
                    <a:lnTo>
                      <a:pt x="820" y="7431"/>
                    </a:lnTo>
                    <a:lnTo>
                      <a:pt x="0" y="11603"/>
                    </a:lnTo>
                    <a:lnTo>
                      <a:pt x="35112" y="11603"/>
                    </a:lnTo>
                    <a:lnTo>
                      <a:pt x="33026" y="962"/>
                    </a:lnTo>
                    <a:lnTo>
                      <a:pt x="33003" y="868"/>
                    </a:lnTo>
                    <a:lnTo>
                      <a:pt x="32933" y="774"/>
                    </a:lnTo>
                    <a:lnTo>
                      <a:pt x="32815" y="680"/>
                    </a:lnTo>
                    <a:lnTo>
                      <a:pt x="32675" y="587"/>
                    </a:lnTo>
                    <a:lnTo>
                      <a:pt x="32487" y="493"/>
                    </a:lnTo>
                    <a:lnTo>
                      <a:pt x="32276" y="423"/>
                    </a:lnTo>
                    <a:lnTo>
                      <a:pt x="31714" y="282"/>
                    </a:lnTo>
                    <a:lnTo>
                      <a:pt x="31057" y="165"/>
                    </a:lnTo>
                    <a:lnTo>
                      <a:pt x="30307" y="71"/>
                    </a:lnTo>
                    <a:lnTo>
                      <a:pt x="29487" y="24"/>
                    </a:lnTo>
                    <a:lnTo>
                      <a:pt x="28596" y="1"/>
                    </a:lnTo>
                    <a:lnTo>
                      <a:pt x="28596" y="5392"/>
                    </a:lnTo>
                    <a:lnTo>
                      <a:pt x="28573" y="5603"/>
                    </a:lnTo>
                    <a:lnTo>
                      <a:pt x="28549" y="5790"/>
                    </a:lnTo>
                    <a:lnTo>
                      <a:pt x="28502" y="6001"/>
                    </a:lnTo>
                    <a:lnTo>
                      <a:pt x="28432" y="6189"/>
                    </a:lnTo>
                    <a:lnTo>
                      <a:pt x="28338" y="6376"/>
                    </a:lnTo>
                    <a:lnTo>
                      <a:pt x="28245" y="6540"/>
                    </a:lnTo>
                    <a:lnTo>
                      <a:pt x="28127" y="6704"/>
                    </a:lnTo>
                    <a:lnTo>
                      <a:pt x="27987" y="6845"/>
                    </a:lnTo>
                    <a:lnTo>
                      <a:pt x="27846" y="6962"/>
                    </a:lnTo>
                    <a:lnTo>
                      <a:pt x="27682" y="7080"/>
                    </a:lnTo>
                    <a:lnTo>
                      <a:pt x="27518" y="7197"/>
                    </a:lnTo>
                    <a:lnTo>
                      <a:pt x="27330" y="7290"/>
                    </a:lnTo>
                    <a:lnTo>
                      <a:pt x="27143" y="7361"/>
                    </a:lnTo>
                    <a:lnTo>
                      <a:pt x="26955" y="7408"/>
                    </a:lnTo>
                    <a:lnTo>
                      <a:pt x="26744" y="7431"/>
                    </a:lnTo>
                    <a:lnTo>
                      <a:pt x="23252" y="7431"/>
                    </a:lnTo>
                    <a:lnTo>
                      <a:pt x="21986" y="962"/>
                    </a:lnTo>
                    <a:lnTo>
                      <a:pt x="21963" y="868"/>
                    </a:lnTo>
                    <a:lnTo>
                      <a:pt x="21893" y="774"/>
                    </a:lnTo>
                    <a:lnTo>
                      <a:pt x="21775" y="680"/>
                    </a:lnTo>
                    <a:lnTo>
                      <a:pt x="21635" y="587"/>
                    </a:lnTo>
                    <a:lnTo>
                      <a:pt x="21447" y="493"/>
                    </a:lnTo>
                    <a:lnTo>
                      <a:pt x="21236" y="423"/>
                    </a:lnTo>
                    <a:lnTo>
                      <a:pt x="20697" y="282"/>
                    </a:lnTo>
                    <a:lnTo>
                      <a:pt x="20041" y="165"/>
                    </a:lnTo>
                    <a:lnTo>
                      <a:pt x="19267" y="71"/>
                    </a:lnTo>
                    <a:lnTo>
                      <a:pt x="18447" y="24"/>
                    </a:lnTo>
                    <a:lnTo>
                      <a:pt x="17556" y="1"/>
                    </a:lnTo>
                    <a:lnTo>
                      <a:pt x="17556" y="5392"/>
                    </a:lnTo>
                    <a:lnTo>
                      <a:pt x="17556" y="5603"/>
                    </a:lnTo>
                    <a:lnTo>
                      <a:pt x="17509" y="5790"/>
                    </a:lnTo>
                    <a:lnTo>
                      <a:pt x="17462" y="6001"/>
                    </a:lnTo>
                    <a:lnTo>
                      <a:pt x="17392" y="6189"/>
                    </a:lnTo>
                    <a:lnTo>
                      <a:pt x="17298" y="6376"/>
                    </a:lnTo>
                    <a:lnTo>
                      <a:pt x="17205" y="6540"/>
                    </a:lnTo>
                    <a:lnTo>
                      <a:pt x="17087" y="6704"/>
                    </a:lnTo>
                    <a:lnTo>
                      <a:pt x="16947" y="6845"/>
                    </a:lnTo>
                    <a:lnTo>
                      <a:pt x="16806" y="6962"/>
                    </a:lnTo>
                    <a:lnTo>
                      <a:pt x="16642" y="7080"/>
                    </a:lnTo>
                    <a:lnTo>
                      <a:pt x="16478" y="7197"/>
                    </a:lnTo>
                    <a:lnTo>
                      <a:pt x="16290" y="7290"/>
                    </a:lnTo>
                    <a:lnTo>
                      <a:pt x="16103" y="7361"/>
                    </a:lnTo>
                    <a:lnTo>
                      <a:pt x="15915" y="7408"/>
                    </a:lnTo>
                    <a:lnTo>
                      <a:pt x="15704" y="7431"/>
                    </a:lnTo>
                    <a:lnTo>
                      <a:pt x="12212" y="7431"/>
                    </a:lnTo>
                    <a:lnTo>
                      <a:pt x="10946" y="962"/>
                    </a:lnTo>
                    <a:lnTo>
                      <a:pt x="10923" y="868"/>
                    </a:lnTo>
                    <a:lnTo>
                      <a:pt x="10853" y="774"/>
                    </a:lnTo>
                    <a:lnTo>
                      <a:pt x="10735" y="680"/>
                    </a:lnTo>
                    <a:lnTo>
                      <a:pt x="10595" y="587"/>
                    </a:lnTo>
                    <a:lnTo>
                      <a:pt x="10407" y="493"/>
                    </a:lnTo>
                    <a:lnTo>
                      <a:pt x="10196" y="423"/>
                    </a:lnTo>
                    <a:lnTo>
                      <a:pt x="9657" y="282"/>
                    </a:lnTo>
                    <a:lnTo>
                      <a:pt x="9001" y="165"/>
                    </a:lnTo>
                    <a:lnTo>
                      <a:pt x="8251" y="71"/>
                    </a:lnTo>
                    <a:lnTo>
                      <a:pt x="7407" y="24"/>
                    </a:lnTo>
                    <a:lnTo>
                      <a:pt x="6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3389525" y="2848700"/>
                <a:ext cx="106675" cy="32825"/>
              </a:xfrm>
              <a:custGeom>
                <a:rect b="b" l="l" r="r" t="t"/>
                <a:pathLst>
                  <a:path extrusionOk="0" h="1313" w="4267">
                    <a:moveTo>
                      <a:pt x="516" y="0"/>
                    </a:moveTo>
                    <a:lnTo>
                      <a:pt x="399" y="47"/>
                    </a:lnTo>
                    <a:lnTo>
                      <a:pt x="282" y="94"/>
                    </a:lnTo>
                    <a:lnTo>
                      <a:pt x="188" y="188"/>
                    </a:lnTo>
                    <a:lnTo>
                      <a:pt x="118" y="281"/>
                    </a:lnTo>
                    <a:lnTo>
                      <a:pt x="47" y="399"/>
                    </a:lnTo>
                    <a:lnTo>
                      <a:pt x="24" y="516"/>
                    </a:lnTo>
                    <a:lnTo>
                      <a:pt x="0" y="656"/>
                    </a:lnTo>
                    <a:lnTo>
                      <a:pt x="24" y="774"/>
                    </a:lnTo>
                    <a:lnTo>
                      <a:pt x="47" y="891"/>
                    </a:lnTo>
                    <a:lnTo>
                      <a:pt x="118" y="1008"/>
                    </a:lnTo>
                    <a:lnTo>
                      <a:pt x="188" y="1102"/>
                    </a:lnTo>
                    <a:lnTo>
                      <a:pt x="282" y="1195"/>
                    </a:lnTo>
                    <a:lnTo>
                      <a:pt x="399" y="1242"/>
                    </a:lnTo>
                    <a:lnTo>
                      <a:pt x="516" y="1289"/>
                    </a:lnTo>
                    <a:lnTo>
                      <a:pt x="657" y="1313"/>
                    </a:lnTo>
                    <a:lnTo>
                      <a:pt x="3610" y="1313"/>
                    </a:lnTo>
                    <a:lnTo>
                      <a:pt x="3751" y="1289"/>
                    </a:lnTo>
                    <a:lnTo>
                      <a:pt x="3868" y="1242"/>
                    </a:lnTo>
                    <a:lnTo>
                      <a:pt x="3985" y="1195"/>
                    </a:lnTo>
                    <a:lnTo>
                      <a:pt x="4079" y="1102"/>
                    </a:lnTo>
                    <a:lnTo>
                      <a:pt x="4173" y="1008"/>
                    </a:lnTo>
                    <a:lnTo>
                      <a:pt x="4220" y="891"/>
                    </a:lnTo>
                    <a:lnTo>
                      <a:pt x="4266" y="774"/>
                    </a:lnTo>
                    <a:lnTo>
                      <a:pt x="4266" y="656"/>
                    </a:lnTo>
                    <a:lnTo>
                      <a:pt x="4266" y="516"/>
                    </a:lnTo>
                    <a:lnTo>
                      <a:pt x="4220" y="399"/>
                    </a:lnTo>
                    <a:lnTo>
                      <a:pt x="4173" y="281"/>
                    </a:lnTo>
                    <a:lnTo>
                      <a:pt x="4079" y="188"/>
                    </a:lnTo>
                    <a:lnTo>
                      <a:pt x="3985" y="94"/>
                    </a:lnTo>
                    <a:lnTo>
                      <a:pt x="3868" y="47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3389525" y="2892650"/>
                <a:ext cx="106675" cy="32825"/>
              </a:xfrm>
              <a:custGeom>
                <a:rect b="b" l="l" r="r" t="t"/>
                <a:pathLst>
                  <a:path extrusionOk="0" h="1313" w="4267">
                    <a:moveTo>
                      <a:pt x="657" y="0"/>
                    </a:moveTo>
                    <a:lnTo>
                      <a:pt x="516" y="23"/>
                    </a:lnTo>
                    <a:lnTo>
                      <a:pt x="399" y="47"/>
                    </a:lnTo>
                    <a:lnTo>
                      <a:pt x="282" y="117"/>
                    </a:lnTo>
                    <a:lnTo>
                      <a:pt x="188" y="188"/>
                    </a:lnTo>
                    <a:lnTo>
                      <a:pt x="118" y="305"/>
                    </a:lnTo>
                    <a:lnTo>
                      <a:pt x="47" y="399"/>
                    </a:lnTo>
                    <a:lnTo>
                      <a:pt x="24" y="539"/>
                    </a:lnTo>
                    <a:lnTo>
                      <a:pt x="0" y="656"/>
                    </a:lnTo>
                    <a:lnTo>
                      <a:pt x="24" y="797"/>
                    </a:lnTo>
                    <a:lnTo>
                      <a:pt x="47" y="914"/>
                    </a:lnTo>
                    <a:lnTo>
                      <a:pt x="118" y="1031"/>
                    </a:lnTo>
                    <a:lnTo>
                      <a:pt x="188" y="1125"/>
                    </a:lnTo>
                    <a:lnTo>
                      <a:pt x="282" y="1195"/>
                    </a:lnTo>
                    <a:lnTo>
                      <a:pt x="399" y="1266"/>
                    </a:lnTo>
                    <a:lnTo>
                      <a:pt x="516" y="1313"/>
                    </a:lnTo>
                    <a:lnTo>
                      <a:pt x="3751" y="1313"/>
                    </a:lnTo>
                    <a:lnTo>
                      <a:pt x="3868" y="1266"/>
                    </a:lnTo>
                    <a:lnTo>
                      <a:pt x="3985" y="1195"/>
                    </a:lnTo>
                    <a:lnTo>
                      <a:pt x="4079" y="1125"/>
                    </a:lnTo>
                    <a:lnTo>
                      <a:pt x="4173" y="1031"/>
                    </a:lnTo>
                    <a:lnTo>
                      <a:pt x="4220" y="914"/>
                    </a:lnTo>
                    <a:lnTo>
                      <a:pt x="4266" y="797"/>
                    </a:lnTo>
                    <a:lnTo>
                      <a:pt x="4266" y="656"/>
                    </a:lnTo>
                    <a:lnTo>
                      <a:pt x="4266" y="539"/>
                    </a:lnTo>
                    <a:lnTo>
                      <a:pt x="4220" y="399"/>
                    </a:lnTo>
                    <a:lnTo>
                      <a:pt x="4173" y="305"/>
                    </a:lnTo>
                    <a:lnTo>
                      <a:pt x="4079" y="188"/>
                    </a:lnTo>
                    <a:lnTo>
                      <a:pt x="3985" y="117"/>
                    </a:lnTo>
                    <a:lnTo>
                      <a:pt x="3868" y="47"/>
                    </a:lnTo>
                    <a:lnTo>
                      <a:pt x="3751" y="23"/>
                    </a:lnTo>
                    <a:lnTo>
                      <a:pt x="36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3389525" y="2937175"/>
                <a:ext cx="106675" cy="32850"/>
              </a:xfrm>
              <a:custGeom>
                <a:rect b="b" l="l" r="r" t="t"/>
                <a:pathLst>
                  <a:path extrusionOk="0" h="1314" w="4267">
                    <a:moveTo>
                      <a:pt x="516" y="0"/>
                    </a:moveTo>
                    <a:lnTo>
                      <a:pt x="399" y="47"/>
                    </a:lnTo>
                    <a:lnTo>
                      <a:pt x="282" y="118"/>
                    </a:lnTo>
                    <a:lnTo>
                      <a:pt x="188" y="188"/>
                    </a:lnTo>
                    <a:lnTo>
                      <a:pt x="118" y="282"/>
                    </a:lnTo>
                    <a:lnTo>
                      <a:pt x="47" y="399"/>
                    </a:lnTo>
                    <a:lnTo>
                      <a:pt x="24" y="516"/>
                    </a:lnTo>
                    <a:lnTo>
                      <a:pt x="0" y="657"/>
                    </a:lnTo>
                    <a:lnTo>
                      <a:pt x="24" y="774"/>
                    </a:lnTo>
                    <a:lnTo>
                      <a:pt x="47" y="915"/>
                    </a:lnTo>
                    <a:lnTo>
                      <a:pt x="118" y="1008"/>
                    </a:lnTo>
                    <a:lnTo>
                      <a:pt x="188" y="1126"/>
                    </a:lnTo>
                    <a:lnTo>
                      <a:pt x="282" y="1196"/>
                    </a:lnTo>
                    <a:lnTo>
                      <a:pt x="399" y="1266"/>
                    </a:lnTo>
                    <a:lnTo>
                      <a:pt x="516" y="1290"/>
                    </a:lnTo>
                    <a:lnTo>
                      <a:pt x="657" y="1313"/>
                    </a:lnTo>
                    <a:lnTo>
                      <a:pt x="3610" y="1313"/>
                    </a:lnTo>
                    <a:lnTo>
                      <a:pt x="3751" y="1290"/>
                    </a:lnTo>
                    <a:lnTo>
                      <a:pt x="3868" y="1266"/>
                    </a:lnTo>
                    <a:lnTo>
                      <a:pt x="3985" y="1196"/>
                    </a:lnTo>
                    <a:lnTo>
                      <a:pt x="4079" y="1126"/>
                    </a:lnTo>
                    <a:lnTo>
                      <a:pt x="4173" y="1008"/>
                    </a:lnTo>
                    <a:lnTo>
                      <a:pt x="4220" y="915"/>
                    </a:lnTo>
                    <a:lnTo>
                      <a:pt x="4266" y="774"/>
                    </a:lnTo>
                    <a:lnTo>
                      <a:pt x="4266" y="657"/>
                    </a:lnTo>
                    <a:lnTo>
                      <a:pt x="4266" y="516"/>
                    </a:lnTo>
                    <a:lnTo>
                      <a:pt x="4220" y="399"/>
                    </a:lnTo>
                    <a:lnTo>
                      <a:pt x="4173" y="282"/>
                    </a:lnTo>
                    <a:lnTo>
                      <a:pt x="4079" y="188"/>
                    </a:lnTo>
                    <a:lnTo>
                      <a:pt x="3985" y="118"/>
                    </a:lnTo>
                    <a:lnTo>
                      <a:pt x="3868" y="47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>
                <a:off x="4831650" y="2764300"/>
                <a:ext cx="161150" cy="144775"/>
              </a:xfrm>
              <a:custGeom>
                <a:rect b="b" l="l" r="r" t="t"/>
                <a:pathLst>
                  <a:path extrusionOk="0" h="5791" w="6446">
                    <a:moveTo>
                      <a:pt x="0" y="1"/>
                    </a:moveTo>
                    <a:lnTo>
                      <a:pt x="0" y="5790"/>
                    </a:lnTo>
                    <a:lnTo>
                      <a:pt x="6446" y="5790"/>
                    </a:lnTo>
                    <a:lnTo>
                      <a:pt x="6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2568550" y="2010150"/>
                <a:ext cx="3859925" cy="1133325"/>
              </a:xfrm>
              <a:custGeom>
                <a:rect b="b" l="l" r="r" t="t"/>
                <a:pathLst>
                  <a:path extrusionOk="0" h="45333" w="154397">
                    <a:moveTo>
                      <a:pt x="123433" y="0"/>
                    </a:moveTo>
                    <a:lnTo>
                      <a:pt x="123433" y="3610"/>
                    </a:lnTo>
                    <a:lnTo>
                      <a:pt x="123433" y="7243"/>
                    </a:lnTo>
                    <a:lnTo>
                      <a:pt x="123433" y="10853"/>
                    </a:lnTo>
                    <a:lnTo>
                      <a:pt x="121277" y="10853"/>
                    </a:lnTo>
                    <a:lnTo>
                      <a:pt x="121277" y="11931"/>
                    </a:lnTo>
                    <a:lnTo>
                      <a:pt x="121277" y="12189"/>
                    </a:lnTo>
                    <a:lnTo>
                      <a:pt x="121230" y="12446"/>
                    </a:lnTo>
                    <a:lnTo>
                      <a:pt x="85930" y="12446"/>
                    </a:lnTo>
                    <a:lnTo>
                      <a:pt x="85930" y="13103"/>
                    </a:lnTo>
                    <a:lnTo>
                      <a:pt x="120972" y="13103"/>
                    </a:lnTo>
                    <a:lnTo>
                      <a:pt x="120808" y="13337"/>
                    </a:lnTo>
                    <a:lnTo>
                      <a:pt x="120597" y="13548"/>
                    </a:lnTo>
                    <a:lnTo>
                      <a:pt x="120386" y="13736"/>
                    </a:lnTo>
                    <a:lnTo>
                      <a:pt x="120152" y="13900"/>
                    </a:lnTo>
                    <a:lnTo>
                      <a:pt x="119870" y="14040"/>
                    </a:lnTo>
                    <a:lnTo>
                      <a:pt x="119589" y="14134"/>
                    </a:lnTo>
                    <a:lnTo>
                      <a:pt x="119308" y="14204"/>
                    </a:lnTo>
                    <a:lnTo>
                      <a:pt x="119003" y="14228"/>
                    </a:lnTo>
                    <a:lnTo>
                      <a:pt x="88321" y="14228"/>
                    </a:lnTo>
                    <a:lnTo>
                      <a:pt x="88321" y="16126"/>
                    </a:lnTo>
                    <a:lnTo>
                      <a:pt x="94438" y="21166"/>
                    </a:lnTo>
                    <a:lnTo>
                      <a:pt x="116050" y="21166"/>
                    </a:lnTo>
                    <a:lnTo>
                      <a:pt x="116050" y="23252"/>
                    </a:lnTo>
                    <a:lnTo>
                      <a:pt x="117292" y="23252"/>
                    </a:lnTo>
                    <a:lnTo>
                      <a:pt x="117292" y="35956"/>
                    </a:lnTo>
                    <a:lnTo>
                      <a:pt x="134848" y="35956"/>
                    </a:lnTo>
                    <a:lnTo>
                      <a:pt x="132926" y="37972"/>
                    </a:lnTo>
                    <a:lnTo>
                      <a:pt x="132645" y="38277"/>
                    </a:lnTo>
                    <a:lnTo>
                      <a:pt x="132340" y="38558"/>
                    </a:lnTo>
                    <a:lnTo>
                      <a:pt x="132035" y="38816"/>
                    </a:lnTo>
                    <a:lnTo>
                      <a:pt x="131707" y="39050"/>
                    </a:lnTo>
                    <a:lnTo>
                      <a:pt x="131356" y="39285"/>
                    </a:lnTo>
                    <a:lnTo>
                      <a:pt x="131004" y="39472"/>
                    </a:lnTo>
                    <a:lnTo>
                      <a:pt x="130652" y="39660"/>
                    </a:lnTo>
                    <a:lnTo>
                      <a:pt x="130277" y="39847"/>
                    </a:lnTo>
                    <a:lnTo>
                      <a:pt x="129902" y="39988"/>
                    </a:lnTo>
                    <a:lnTo>
                      <a:pt x="129527" y="40129"/>
                    </a:lnTo>
                    <a:lnTo>
                      <a:pt x="129129" y="40222"/>
                    </a:lnTo>
                    <a:lnTo>
                      <a:pt x="128754" y="40316"/>
                    </a:lnTo>
                    <a:lnTo>
                      <a:pt x="128332" y="40386"/>
                    </a:lnTo>
                    <a:lnTo>
                      <a:pt x="127933" y="40457"/>
                    </a:lnTo>
                    <a:lnTo>
                      <a:pt x="127535" y="40480"/>
                    </a:lnTo>
                    <a:lnTo>
                      <a:pt x="30449" y="40480"/>
                    </a:lnTo>
                    <a:lnTo>
                      <a:pt x="29863" y="40457"/>
                    </a:lnTo>
                    <a:lnTo>
                      <a:pt x="29277" y="40410"/>
                    </a:lnTo>
                    <a:lnTo>
                      <a:pt x="28691" y="40293"/>
                    </a:lnTo>
                    <a:lnTo>
                      <a:pt x="28105" y="40152"/>
                    </a:lnTo>
                    <a:lnTo>
                      <a:pt x="27566" y="39941"/>
                    </a:lnTo>
                    <a:lnTo>
                      <a:pt x="27003" y="39707"/>
                    </a:lnTo>
                    <a:lnTo>
                      <a:pt x="26487" y="39449"/>
                    </a:lnTo>
                    <a:lnTo>
                      <a:pt x="25972" y="39121"/>
                    </a:lnTo>
                    <a:lnTo>
                      <a:pt x="20088" y="35159"/>
                    </a:lnTo>
                    <a:lnTo>
                      <a:pt x="19831" y="34995"/>
                    </a:lnTo>
                    <a:lnTo>
                      <a:pt x="19573" y="34855"/>
                    </a:lnTo>
                    <a:lnTo>
                      <a:pt x="19315" y="34737"/>
                    </a:lnTo>
                    <a:lnTo>
                      <a:pt x="19034" y="34644"/>
                    </a:lnTo>
                    <a:lnTo>
                      <a:pt x="18752" y="34573"/>
                    </a:lnTo>
                    <a:lnTo>
                      <a:pt x="18471" y="34527"/>
                    </a:lnTo>
                    <a:lnTo>
                      <a:pt x="18190" y="34480"/>
                    </a:lnTo>
                    <a:lnTo>
                      <a:pt x="1" y="34480"/>
                    </a:lnTo>
                    <a:lnTo>
                      <a:pt x="14908" y="45332"/>
                    </a:lnTo>
                    <a:lnTo>
                      <a:pt x="143333" y="45332"/>
                    </a:lnTo>
                    <a:lnTo>
                      <a:pt x="154397" y="34480"/>
                    </a:lnTo>
                    <a:lnTo>
                      <a:pt x="140145" y="34480"/>
                    </a:lnTo>
                    <a:lnTo>
                      <a:pt x="140145" y="23252"/>
                    </a:lnTo>
                    <a:lnTo>
                      <a:pt x="140145" y="21166"/>
                    </a:lnTo>
                    <a:lnTo>
                      <a:pt x="140145" y="10853"/>
                    </a:lnTo>
                    <a:lnTo>
                      <a:pt x="137708" y="10853"/>
                    </a:lnTo>
                    <a:lnTo>
                      <a:pt x="137708" y="7243"/>
                    </a:lnTo>
                    <a:lnTo>
                      <a:pt x="134918" y="7243"/>
                    </a:lnTo>
                    <a:lnTo>
                      <a:pt x="134918" y="3610"/>
                    </a:lnTo>
                    <a:lnTo>
                      <a:pt x="130559" y="3610"/>
                    </a:lnTo>
                    <a:lnTo>
                      <a:pt x="1305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3022700" y="3182700"/>
                <a:ext cx="2966275" cy="23475"/>
              </a:xfrm>
              <a:custGeom>
                <a:rect b="b" l="l" r="r" t="t"/>
                <a:pathLst>
                  <a:path extrusionOk="0" h="939" w="118651">
                    <a:moveTo>
                      <a:pt x="0" y="1"/>
                    </a:moveTo>
                    <a:lnTo>
                      <a:pt x="0" y="938"/>
                    </a:lnTo>
                    <a:lnTo>
                      <a:pt x="118651" y="938"/>
                    </a:lnTo>
                    <a:lnTo>
                      <a:pt x="1186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ter Transport Infographics by Slidesgo">
  <a:themeElements>
    <a:clrScheme name="Simple Light">
      <a:dk1>
        <a:srgbClr val="000000"/>
      </a:dk1>
      <a:lt1>
        <a:srgbClr val="FFFFFF"/>
      </a:lt1>
      <a:dk2>
        <a:srgbClr val="343F44"/>
      </a:dk2>
      <a:lt2>
        <a:srgbClr val="C3CED0"/>
      </a:lt2>
      <a:accent1>
        <a:srgbClr val="004481"/>
      </a:accent1>
      <a:accent2>
        <a:srgbClr val="026EA0"/>
      </a:accent2>
      <a:accent3>
        <a:srgbClr val="0399BE"/>
      </a:accent3>
      <a:accent4>
        <a:srgbClr val="05C3DD"/>
      </a:accent4>
      <a:accent5>
        <a:srgbClr val="F54B1A"/>
      </a:accent5>
      <a:accent6>
        <a:srgbClr val="E7C3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