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sdsu.edu/calvin/dem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Create Widget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Calvin</a:t>
            </a:r>
          </a:p>
          <a:p>
            <a:r>
              <a:rPr lang="en-US" altLang="zh-TW" dirty="0" smtClean="0"/>
              <a:t>2012.03.04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33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57976" y="476672"/>
            <a:ext cx="9108263" cy="6441991"/>
            <a:chOff x="57976" y="87466"/>
            <a:chExt cx="9108263" cy="683119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76" y="87466"/>
              <a:ext cx="9108263" cy="6831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文字方塊 1"/>
            <p:cNvSpPr txBox="1"/>
            <p:nvPr/>
          </p:nvSpPr>
          <p:spPr>
            <a:xfrm>
              <a:off x="1007604" y="16761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Widget</a:t>
              </a:r>
              <a:endParaRPr lang="zh-TW" altLang="en-US" b="1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031940" y="16761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Widget</a:t>
              </a:r>
              <a:endParaRPr lang="zh-TW" altLang="en-US" b="1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948264" y="1689819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Widget</a:t>
              </a:r>
              <a:endParaRPr lang="zh-TW" altLang="en-US" b="1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948264" y="393305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Widget</a:t>
              </a:r>
              <a:endParaRPr lang="zh-TW" altLang="en-US" b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007604" y="630932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Widget</a:t>
              </a:r>
              <a:endParaRPr lang="zh-TW" altLang="en-US" b="1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000008" y="630932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Widget</a:t>
              </a:r>
              <a:endParaRPr lang="zh-TW" altLang="en-US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228184" y="630932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/>
                <a:t>Widget</a:t>
              </a:r>
              <a:endParaRPr lang="zh-TW" altLang="en-US" b="1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5559418" y="0"/>
            <a:ext cx="3606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hlinkClick r:id="rId3"/>
              </a:rPr>
              <a:t>http://vision.sdsu.edu/calvin/demo/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80" y="-27384"/>
            <a:ext cx="9144000" cy="70173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rgbClr val="FFFF00"/>
                </a:solidFill>
              </a:rPr>
              <a:t>//Each widget are implemented in DIV </a:t>
            </a:r>
            <a:endParaRPr lang="en-US" altLang="zh-TW" dirty="0">
              <a:solidFill>
                <a:srgbClr val="FFFF00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&lt;</a:t>
            </a:r>
            <a:r>
              <a:rPr lang="en-US" altLang="zh-TW" dirty="0">
                <a:solidFill>
                  <a:schemeClr val="bg1"/>
                </a:solidFill>
              </a:rPr>
              <a:t>div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id</a:t>
            </a:r>
            <a:r>
              <a:rPr lang="en-US" altLang="zh-TW" dirty="0">
                <a:solidFill>
                  <a:schemeClr val="bg1"/>
                </a:solidFill>
              </a:rPr>
              <a:t>='</a:t>
            </a:r>
            <a:r>
              <a:rPr lang="en-US" altLang="zh-TW" dirty="0" err="1">
                <a:solidFill>
                  <a:schemeClr val="bg1"/>
                </a:solidFill>
              </a:rPr>
              <a:t>widget_map</a:t>
            </a:r>
            <a:r>
              <a:rPr lang="en-US" altLang="zh-TW" dirty="0">
                <a:solidFill>
                  <a:schemeClr val="bg1"/>
                </a:solidFill>
              </a:rPr>
              <a:t>' </a:t>
            </a:r>
            <a:r>
              <a:rPr lang="en-US" altLang="zh-TW" dirty="0" smtClean="0">
                <a:solidFill>
                  <a:schemeClr val="bg1"/>
                </a:solidFill>
              </a:rPr>
              <a:t>                         </a:t>
            </a:r>
            <a:r>
              <a:rPr lang="en-US" altLang="zh-TW" dirty="0" smtClean="0">
                <a:solidFill>
                  <a:srgbClr val="FFFF00"/>
                </a:solidFill>
              </a:rPr>
              <a:t>//widget DOM ID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class</a:t>
            </a:r>
            <a:r>
              <a:rPr lang="en-US" altLang="zh-TW" dirty="0">
                <a:solidFill>
                  <a:schemeClr val="bg1"/>
                </a:solidFill>
              </a:rPr>
              <a:t>='widget' </a:t>
            </a:r>
            <a:r>
              <a:rPr lang="en-US" altLang="zh-TW" dirty="0" smtClean="0">
                <a:solidFill>
                  <a:schemeClr val="bg1"/>
                </a:solidFill>
              </a:rPr>
              <a:t>                              </a:t>
            </a:r>
            <a:r>
              <a:rPr lang="en-US" altLang="zh-TW" dirty="0" smtClean="0">
                <a:solidFill>
                  <a:srgbClr val="FFFF00"/>
                </a:solidFill>
              </a:rPr>
              <a:t>//widget </a:t>
            </a:r>
            <a:r>
              <a:rPr lang="en-US" altLang="zh-TW" dirty="0" err="1" smtClean="0">
                <a:solidFill>
                  <a:srgbClr val="FFFF00"/>
                </a:solidFill>
              </a:rPr>
              <a:t>css</a:t>
            </a:r>
            <a:r>
              <a:rPr lang="en-US" altLang="zh-TW" dirty="0" smtClean="0">
                <a:solidFill>
                  <a:srgbClr val="FFFF00"/>
                </a:solidFill>
              </a:rPr>
              <a:t> class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widget-title</a:t>
            </a:r>
            <a:r>
              <a:rPr lang="en-US" altLang="zh-TW" dirty="0">
                <a:solidFill>
                  <a:schemeClr val="bg1"/>
                </a:solidFill>
              </a:rPr>
              <a:t>='Map &amp; Top Sales Leads and Top Service Leads' </a:t>
            </a:r>
            <a:r>
              <a:rPr lang="en-US" altLang="zh-TW" dirty="0" smtClean="0">
                <a:solidFill>
                  <a:schemeClr val="bg1"/>
                </a:solidFill>
              </a:rPr>
              <a:t>       </a:t>
            </a:r>
            <a:r>
              <a:rPr lang="en-US" altLang="zh-TW" dirty="0" smtClean="0">
                <a:solidFill>
                  <a:srgbClr val="FFFF00"/>
                </a:solidFill>
              </a:rPr>
              <a:t>//widget title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widget-</a:t>
            </a:r>
            <a:r>
              <a:rPr lang="en-US" altLang="zh-TW" dirty="0" err="1" smtClean="0">
                <a:solidFill>
                  <a:schemeClr val="bg1"/>
                </a:solidFill>
              </a:rPr>
              <a:t>onInit</a:t>
            </a:r>
            <a:r>
              <a:rPr lang="en-US" altLang="zh-TW" dirty="0">
                <a:solidFill>
                  <a:schemeClr val="bg1"/>
                </a:solidFill>
              </a:rPr>
              <a:t>="</a:t>
            </a:r>
            <a:r>
              <a:rPr lang="en-US" altLang="zh-TW" dirty="0" err="1">
                <a:solidFill>
                  <a:schemeClr val="bg1"/>
                </a:solidFill>
              </a:rPr>
              <a:t>init_map</a:t>
            </a:r>
            <a:r>
              <a:rPr lang="en-US" altLang="zh-TW" dirty="0">
                <a:solidFill>
                  <a:schemeClr val="bg1"/>
                </a:solidFill>
              </a:rPr>
              <a:t>()" </a:t>
            </a:r>
            <a:r>
              <a:rPr lang="en-US" altLang="zh-TW" dirty="0" smtClean="0">
                <a:solidFill>
                  <a:schemeClr val="bg1"/>
                </a:solidFill>
              </a:rPr>
              <a:t>      </a:t>
            </a:r>
            <a:r>
              <a:rPr lang="en-US" altLang="zh-TW" dirty="0" smtClean="0">
                <a:solidFill>
                  <a:srgbClr val="FFFF00"/>
                </a:solidFill>
              </a:rPr>
              <a:t>//the function will be called when the widget is ready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widget-</a:t>
            </a:r>
            <a:r>
              <a:rPr lang="en-US" altLang="zh-TW" dirty="0" err="1" smtClean="0">
                <a:solidFill>
                  <a:schemeClr val="bg1"/>
                </a:solidFill>
              </a:rPr>
              <a:t>onClose</a:t>
            </a:r>
            <a:r>
              <a:rPr lang="en-US" altLang="zh-TW" dirty="0">
                <a:solidFill>
                  <a:schemeClr val="bg1"/>
                </a:solidFill>
              </a:rPr>
              <a:t>="" </a:t>
            </a:r>
            <a:r>
              <a:rPr lang="en-US" altLang="zh-TW" dirty="0" smtClean="0">
                <a:solidFill>
                  <a:schemeClr val="bg1"/>
                </a:solidFill>
              </a:rPr>
              <a:t>                     </a:t>
            </a:r>
            <a:r>
              <a:rPr lang="en-US" altLang="zh-TW" dirty="0" smtClean="0">
                <a:solidFill>
                  <a:srgbClr val="FFFF00"/>
                </a:solidFill>
              </a:rPr>
              <a:t>//the function will be called when the widget is closed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widget-</a:t>
            </a:r>
            <a:r>
              <a:rPr lang="en-US" altLang="zh-TW" dirty="0" err="1" smtClean="0">
                <a:solidFill>
                  <a:schemeClr val="bg1"/>
                </a:solidFill>
              </a:rPr>
              <a:t>onClick</a:t>
            </a:r>
            <a:r>
              <a:rPr lang="en-US" altLang="zh-TW" dirty="0">
                <a:solidFill>
                  <a:schemeClr val="bg1"/>
                </a:solidFill>
              </a:rPr>
              <a:t>="" </a:t>
            </a:r>
            <a:r>
              <a:rPr lang="en-US" altLang="zh-TW" dirty="0" smtClean="0">
                <a:solidFill>
                  <a:schemeClr val="bg1"/>
                </a:solidFill>
              </a:rPr>
              <a:t>                       </a:t>
            </a:r>
            <a:r>
              <a:rPr lang="en-US" altLang="zh-TW" dirty="0" smtClean="0">
                <a:solidFill>
                  <a:srgbClr val="FFFF00"/>
                </a:solidFill>
              </a:rPr>
              <a:t>//the function will be called when the widget is clicked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widget-</a:t>
            </a:r>
            <a:r>
              <a:rPr lang="en-US" altLang="zh-TW" dirty="0" err="1" smtClean="0">
                <a:solidFill>
                  <a:schemeClr val="bg1"/>
                </a:solidFill>
              </a:rPr>
              <a:t>sizeX</a:t>
            </a:r>
            <a:r>
              <a:rPr lang="en-US" altLang="zh-TW" dirty="0" smtClean="0">
                <a:solidFill>
                  <a:schemeClr val="bg1"/>
                </a:solidFill>
              </a:rPr>
              <a:t>=6                             </a:t>
            </a:r>
            <a:r>
              <a:rPr lang="en-US" altLang="zh-TW" dirty="0" smtClean="0">
                <a:solidFill>
                  <a:srgbClr val="FFFF00"/>
                </a:solidFill>
              </a:rPr>
              <a:t>//the widget size X (from 1 to 6)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widget-</a:t>
            </a:r>
            <a:r>
              <a:rPr lang="en-US" altLang="zh-TW" dirty="0" err="1" smtClean="0">
                <a:solidFill>
                  <a:schemeClr val="bg1"/>
                </a:solidFill>
              </a:rPr>
              <a:t>sizeY</a:t>
            </a:r>
            <a:r>
              <a:rPr lang="en-US" altLang="zh-TW" dirty="0" smtClean="0">
                <a:solidFill>
                  <a:schemeClr val="bg1"/>
                </a:solidFill>
              </a:rPr>
              <a:t>=2                             </a:t>
            </a:r>
            <a:r>
              <a:rPr lang="en-US" altLang="zh-TW" dirty="0" smtClean="0">
                <a:solidFill>
                  <a:srgbClr val="FFFF00"/>
                </a:solidFill>
              </a:rPr>
              <a:t>//the widget size Y (from 1 to 6)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widget-row=2                               </a:t>
            </a:r>
            <a:r>
              <a:rPr lang="en-US" altLang="zh-TW" dirty="0" smtClean="0">
                <a:solidFill>
                  <a:srgbClr val="FFFF00"/>
                </a:solidFill>
              </a:rPr>
              <a:t>//the widget position: row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      widget-col=1&gt;                              </a:t>
            </a:r>
            <a:r>
              <a:rPr lang="en-US" altLang="zh-TW" dirty="0" smtClean="0">
                <a:solidFill>
                  <a:srgbClr val="FFFF00"/>
                </a:solidFill>
              </a:rPr>
              <a:t>//the widget position: column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       	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 &lt;</a:t>
            </a:r>
            <a:r>
              <a:rPr lang="en-US" altLang="zh-TW" dirty="0">
                <a:solidFill>
                  <a:schemeClr val="bg1"/>
                </a:solidFill>
              </a:rPr>
              <a:t>div id='map' style='width</a:t>
            </a:r>
            <a:r>
              <a:rPr lang="en-US" altLang="zh-TW" b="1" dirty="0">
                <a:solidFill>
                  <a:schemeClr val="bg1"/>
                </a:solidFill>
              </a:rPr>
              <a:t>:70%; height:94%;'&gt;&lt;/div</a:t>
            </a:r>
            <a:r>
              <a:rPr lang="en-US" altLang="zh-TW" b="1" dirty="0" smtClean="0">
                <a:solidFill>
                  <a:schemeClr val="bg1"/>
                </a:solidFill>
              </a:rPr>
              <a:t>&gt;         </a:t>
            </a:r>
            <a:r>
              <a:rPr lang="en-US" altLang="zh-TW" b="1" dirty="0" smtClean="0">
                <a:solidFill>
                  <a:srgbClr val="FFFF00"/>
                </a:solidFill>
              </a:rPr>
              <a:t>//the layout in the widget</a:t>
            </a:r>
            <a:endParaRPr lang="en-US" altLang="zh-TW" b="1" dirty="0">
              <a:solidFill>
                <a:srgbClr val="FFFF00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      </a:t>
            </a:r>
            <a:r>
              <a:rPr lang="en-US" altLang="zh-TW" dirty="0" smtClean="0">
                <a:solidFill>
                  <a:schemeClr val="bg1"/>
                </a:solidFill>
              </a:rPr>
              <a:t>	 &lt;</a:t>
            </a:r>
            <a:r>
              <a:rPr lang="en-US" altLang="zh-TW" dirty="0">
                <a:solidFill>
                  <a:schemeClr val="bg1"/>
                </a:solidFill>
              </a:rPr>
              <a:t>div style='width</a:t>
            </a:r>
            <a:r>
              <a:rPr lang="en-US" altLang="zh-TW" b="1" dirty="0">
                <a:solidFill>
                  <a:schemeClr val="bg1"/>
                </a:solidFill>
              </a:rPr>
              <a:t>:30%; height:94%;'&gt;&lt;/div</a:t>
            </a:r>
            <a:r>
              <a:rPr lang="en-US" altLang="zh-TW" b="1" dirty="0" smtClean="0">
                <a:solidFill>
                  <a:schemeClr val="bg1"/>
                </a:solidFill>
              </a:rPr>
              <a:t>&gt;</a:t>
            </a: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&lt;/div</a:t>
            </a:r>
            <a:r>
              <a:rPr lang="en-US" altLang="zh-TW" dirty="0" smtClean="0">
                <a:solidFill>
                  <a:schemeClr val="bg1"/>
                </a:solidFill>
              </a:rPr>
              <a:t>&gt;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9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" y="454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1124744"/>
            <a:ext cx="8424936" cy="5733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5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1484784"/>
            <a:ext cx="8424936" cy="4464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7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146</Words>
  <Application>Microsoft Office PowerPoint</Application>
  <PresentationFormat>如螢幕大小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Create Widget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Chin-Te JUNG</cp:lastModifiedBy>
  <cp:revision>10</cp:revision>
  <dcterms:modified xsi:type="dcterms:W3CDTF">2013-03-04T14:13:40Z</dcterms:modified>
</cp:coreProperties>
</file>