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2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Layout: </a:t>
            </a:r>
            <a:br>
              <a:rPr lang="en-US" altLang="zh-TW" dirty="0" smtClean="0"/>
            </a:br>
            <a:r>
              <a:rPr lang="en-US" altLang="zh-TW" dirty="0" smtClean="0"/>
              <a:t>Top Sales / Service Leads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1270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Calvin</a:t>
            </a:r>
          </a:p>
          <a:p>
            <a:r>
              <a:rPr lang="en-US" altLang="zh-TW" dirty="0" smtClean="0"/>
              <a:t>2013.03.15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8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15518" y="116632"/>
            <a:ext cx="8676962" cy="4176464"/>
            <a:chOff x="107504" y="260648"/>
            <a:chExt cx="8928988" cy="446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" t="13071" r="3205" b="22580"/>
            <a:stretch/>
          </p:blipFill>
          <p:spPr bwMode="auto">
            <a:xfrm>
              <a:off x="107504" y="260648"/>
              <a:ext cx="8928988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364088" y="548680"/>
              <a:ext cx="3528392" cy="41764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95536" y="3861048"/>
            <a:ext cx="8388930" cy="3046988"/>
            <a:chOff x="395536" y="3982412"/>
            <a:chExt cx="8388930" cy="3046988"/>
          </a:xfrm>
        </p:grpSpPr>
        <p:sp>
          <p:nvSpPr>
            <p:cNvPr id="4" name="矩形 3"/>
            <p:cNvSpPr/>
            <p:nvPr/>
          </p:nvSpPr>
          <p:spPr>
            <a:xfrm>
              <a:off x="395536" y="3982412"/>
              <a:ext cx="838893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&lt;div id='</a:t>
              </a:r>
              <a:r>
                <a:rPr lang="en-US" altLang="zh-TW" sz="1200" dirty="0" err="1"/>
                <a:t>widget_map</a:t>
              </a:r>
              <a:r>
                <a:rPr lang="en-US" altLang="zh-TW" sz="1200" dirty="0"/>
                <a:t>' </a:t>
              </a:r>
              <a:r>
                <a:rPr lang="en-US" altLang="zh-TW" sz="1200" dirty="0" smtClean="0"/>
                <a:t>………   &gt;</a:t>
              </a:r>
            </a:p>
            <a:p>
              <a:r>
                <a:rPr lang="en-US" altLang="zh-TW" sz="1200" dirty="0" smtClean="0"/>
                <a:t>     &lt;div style='height</a:t>
              </a:r>
              <a:r>
                <a:rPr lang="en-US" altLang="zh-TW" sz="1200" b="1" dirty="0" smtClean="0"/>
                <a:t>: 98%; width: 100%;'&gt;</a:t>
              </a:r>
            </a:p>
            <a:p>
              <a:r>
                <a:rPr lang="en-US" altLang="zh-TW" sz="1200" dirty="0" smtClean="0"/>
                <a:t>     	&lt;! --map </a:t>
              </a:r>
              <a:r>
                <a:rPr lang="en-US" altLang="zh-TW" sz="1200" dirty="0" smtClean="0">
                  <a:sym typeface="Wingdings" pitchFamily="2" charset="2"/>
                </a:rPr>
                <a:t>--&gt;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	&lt;</a:t>
              </a:r>
              <a:r>
                <a:rPr lang="en-US" altLang="zh-TW" sz="1200" dirty="0"/>
                <a:t>div id='map' style=' width</a:t>
              </a:r>
              <a:r>
                <a:rPr lang="en-US" altLang="zh-TW" sz="1200" b="1" dirty="0"/>
                <a:t>:60%; height:95%; </a:t>
              </a:r>
              <a:r>
                <a:rPr lang="en-US" altLang="zh-TW" sz="1200" b="1" dirty="0" err="1"/>
                <a:t>float:left</a:t>
              </a:r>
              <a:r>
                <a:rPr lang="en-US" altLang="zh-TW" sz="1200" b="1" dirty="0"/>
                <a:t>'&gt;&lt;/div&gt;</a:t>
              </a:r>
            </a:p>
            <a:p>
              <a:endParaRPr lang="zh-TW" altLang="en-US" sz="1200" dirty="0"/>
            </a:p>
            <a:p>
              <a:r>
                <a:rPr lang="en-US" altLang="zh-TW" sz="1200" dirty="0" smtClean="0"/>
                <a:t>     	&lt;!– leads tabs--&gt;</a:t>
              </a:r>
              <a:endParaRPr lang="en-US" altLang="zh-TW" sz="1200" dirty="0"/>
            </a:p>
            <a:p>
              <a:r>
                <a:rPr lang="en-US" altLang="zh-TW" sz="1200" dirty="0" smtClean="0"/>
                <a:t>	&lt;</a:t>
              </a:r>
              <a:r>
                <a:rPr lang="en-US" altLang="zh-TW" sz="1200" dirty="0"/>
                <a:t>div id='leads' style='width</a:t>
              </a:r>
              <a:r>
                <a:rPr lang="en-US" altLang="zh-TW" sz="1200" b="1" dirty="0"/>
                <a:t>:38.5%; height:95%; padding:5px; </a:t>
              </a:r>
              <a:r>
                <a:rPr lang="en-US" altLang="zh-TW" sz="1200" b="1" dirty="0" err="1"/>
                <a:t>float:left</a:t>
              </a:r>
              <a:r>
                <a:rPr lang="en-US" altLang="zh-TW" sz="1200" b="1" dirty="0"/>
                <a:t>' class='tabs'&gt; </a:t>
              </a:r>
            </a:p>
            <a:p>
              <a:r>
                <a:rPr lang="en-US" altLang="zh-TW" sz="1200" dirty="0" smtClean="0"/>
                <a:t>	     &lt;</a:t>
              </a:r>
              <a:r>
                <a:rPr lang="en-US" altLang="zh-TW" sz="1200" dirty="0" err="1"/>
                <a:t>ul</a:t>
              </a:r>
              <a:r>
                <a:rPr lang="en-US" altLang="zh-TW" sz="1200" dirty="0"/>
                <a:t>&gt;</a:t>
              </a:r>
            </a:p>
            <a:p>
              <a:r>
                <a:rPr lang="en-US" altLang="zh-TW" sz="1200" dirty="0" smtClean="0"/>
                <a:t>		&lt;</a:t>
              </a:r>
              <a:r>
                <a:rPr lang="en-US" altLang="zh-TW" sz="1200" dirty="0"/>
                <a:t>li&gt;&lt;a </a:t>
              </a:r>
              <a:r>
                <a:rPr lang="en-US" altLang="zh-TW" sz="1200" dirty="0" err="1"/>
                <a:t>href</a:t>
              </a:r>
              <a:r>
                <a:rPr lang="en-US" altLang="zh-TW" sz="1200" dirty="0"/>
                <a:t>='#</a:t>
              </a:r>
              <a:r>
                <a:rPr lang="en-US" altLang="zh-TW" sz="1200" dirty="0" err="1"/>
                <a:t>sales_leads</a:t>
              </a:r>
              <a:r>
                <a:rPr lang="en-US" altLang="zh-TW" sz="1200" dirty="0"/>
                <a:t>'&gt;Top 10 Sales Leads&lt;/a&gt;&lt;/li&gt;</a:t>
              </a:r>
            </a:p>
            <a:p>
              <a:r>
                <a:rPr lang="en-US" altLang="zh-TW" sz="1200" dirty="0" smtClean="0"/>
                <a:t>		&lt;</a:t>
              </a:r>
              <a:r>
                <a:rPr lang="en-US" altLang="zh-TW" sz="1200" dirty="0"/>
                <a:t>li&gt;&lt;a </a:t>
              </a:r>
              <a:r>
                <a:rPr lang="en-US" altLang="zh-TW" sz="1200" dirty="0" err="1"/>
                <a:t>href</a:t>
              </a:r>
              <a:r>
                <a:rPr lang="en-US" altLang="zh-TW" sz="1200" dirty="0"/>
                <a:t>='#</a:t>
              </a:r>
              <a:r>
                <a:rPr lang="en-US" altLang="zh-TW" sz="1200" dirty="0" err="1"/>
                <a:t>service_leads</a:t>
              </a:r>
              <a:r>
                <a:rPr lang="en-US" altLang="zh-TW" sz="1200" dirty="0"/>
                <a:t>'&gt;Top 10 Service Leads&lt;/a&gt;&lt;/li&gt;</a:t>
              </a:r>
            </a:p>
            <a:p>
              <a:r>
                <a:rPr lang="en-US" altLang="zh-TW" sz="1200" dirty="0" smtClean="0"/>
                <a:t>	     &lt;/</a:t>
              </a:r>
              <a:r>
                <a:rPr lang="en-US" altLang="zh-TW" sz="1200" dirty="0" err="1"/>
                <a:t>ul</a:t>
              </a:r>
              <a:r>
                <a:rPr lang="en-US" altLang="zh-TW" sz="1200" dirty="0" smtClean="0"/>
                <a:t>&gt;</a:t>
              </a:r>
              <a:endParaRPr lang="zh-TW" altLang="en-US" sz="1200" dirty="0"/>
            </a:p>
            <a:p>
              <a:r>
                <a:rPr lang="en-US" altLang="zh-TW" sz="1200" dirty="0" smtClean="0"/>
                <a:t>	     &lt;</a:t>
              </a:r>
              <a:r>
                <a:rPr lang="en-US" altLang="zh-TW" sz="1200" dirty="0"/>
                <a:t>div id='</a:t>
              </a:r>
              <a:r>
                <a:rPr lang="en-US" altLang="zh-TW" sz="1200" dirty="0" err="1"/>
                <a:t>sales_leads</a:t>
              </a:r>
              <a:r>
                <a:rPr lang="en-US" altLang="zh-TW" sz="1200" dirty="0"/>
                <a:t>' class='leads' style='height</a:t>
              </a:r>
              <a:r>
                <a:rPr lang="en-US" altLang="zh-TW" sz="1200" b="1" dirty="0"/>
                <a:t>: 350px; </a:t>
              </a:r>
              <a:r>
                <a:rPr lang="en-US" altLang="zh-TW" sz="1200" b="1" dirty="0" err="1"/>
                <a:t>overflow:auto</a:t>
              </a:r>
              <a:r>
                <a:rPr lang="en-US" altLang="zh-TW" sz="1200" b="1" dirty="0"/>
                <a:t>;  background-color: ;'&gt; Sales Leads &lt;/div&gt;</a:t>
              </a:r>
            </a:p>
            <a:p>
              <a:r>
                <a:rPr lang="en-US" altLang="zh-TW" sz="1200" dirty="0" smtClean="0"/>
                <a:t>	     &lt;</a:t>
              </a:r>
              <a:r>
                <a:rPr lang="en-US" altLang="zh-TW" sz="1200" dirty="0"/>
                <a:t>div id='</a:t>
              </a:r>
              <a:r>
                <a:rPr lang="en-US" altLang="zh-TW" sz="1200" dirty="0" err="1"/>
                <a:t>service_leads</a:t>
              </a:r>
              <a:r>
                <a:rPr lang="en-US" altLang="zh-TW" sz="1200" dirty="0"/>
                <a:t>' class='leads' style='height</a:t>
              </a:r>
              <a:r>
                <a:rPr lang="en-US" altLang="zh-TW" sz="1200" b="1" dirty="0"/>
                <a:t>: 350px; </a:t>
              </a:r>
              <a:r>
                <a:rPr lang="en-US" altLang="zh-TW" sz="1200" b="1" dirty="0" err="1"/>
                <a:t>overflow:auto</a:t>
              </a:r>
              <a:r>
                <a:rPr lang="en-US" altLang="zh-TW" sz="1200" b="1" dirty="0"/>
                <a:t>; background-color: ;'&gt; Service Leads </a:t>
              </a:r>
              <a:r>
                <a:rPr lang="en-US" altLang="zh-TW" sz="1200" b="1" dirty="0" smtClean="0"/>
                <a:t>	&lt;/</a:t>
              </a:r>
              <a:r>
                <a:rPr lang="en-US" altLang="zh-TW" sz="1200" b="1" dirty="0"/>
                <a:t>div&gt;</a:t>
              </a:r>
            </a:p>
            <a:p>
              <a:r>
                <a:rPr lang="en-US" altLang="zh-TW" sz="1200" dirty="0" smtClean="0"/>
                <a:t>     &lt;/</a:t>
              </a:r>
              <a:r>
                <a:rPr lang="en-US" altLang="zh-TW" sz="1200" dirty="0"/>
                <a:t>div&gt;</a:t>
              </a:r>
            </a:p>
            <a:p>
              <a:r>
                <a:rPr lang="en-US" altLang="zh-TW" sz="1200" dirty="0"/>
                <a:t>&lt;/div</a:t>
              </a:r>
              <a:r>
                <a:rPr lang="en-US" altLang="zh-TW" sz="1200" dirty="0" smtClean="0"/>
                <a:t>&gt;</a:t>
              </a:r>
              <a:endParaRPr lang="en-US" altLang="zh-TW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03648" y="6021288"/>
              <a:ext cx="7348885" cy="405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9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13071" r="3205" b="52679"/>
          <a:stretch/>
        </p:blipFill>
        <p:spPr bwMode="auto">
          <a:xfrm>
            <a:off x="215518" y="116632"/>
            <a:ext cx="8676962" cy="222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436095" y="836712"/>
            <a:ext cx="3096345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5518" y="2818671"/>
            <a:ext cx="86769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sz="1600" dirty="0"/>
              <a:t>&lt;li </a:t>
            </a:r>
            <a:r>
              <a:rPr lang="it-IT" altLang="zh-TW" sz="1600" dirty="0" smtClean="0"/>
              <a:t>id=‘{i}’ </a:t>
            </a:r>
            <a:r>
              <a:rPr lang="it-IT" altLang="zh-TW" sz="1600" dirty="0"/>
              <a:t>leadType</a:t>
            </a:r>
            <a:r>
              <a:rPr lang="it-IT" altLang="zh-TW" sz="1600" dirty="0" smtClean="0"/>
              <a:t>=‘{k}'&gt; </a:t>
            </a:r>
            <a:endParaRPr lang="it-IT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  &lt;</a:t>
            </a:r>
            <a:r>
              <a:rPr lang="en-US" altLang="zh-TW" sz="1600" dirty="0"/>
              <a:t>div class='</a:t>
            </a:r>
            <a:r>
              <a:rPr lang="en-US" altLang="zh-TW" sz="1600" b="1" dirty="0">
                <a:solidFill>
                  <a:srgbClr val="FF0000"/>
                </a:solidFill>
              </a:rPr>
              <a:t>score</a:t>
            </a:r>
            <a:r>
              <a:rPr lang="en-US" altLang="zh-TW" sz="1600" dirty="0" smtClean="0"/>
              <a:t>'&gt; </a:t>
            </a:r>
            <a:r>
              <a:rPr lang="en-US" altLang="zh-TW" sz="1600" dirty="0"/>
              <a:t>+ </a:t>
            </a:r>
            <a:r>
              <a:rPr lang="en-US" altLang="zh-TW" sz="1600" dirty="0" err="1"/>
              <a:t>lead.score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+ &lt;/</a:t>
            </a:r>
            <a:r>
              <a:rPr lang="en-US" altLang="zh-TW" sz="1600" dirty="0"/>
              <a:t>div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     &lt;</a:t>
            </a:r>
            <a:r>
              <a:rPr lang="en-US" altLang="zh-TW" sz="1600" dirty="0"/>
              <a:t>div class='</a:t>
            </a:r>
            <a:r>
              <a:rPr lang="en-US" altLang="zh-TW" sz="1600" b="1" dirty="0">
                <a:solidFill>
                  <a:srgbClr val="FF0000"/>
                </a:solidFill>
              </a:rPr>
              <a:t>content</a:t>
            </a:r>
            <a:r>
              <a:rPr lang="en-US" altLang="zh-TW" sz="1600" dirty="0" smtClean="0"/>
              <a:t>'&gt;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      &lt;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 title='see more about the lead' </a:t>
            </a: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src</a:t>
            </a:r>
            <a:r>
              <a:rPr lang="en-US" altLang="zh-TW" sz="1600" dirty="0"/>
              <a:t>='" </a:t>
            </a:r>
            <a:r>
              <a:rPr lang="en-US" altLang="zh-TW" sz="1600" dirty="0" smtClean="0"/>
              <a:t>+ </a:t>
            </a:r>
            <a:r>
              <a:rPr lang="en-US" altLang="zh-TW" sz="1600" dirty="0" err="1" smtClean="0"/>
              <a:t>userData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lead.user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image_url</a:t>
            </a:r>
            <a:r>
              <a:rPr lang="en-US" altLang="zh-TW" sz="1600" dirty="0"/>
              <a:t> + "' </a:t>
            </a:r>
            <a:r>
              <a:rPr lang="en-US" altLang="zh-TW" sz="1600" dirty="0" smtClean="0"/>
              <a:t>/&gt;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      &lt;</a:t>
            </a:r>
            <a:r>
              <a:rPr lang="en-US" altLang="zh-TW" sz="1600" dirty="0"/>
              <a:t>div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               &lt;</a:t>
            </a:r>
            <a:r>
              <a:rPr lang="en-US" altLang="zh-TW" sz="1600" dirty="0"/>
              <a:t>label class='title'&gt;" + </a:t>
            </a:r>
            <a:r>
              <a:rPr lang="en-US" altLang="zh-TW" sz="1600" dirty="0" err="1"/>
              <a:t>lead.user</a:t>
            </a:r>
            <a:r>
              <a:rPr lang="en-US" altLang="zh-TW" sz="1600" dirty="0"/>
              <a:t> +"&lt;/label&gt; says:&lt;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&gt;" +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                 </a:t>
            </a:r>
            <a:r>
              <a:rPr lang="en-US" altLang="zh-TW" sz="1600" dirty="0" err="1" smtClean="0"/>
              <a:t>pathgeo.util.highlightKeyword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app.constants.KEYWORDS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lead.text</a:t>
            </a:r>
            <a:r>
              <a:rPr lang="en-US" altLang="zh-TW" sz="1600" dirty="0"/>
              <a:t>, true) +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           &lt;/</a:t>
            </a:r>
            <a:r>
              <a:rPr lang="en-US" altLang="zh-TW" sz="1600" dirty="0"/>
              <a:t>div</a:t>
            </a:r>
            <a:r>
              <a:rPr lang="en-US" altLang="zh-TW" sz="1600" dirty="0" smtClean="0"/>
              <a:t>&gt;</a:t>
            </a:r>
            <a:br>
              <a:rPr lang="en-US" altLang="zh-TW" sz="1600" dirty="0" smtClean="0"/>
            </a:br>
            <a:r>
              <a:rPr lang="en-US" altLang="zh-TW" sz="1600" dirty="0" smtClean="0"/>
              <a:t>      &lt;/</a:t>
            </a:r>
            <a:r>
              <a:rPr lang="en-US" altLang="zh-TW" sz="1600" dirty="0"/>
              <a:t>div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li</a:t>
            </a:r>
            <a:r>
              <a:rPr lang="en-US" altLang="zh-TW" sz="1600" dirty="0" smtClean="0"/>
              <a:t>&gt;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5784537"/>
            <a:ext cx="914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 CSS classes (e.g. score and content) to control the 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1" y="5258725"/>
            <a:ext cx="2376264" cy="198374"/>
          </a:xfrm>
          <a:prstGeom prst="rect">
            <a:avLst/>
          </a:prstGeom>
          <a:solidFill>
            <a:srgbClr val="FFFF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7898" y="5684998"/>
            <a:ext cx="5712253" cy="444247"/>
          </a:xfrm>
          <a:prstGeom prst="rect">
            <a:avLst/>
          </a:prstGeom>
          <a:solidFill>
            <a:srgbClr val="FFFF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58036" y="3056761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/** score and content */</a:t>
            </a:r>
          </a:p>
          <a:p>
            <a:r>
              <a:rPr lang="en-US" altLang="zh-TW" sz="1400" dirty="0"/>
              <a:t>.score </a:t>
            </a:r>
            <a:r>
              <a:rPr lang="en-US" altLang="zh-TW" sz="1400" b="1" dirty="0"/>
              <a:t>{width:5%;  </a:t>
            </a:r>
            <a:r>
              <a:rPr lang="en-US" altLang="zh-TW" sz="1400" b="1" dirty="0" err="1"/>
              <a:t>text-align:center</a:t>
            </a:r>
            <a:r>
              <a:rPr lang="en-US" altLang="zh-TW" sz="1400" b="1" dirty="0"/>
              <a:t>; margin-right:9px; </a:t>
            </a:r>
            <a:r>
              <a:rPr lang="en-US" altLang="zh-TW" sz="1400" b="1" dirty="0" err="1"/>
              <a:t>font-weight:bold</a:t>
            </a:r>
            <a:r>
              <a:rPr lang="en-US" altLang="zh-TW" sz="1400" b="1" dirty="0"/>
              <a:t>; color:#EC692D; font-size:150%; }</a:t>
            </a:r>
          </a:p>
          <a:p>
            <a:r>
              <a:rPr lang="en-US" altLang="zh-TW" sz="1400" dirty="0"/>
              <a:t>.content </a:t>
            </a:r>
            <a:r>
              <a:rPr lang="en-US" altLang="zh-TW" sz="1400" b="1" dirty="0"/>
              <a:t>{width:86%; color:#555555; padding-left:10px; font-size:90%;}</a:t>
            </a:r>
          </a:p>
          <a:p>
            <a:r>
              <a:rPr lang="en-US" altLang="zh-TW" sz="1400" dirty="0"/>
              <a:t>.content .title </a:t>
            </a:r>
            <a:r>
              <a:rPr lang="en-US" altLang="zh-TW" sz="1400" b="1" dirty="0"/>
              <a:t>{</a:t>
            </a:r>
            <a:r>
              <a:rPr lang="en-US" altLang="zh-TW" sz="1400" b="1" dirty="0" err="1"/>
              <a:t>font-weight:bold</a:t>
            </a:r>
            <a:r>
              <a:rPr lang="en-US" altLang="zh-TW" sz="1400" b="1" dirty="0"/>
              <a:t>;}</a:t>
            </a:r>
          </a:p>
          <a:p>
            <a:endParaRPr lang="zh-TW" altLang="en-US" sz="1400" dirty="0"/>
          </a:p>
          <a:p>
            <a:endParaRPr lang="zh-TW" altLang="en-US" sz="1400" dirty="0"/>
          </a:p>
          <a:p>
            <a:r>
              <a:rPr lang="en-US" altLang="zh-TW" sz="1400" dirty="0"/>
              <a:t>/** </a:t>
            </a:r>
            <a:r>
              <a:rPr lang="en-US" altLang="zh-TW" sz="1400" dirty="0" err="1"/>
              <a:t>sales_leads</a:t>
            </a:r>
            <a:r>
              <a:rPr lang="en-US" altLang="zh-TW" sz="1400" dirty="0"/>
              <a:t> */</a:t>
            </a:r>
          </a:p>
          <a:p>
            <a:r>
              <a:rPr lang="en-US" altLang="zh-TW" sz="1400" dirty="0"/>
              <a:t>#leads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{padding:0px; margin:0px; </a:t>
            </a:r>
            <a:r>
              <a:rPr lang="en-US" altLang="zh-TW" sz="1400" b="1" dirty="0" err="1"/>
              <a:t>list-style:none</a:t>
            </a:r>
            <a:r>
              <a:rPr lang="en-US" altLang="zh-TW" sz="1400" b="1" dirty="0"/>
              <a:t>;}</a:t>
            </a:r>
          </a:p>
          <a:p>
            <a:r>
              <a:rPr lang="en-US" altLang="zh-TW" sz="1400" dirty="0"/>
              <a:t>#leads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li {border-bottom:1px solid #</a:t>
            </a:r>
            <a:r>
              <a:rPr lang="en-US" altLang="zh-TW" sz="1400" b="1" dirty="0" err="1"/>
              <a:t>eeeeee</a:t>
            </a:r>
            <a:r>
              <a:rPr lang="en-US" altLang="zh-TW" sz="1400" b="1" dirty="0"/>
              <a:t>; padding:5px;display: inline-block; width:96%;}</a:t>
            </a:r>
          </a:p>
          <a:p>
            <a:r>
              <a:rPr lang="en-US" altLang="zh-TW" sz="1400" dirty="0"/>
              <a:t>#leads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li:hover</a:t>
            </a:r>
            <a:r>
              <a:rPr lang="en-US" altLang="zh-TW" sz="1400" b="1" dirty="0"/>
              <a:t> {background-color:#</a:t>
            </a:r>
            <a:r>
              <a:rPr lang="en-US" altLang="zh-TW" sz="1400" b="1" dirty="0" err="1"/>
              <a:t>eeeeee</a:t>
            </a:r>
            <a:r>
              <a:rPr lang="en-US" altLang="zh-TW" sz="1400" b="1" dirty="0"/>
              <a:t>;}</a:t>
            </a:r>
          </a:p>
          <a:p>
            <a:r>
              <a:rPr lang="en-US" altLang="zh-TW" sz="1400" dirty="0"/>
              <a:t>#leads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li div {</a:t>
            </a:r>
            <a:r>
              <a:rPr lang="en-US" altLang="zh-TW" sz="1400" b="1" dirty="0" err="1" smtClean="0"/>
              <a:t>float:left</a:t>
            </a:r>
            <a:r>
              <a:rPr lang="en-US" altLang="zh-TW" sz="1400" b="1" dirty="0" smtClean="0"/>
              <a:t>;}	</a:t>
            </a:r>
          </a:p>
          <a:p>
            <a:r>
              <a:rPr lang="en-US" altLang="zh-TW" sz="1400" dirty="0" smtClean="0"/>
              <a:t>#leads </a:t>
            </a:r>
            <a:r>
              <a:rPr lang="en-US" altLang="zh-TW" sz="1400" b="1" dirty="0" smtClean="0"/>
              <a:t>&gt; div </a:t>
            </a:r>
            <a:r>
              <a:rPr lang="en-US" altLang="zh-TW" sz="1400" b="1" dirty="0" err="1" smtClean="0"/>
              <a:t>ul</a:t>
            </a:r>
            <a:r>
              <a:rPr lang="en-US" altLang="zh-TW" sz="1400" b="1" dirty="0" smtClean="0"/>
              <a:t> li .score {font-size:170%;}</a:t>
            </a:r>
          </a:p>
          <a:p>
            <a:r>
              <a:rPr lang="en-US" altLang="zh-TW" sz="1400" dirty="0" smtClean="0"/>
              <a:t>#</a:t>
            </a:r>
            <a:r>
              <a:rPr lang="en-US" altLang="zh-TW" sz="1400" dirty="0"/>
              <a:t>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li div </a:t>
            </a:r>
            <a:r>
              <a:rPr lang="en-US" altLang="zh-TW" sz="1400" b="1" dirty="0" err="1"/>
              <a:t>img</a:t>
            </a:r>
            <a:r>
              <a:rPr lang="en-US" altLang="zh-TW" sz="1400" b="1" dirty="0"/>
              <a:t> {width:65px; height:65px; </a:t>
            </a:r>
            <a:r>
              <a:rPr lang="en-US" altLang="zh-TW" sz="1400" b="1" dirty="0" err="1"/>
              <a:t>float:left</a:t>
            </a:r>
            <a:r>
              <a:rPr lang="en-US" altLang="zh-TW" sz="1400" b="1" dirty="0"/>
              <a:t>; </a:t>
            </a:r>
            <a:r>
              <a:rPr lang="en-US" altLang="zh-TW" sz="1400" b="1" dirty="0" err="1"/>
              <a:t>cursor:pointer</a:t>
            </a:r>
            <a:r>
              <a:rPr lang="en-US" altLang="zh-TW" sz="1400" b="1" dirty="0"/>
              <a:t>;}</a:t>
            </a:r>
          </a:p>
          <a:p>
            <a:r>
              <a:rPr lang="en-US" altLang="zh-TW" sz="1400" dirty="0"/>
              <a:t>#leads </a:t>
            </a:r>
            <a:r>
              <a:rPr lang="en-US" altLang="zh-TW" sz="1400" b="1" dirty="0"/>
              <a:t>&gt; div </a:t>
            </a:r>
            <a:r>
              <a:rPr lang="en-US" altLang="zh-TW" sz="1400" b="1" dirty="0" err="1"/>
              <a:t>ul</a:t>
            </a:r>
            <a:r>
              <a:rPr lang="en-US" altLang="zh-TW" sz="1400" b="1" dirty="0"/>
              <a:t> li div </a:t>
            </a:r>
            <a:r>
              <a:rPr lang="en-US" altLang="zh-TW" sz="1400" b="1" dirty="0" err="1"/>
              <a:t>div</a:t>
            </a:r>
            <a:r>
              <a:rPr lang="en-US" altLang="zh-TW" sz="1400" b="1" dirty="0"/>
              <a:t> {</a:t>
            </a:r>
            <a:r>
              <a:rPr lang="en-US" altLang="zh-TW" sz="1400" b="1" dirty="0" err="1"/>
              <a:t>float:left</a:t>
            </a:r>
            <a:r>
              <a:rPr lang="en-US" altLang="zh-TW" sz="1400" b="1" dirty="0"/>
              <a:t>; width:70%;padding-left:10px;}</a:t>
            </a:r>
            <a:endParaRPr lang="zh-TW" altLang="en-US" sz="1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15518" y="116632"/>
            <a:ext cx="8676962" cy="2222956"/>
            <a:chOff x="215518" y="116632"/>
            <a:chExt cx="8676962" cy="222295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" t="13071" r="3205" b="52679"/>
            <a:stretch/>
          </p:blipFill>
          <p:spPr bwMode="auto">
            <a:xfrm>
              <a:off x="215518" y="116632"/>
              <a:ext cx="8676962" cy="2222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5436095" y="836712"/>
              <a:ext cx="3096345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688530" y="5185705"/>
            <a:ext cx="585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// Make the layout of “score” and “content” div horizontally and align to left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5406" y="5589240"/>
            <a:ext cx="3093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// Make the layout in the “content” div (i.e. image and its div) horizontally and align to left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249</Words>
  <Application>Microsoft Office PowerPoint</Application>
  <PresentationFormat>如螢幕大小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Layout:  Top Sales / Service Leads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Layout:  Top Sales / Service Leads</dc:title>
  <cp:lastModifiedBy>Chin-Te JUNG</cp:lastModifiedBy>
  <cp:revision>4</cp:revision>
  <dcterms:modified xsi:type="dcterms:W3CDTF">2013-03-15T12:56:39Z</dcterms:modified>
</cp:coreProperties>
</file>