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4" r:id="rId6"/>
    <p:sldId id="265" r:id="rId7"/>
    <p:sldId id="263" r:id="rId8"/>
    <p:sldId id="257" r:id="rId9"/>
    <p:sldId id="259" r:id="rId10"/>
    <p:sldId id="26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dsu.edu/suhan/layou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dsu.edu/jsalt/layout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dsu.edu/calvin/dem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ridster.net/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dsu.edu/calvin/dem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Create Widget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Calvin</a:t>
            </a:r>
          </a:p>
          <a:p>
            <a:r>
              <a:rPr lang="en-US" altLang="zh-TW" smtClean="0"/>
              <a:t>2013.03.04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3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484784"/>
            <a:ext cx="8424936" cy="4464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65104"/>
            <a:ext cx="9149471" cy="2492896"/>
          </a:xfrm>
          <a:prstGeom prst="rect">
            <a:avLst/>
          </a:prstGeom>
          <a:solidFill>
            <a:schemeClr val="bg1">
              <a:lumMod val="7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Su’s Layout (</a:t>
            </a:r>
            <a:r>
              <a:rPr lang="en-US" altLang="zh-TW" dirty="0">
                <a:solidFill>
                  <a:schemeClr val="tx1"/>
                </a:solidFill>
                <a:hlinkClick r:id="rId3"/>
              </a:rPr>
              <a:t>http://vision.sdsu.edu/suhan/layout</a:t>
            </a:r>
            <a:r>
              <a:rPr lang="en-US" altLang="zh-TW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	Pros: 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resizable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	Cons: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Cannot </a:t>
            </a:r>
            <a:r>
              <a:rPr lang="en-US" altLang="zh-TW" dirty="0" err="1" smtClean="0">
                <a:solidFill>
                  <a:schemeClr val="tx1"/>
                </a:solidFill>
              </a:rPr>
              <a:t>draggable</a:t>
            </a:r>
            <a:r>
              <a:rPr lang="en-US" altLang="zh-TW" dirty="0" smtClean="0">
                <a:solidFill>
                  <a:schemeClr val="tx1"/>
                </a:solidFill>
              </a:rPr>
              <a:t> (cannot meet Bryan’s requirements)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" y="-1"/>
            <a:ext cx="9151315" cy="686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65104"/>
            <a:ext cx="9149471" cy="2492896"/>
          </a:xfrm>
          <a:prstGeom prst="rect">
            <a:avLst/>
          </a:prstGeom>
          <a:solidFill>
            <a:schemeClr val="bg1">
              <a:lumMod val="7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Joe’s </a:t>
            </a:r>
            <a:r>
              <a:rPr lang="en-US" altLang="zh-TW" dirty="0">
                <a:solidFill>
                  <a:schemeClr val="tx1"/>
                </a:solidFill>
              </a:rPr>
              <a:t>Layout (</a:t>
            </a:r>
            <a:r>
              <a:rPr lang="en-US" altLang="zh-TW" dirty="0">
                <a:solidFill>
                  <a:schemeClr val="tx1"/>
                </a:solidFill>
                <a:hlinkClick r:id="rId3"/>
              </a:rPr>
              <a:t>http://vision.sdsu.edu/jsalt/layout2</a:t>
            </a:r>
            <a:r>
              <a:rPr lang="en-US" altLang="zh-TW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	Pros: 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err="1" smtClean="0">
                <a:solidFill>
                  <a:schemeClr val="tx1"/>
                </a:solidFill>
              </a:rPr>
              <a:t>draggable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	Cons: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Cannot resizable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The box size are limited to the same width (ex: 4x2, 4x3, or 4x4)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The layout is limited to 2 columns. 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7608" y="0"/>
            <a:ext cx="9108263" cy="6626657"/>
            <a:chOff x="57976" y="87466"/>
            <a:chExt cx="9108263" cy="683119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6" y="87466"/>
              <a:ext cx="9108263" cy="683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1007604" y="1676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031940" y="1676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948264" y="1689819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948264" y="39330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07604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000008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228184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4365104"/>
            <a:ext cx="9149471" cy="2492896"/>
          </a:xfrm>
          <a:prstGeom prst="rect">
            <a:avLst/>
          </a:prstGeom>
          <a:solidFill>
            <a:schemeClr val="bg1">
              <a:lumMod val="7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Gridster</a:t>
            </a:r>
            <a:r>
              <a:rPr lang="en-US" altLang="zh-TW" dirty="0" smtClean="0">
                <a:solidFill>
                  <a:schemeClr val="tx1"/>
                </a:solidFill>
              </a:rPr>
              <a:t> Layout (</a:t>
            </a:r>
            <a:r>
              <a:rPr lang="en-US" altLang="zh-TW" dirty="0">
                <a:hlinkClick r:id="rId3"/>
              </a:rPr>
              <a:t>http://vision.sdsu.edu/calvin/demo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	Pros: 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err="1" smtClean="0">
                <a:solidFill>
                  <a:schemeClr val="tx1"/>
                </a:solidFill>
              </a:rPr>
              <a:t>Draggable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The box can be anywhere and any size.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err="1" smtClean="0">
                <a:solidFill>
                  <a:schemeClr val="tx1"/>
                </a:solidFill>
              </a:rPr>
              <a:t>OpenSource</a:t>
            </a:r>
            <a:r>
              <a:rPr lang="en-US" altLang="zh-TW" dirty="0" smtClean="0">
                <a:solidFill>
                  <a:schemeClr val="tx1"/>
                </a:solidFill>
              </a:rPr>
              <a:t>, under MIT license (</a:t>
            </a:r>
            <a:r>
              <a:rPr lang="en-US" altLang="zh-TW" dirty="0" err="1" smtClean="0">
                <a:solidFill>
                  <a:schemeClr val="tx1"/>
                </a:solidFill>
              </a:rPr>
              <a:t>Gridster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en-US" altLang="zh-TW" dirty="0">
                <a:solidFill>
                  <a:schemeClr val="tx1"/>
                </a:solidFill>
                <a:hlinkClick r:id="rId4"/>
              </a:rPr>
              <a:t>http://gridster.net</a:t>
            </a:r>
            <a:r>
              <a:rPr lang="en-US" altLang="zh-TW" dirty="0" smtClean="0">
                <a:solidFill>
                  <a:schemeClr val="tx1"/>
                </a:solidFill>
                <a:hlinkClick r:id="rId4"/>
              </a:rPr>
              <a:t>/)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	Cons: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Cannot resizable</a:t>
            </a:r>
          </a:p>
        </p:txBody>
      </p:sp>
    </p:spTree>
    <p:extLst>
      <p:ext uri="{BB962C8B-B14F-4D97-AF65-F5344CB8AC3E}">
        <p14:creationId xmlns:p14="http://schemas.microsoft.com/office/powerpoint/2010/main" val="8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"/>
            <a:ext cx="9144000" cy="68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"/>
            <a:ext cx="9144000" cy="68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67608" y="0"/>
            <a:ext cx="9108263" cy="6858000"/>
            <a:chOff x="57976" y="87466"/>
            <a:chExt cx="9108263" cy="6831197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6" y="87466"/>
              <a:ext cx="9108263" cy="683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1007604" y="1676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031940" y="1676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948264" y="1689819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948264" y="39330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07604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000008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228184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4365104"/>
            <a:ext cx="9149471" cy="2492896"/>
          </a:xfrm>
          <a:prstGeom prst="rect">
            <a:avLst/>
          </a:prstGeom>
          <a:solidFill>
            <a:schemeClr val="bg1">
              <a:lumMod val="7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DEMO Time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hlinkClick r:id="rId3"/>
              </a:rPr>
              <a:t>http://vision.sdsu.edu/calvin/demo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0" y="-27384"/>
            <a:ext cx="9144000" cy="70173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FFFF00"/>
                </a:solidFill>
              </a:rPr>
              <a:t>//Each widget are implemented in DIV 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&lt;</a:t>
            </a:r>
            <a:r>
              <a:rPr lang="en-US" altLang="zh-TW" dirty="0">
                <a:solidFill>
                  <a:schemeClr val="bg1"/>
                </a:solidFill>
              </a:rPr>
              <a:t>div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id</a:t>
            </a:r>
            <a:r>
              <a:rPr lang="en-US" altLang="zh-TW" dirty="0">
                <a:solidFill>
                  <a:schemeClr val="bg1"/>
                </a:solidFill>
              </a:rPr>
              <a:t>='</a:t>
            </a:r>
            <a:r>
              <a:rPr lang="en-US" altLang="zh-TW" dirty="0" err="1">
                <a:solidFill>
                  <a:schemeClr val="bg1"/>
                </a:solidFill>
              </a:rPr>
              <a:t>widget_map</a:t>
            </a:r>
            <a:r>
              <a:rPr lang="en-US" altLang="zh-TW" dirty="0">
                <a:solidFill>
                  <a:schemeClr val="bg1"/>
                </a:solidFill>
              </a:rPr>
              <a:t>'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//widget DOM ID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class</a:t>
            </a:r>
            <a:r>
              <a:rPr lang="en-US" altLang="zh-TW" dirty="0">
                <a:solidFill>
                  <a:schemeClr val="bg1"/>
                </a:solidFill>
              </a:rPr>
              <a:t>='widget'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//widget </a:t>
            </a:r>
            <a:r>
              <a:rPr lang="en-US" altLang="zh-TW" dirty="0" err="1" smtClean="0">
                <a:solidFill>
                  <a:srgbClr val="FFFF00"/>
                </a:solidFill>
              </a:rPr>
              <a:t>css</a:t>
            </a:r>
            <a:r>
              <a:rPr lang="en-US" altLang="zh-TW" dirty="0" smtClean="0">
                <a:solidFill>
                  <a:srgbClr val="FFFF00"/>
                </a:solidFill>
              </a:rPr>
              <a:t> class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widget-title</a:t>
            </a:r>
            <a:r>
              <a:rPr lang="en-US" altLang="zh-TW" dirty="0">
                <a:solidFill>
                  <a:schemeClr val="bg1"/>
                </a:solidFill>
              </a:rPr>
              <a:t>='Map &amp; Top Sales Leads and Top Service Leads' </a:t>
            </a:r>
            <a:r>
              <a:rPr lang="en-US" altLang="zh-TW" dirty="0" smtClean="0">
                <a:solidFill>
                  <a:schemeClr val="bg1"/>
                </a:solidFill>
              </a:rPr>
              <a:t>       </a:t>
            </a:r>
            <a:r>
              <a:rPr lang="en-US" altLang="zh-TW" dirty="0" smtClean="0">
                <a:solidFill>
                  <a:srgbClr val="FFFF00"/>
                </a:solidFill>
              </a:rPr>
              <a:t>//widget title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onInit</a:t>
            </a:r>
            <a:r>
              <a:rPr lang="en-US" altLang="zh-TW" dirty="0">
                <a:solidFill>
                  <a:schemeClr val="bg1"/>
                </a:solidFill>
              </a:rPr>
              <a:t>="</a:t>
            </a:r>
            <a:r>
              <a:rPr lang="en-US" altLang="zh-TW" dirty="0" err="1">
                <a:solidFill>
                  <a:schemeClr val="bg1"/>
                </a:solidFill>
              </a:rPr>
              <a:t>init_map</a:t>
            </a:r>
            <a:r>
              <a:rPr lang="en-US" altLang="zh-TW" dirty="0">
                <a:solidFill>
                  <a:schemeClr val="bg1"/>
                </a:solidFill>
              </a:rPr>
              <a:t>()" </a:t>
            </a:r>
            <a:r>
              <a:rPr lang="en-US" altLang="zh-TW" dirty="0" smtClean="0">
                <a:solidFill>
                  <a:schemeClr val="bg1"/>
                </a:solidFill>
              </a:rPr>
              <a:t>      </a:t>
            </a:r>
            <a:r>
              <a:rPr lang="en-US" altLang="zh-TW" dirty="0" smtClean="0">
                <a:solidFill>
                  <a:srgbClr val="FFFF00"/>
                </a:solidFill>
              </a:rPr>
              <a:t>//the function will be called when the widget is ready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onClose</a:t>
            </a:r>
            <a:r>
              <a:rPr lang="en-US" altLang="zh-TW" dirty="0">
                <a:solidFill>
                  <a:schemeClr val="bg1"/>
                </a:solidFill>
              </a:rPr>
              <a:t>=""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function will be called when the widget is closed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onClick</a:t>
            </a:r>
            <a:r>
              <a:rPr lang="en-US" altLang="zh-TW" dirty="0">
                <a:solidFill>
                  <a:schemeClr val="bg1"/>
                </a:solidFill>
              </a:rPr>
              <a:t>=""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function will be called when the widget is clicked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sizeX</a:t>
            </a:r>
            <a:r>
              <a:rPr lang="en-US" altLang="zh-TW" dirty="0" smtClean="0">
                <a:solidFill>
                  <a:schemeClr val="bg1"/>
                </a:solidFill>
              </a:rPr>
              <a:t>=6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size X (from 1 to 6)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sizeY</a:t>
            </a:r>
            <a:r>
              <a:rPr lang="en-US" altLang="zh-TW" dirty="0" smtClean="0">
                <a:solidFill>
                  <a:schemeClr val="bg1"/>
                </a:solidFill>
              </a:rPr>
              <a:t>=2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size Y (from 1 to 6)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widget-row=2  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position: row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widget-col=1&gt; 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position: column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       	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 &lt;</a:t>
            </a:r>
            <a:r>
              <a:rPr lang="en-US" altLang="zh-TW" dirty="0">
                <a:solidFill>
                  <a:schemeClr val="bg1"/>
                </a:solidFill>
              </a:rPr>
              <a:t>div id='map' style='width</a:t>
            </a:r>
            <a:r>
              <a:rPr lang="en-US" altLang="zh-TW" b="1" dirty="0">
                <a:solidFill>
                  <a:schemeClr val="bg1"/>
                </a:solidFill>
              </a:rPr>
              <a:t>:70%; height:94%;'&gt;&lt;/div</a:t>
            </a:r>
            <a:r>
              <a:rPr lang="en-US" altLang="zh-TW" b="1" dirty="0" smtClean="0">
                <a:solidFill>
                  <a:schemeClr val="bg1"/>
                </a:solidFill>
              </a:rPr>
              <a:t>&gt;         </a:t>
            </a:r>
            <a:r>
              <a:rPr lang="en-US" altLang="zh-TW" b="1" dirty="0" smtClean="0">
                <a:solidFill>
                  <a:srgbClr val="FFFF00"/>
                </a:solidFill>
              </a:rPr>
              <a:t>//the layout in the widget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</a:rPr>
              <a:t>	 &lt;</a:t>
            </a:r>
            <a:r>
              <a:rPr lang="en-US" altLang="zh-TW" dirty="0">
                <a:solidFill>
                  <a:schemeClr val="bg1"/>
                </a:solidFill>
              </a:rPr>
              <a:t>div style='width</a:t>
            </a:r>
            <a:r>
              <a:rPr lang="en-US" altLang="zh-TW" b="1" dirty="0">
                <a:solidFill>
                  <a:schemeClr val="bg1"/>
                </a:solidFill>
              </a:rPr>
              <a:t>:30%; height:94%;'&gt;&lt;/div</a:t>
            </a:r>
            <a:r>
              <a:rPr lang="en-US" altLang="zh-TW" b="1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&lt;/div</a:t>
            </a:r>
            <a:r>
              <a:rPr lang="en-US" altLang="zh-TW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" y="454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124744"/>
            <a:ext cx="8424936" cy="5733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175</Words>
  <Application>Microsoft Office PowerPoint</Application>
  <PresentationFormat>如螢幕大小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Create Widget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Chin-Te JUNG</cp:lastModifiedBy>
  <cp:revision>15</cp:revision>
  <dcterms:modified xsi:type="dcterms:W3CDTF">2013-03-04T17:51:25Z</dcterms:modified>
</cp:coreProperties>
</file>