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77" r:id="rId2"/>
    <p:sldId id="267" r:id="rId3"/>
    <p:sldId id="270" r:id="rId4"/>
    <p:sldId id="269" r:id="rId5"/>
    <p:sldId id="278" r:id="rId6"/>
    <p:sldId id="279" r:id="rId7"/>
    <p:sldId id="273" r:id="rId8"/>
    <p:sldId id="272" r:id="rId9"/>
    <p:sldId id="281" r:id="rId10"/>
    <p:sldId id="280" r:id="rId11"/>
    <p:sldId id="283" r:id="rId12"/>
    <p:sldId id="284" r:id="rId13"/>
    <p:sldId id="28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4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99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Тимур Хайрутдинов" userId="db348d390817e7b8" providerId="LiveId" clId="{36A7BD63-F36E-2C4F-94F6-0E8D2BD13A56}"/>
    <pc:docChg chg="undo custSel modSld">
      <pc:chgData name="Тимур Хайрутдинов" userId="db348d390817e7b8" providerId="LiveId" clId="{36A7BD63-F36E-2C4F-94F6-0E8D2BD13A56}" dt="2018-05-29T06:17:54.787" v="7" actId="20577"/>
      <pc:docMkLst>
        <pc:docMk/>
      </pc:docMkLst>
      <pc:sldChg chg="modSp">
        <pc:chgData name="Тимур Хайрутдинов" userId="db348d390817e7b8" providerId="LiveId" clId="{36A7BD63-F36E-2C4F-94F6-0E8D2BD13A56}" dt="2018-05-29T06:17:54.787" v="7" actId="20577"/>
        <pc:sldMkLst>
          <pc:docMk/>
          <pc:sldMk cId="142462048" sldId="267"/>
        </pc:sldMkLst>
        <pc:spChg chg="mod">
          <ac:chgData name="Тимур Хайрутдинов" userId="db348d390817e7b8" providerId="LiveId" clId="{36A7BD63-F36E-2C4F-94F6-0E8D2BD13A56}" dt="2018-05-29T06:17:54.787" v="7" actId="20577"/>
          <ac:spMkLst>
            <pc:docMk/>
            <pc:sldMk cId="142462048" sldId="267"/>
            <ac:spMk id="3" creationId="{00000000-0000-0000-0000-000000000000}"/>
          </ac:spMkLst>
        </pc:spChg>
        <pc:spChg chg="mod">
          <ac:chgData name="Тимур Хайрутдинов" userId="db348d390817e7b8" providerId="LiveId" clId="{36A7BD63-F36E-2C4F-94F6-0E8D2BD13A56}" dt="2018-05-29T06:17:17.815" v="2" actId="1076"/>
          <ac:spMkLst>
            <pc:docMk/>
            <pc:sldMk cId="142462048" sldId="267"/>
            <ac:spMk id="4" creationId="{70F574F7-14F2-4DC5-8C3A-399B33021A9F}"/>
          </ac:spMkLst>
        </pc:spChg>
      </pc:sldChg>
    </pc:docChg>
  </pc:docChgLst>
  <pc:docChgLst>
    <pc:chgData name="Тимур Хайрутдинов" userId="db348d390817e7b8" providerId="LiveId" clId="{60974FDE-63B4-4B97-8898-6FD26A45B85D}"/>
    <pc:docChg chg="undo redo custSel addSld delSld modSld sldOrd">
      <pc:chgData name="Тимур Хайрутдинов" userId="db348d390817e7b8" providerId="LiveId" clId="{60974FDE-63B4-4B97-8898-6FD26A45B85D}" dt="2018-05-29T10:54:37.948" v="3716"/>
      <pc:docMkLst>
        <pc:docMk/>
      </pc:docMkLst>
      <pc:sldChg chg="addSp modSp modAnim">
        <pc:chgData name="Тимур Хайрутдинов" userId="db348d390817e7b8" providerId="LiveId" clId="{60974FDE-63B4-4B97-8898-6FD26A45B85D}" dt="2018-05-28T17:04:48.793" v="1143" actId="20577"/>
        <pc:sldMkLst>
          <pc:docMk/>
          <pc:sldMk cId="142462048" sldId="267"/>
        </pc:sldMkLst>
        <pc:spChg chg="mod">
          <ac:chgData name="Тимур Хайрутдинов" userId="db348d390817e7b8" providerId="LiveId" clId="{60974FDE-63B4-4B97-8898-6FD26A45B85D}" dt="2018-05-28T16:35:32.996" v="220" actId="20577"/>
          <ac:spMkLst>
            <pc:docMk/>
            <pc:sldMk cId="142462048" sldId="267"/>
            <ac:spMk id="2" creationId="{00000000-0000-0000-0000-000000000000}"/>
          </ac:spMkLst>
        </pc:spChg>
        <pc:spChg chg="mod">
          <ac:chgData name="Тимур Хайрутдинов" userId="db348d390817e7b8" providerId="LiveId" clId="{60974FDE-63B4-4B97-8898-6FD26A45B85D}" dt="2018-05-28T17:01:04.777" v="1111" actId="6549"/>
          <ac:spMkLst>
            <pc:docMk/>
            <pc:sldMk cId="142462048" sldId="267"/>
            <ac:spMk id="3" creationId="{00000000-0000-0000-0000-000000000000}"/>
          </ac:spMkLst>
        </pc:spChg>
        <pc:spChg chg="add mod">
          <ac:chgData name="Тимур Хайрутдинов" userId="db348d390817e7b8" providerId="LiveId" clId="{60974FDE-63B4-4B97-8898-6FD26A45B85D}" dt="2018-05-28T17:03:40.967" v="1131" actId="1076"/>
          <ac:spMkLst>
            <pc:docMk/>
            <pc:sldMk cId="142462048" sldId="267"/>
            <ac:spMk id="4" creationId="{70F574F7-14F2-4DC5-8C3A-399B33021A9F}"/>
          </ac:spMkLst>
        </pc:spChg>
      </pc:sldChg>
      <pc:sldChg chg="del">
        <pc:chgData name="Тимур Хайрутдинов" userId="db348d390817e7b8" providerId="LiveId" clId="{60974FDE-63B4-4B97-8898-6FD26A45B85D}" dt="2018-05-28T16:54:14.674" v="955" actId="2696"/>
        <pc:sldMkLst>
          <pc:docMk/>
          <pc:sldMk cId="579920876" sldId="268"/>
        </pc:sldMkLst>
      </pc:sldChg>
      <pc:sldChg chg="addSp delSp modSp">
        <pc:chgData name="Тимур Хайрутдинов" userId="db348d390817e7b8" providerId="LiveId" clId="{60974FDE-63B4-4B97-8898-6FD26A45B85D}" dt="2018-05-28T17:25:42.884" v="1574" actId="14100"/>
        <pc:sldMkLst>
          <pc:docMk/>
          <pc:sldMk cId="2557302982" sldId="269"/>
        </pc:sldMkLst>
        <pc:spChg chg="mod">
          <ac:chgData name="Тимур Хайрутдинов" userId="db348d390817e7b8" providerId="LiveId" clId="{60974FDE-63B4-4B97-8898-6FD26A45B85D}" dt="2018-05-28T17:12:08.812" v="1434" actId="20577"/>
          <ac:spMkLst>
            <pc:docMk/>
            <pc:sldMk cId="2557302982" sldId="269"/>
            <ac:spMk id="2" creationId="{00000000-0000-0000-0000-000000000000}"/>
          </ac:spMkLst>
        </pc:spChg>
        <pc:spChg chg="mod">
          <ac:chgData name="Тимур Хайрутдинов" userId="db348d390817e7b8" providerId="LiveId" clId="{60974FDE-63B4-4B97-8898-6FD26A45B85D}" dt="2018-05-28T17:20:06.960" v="1568" actId="20577"/>
          <ac:spMkLst>
            <pc:docMk/>
            <pc:sldMk cId="2557302982" sldId="269"/>
            <ac:spMk id="3" creationId="{00000000-0000-0000-0000-000000000000}"/>
          </ac:spMkLst>
        </pc:spChg>
        <pc:spChg chg="add del mod">
          <ac:chgData name="Тимур Хайрутдинов" userId="db348d390817e7b8" providerId="LiveId" clId="{60974FDE-63B4-4B97-8898-6FD26A45B85D}" dt="2018-05-28T17:13:57.645" v="1438" actId="20577"/>
          <ac:spMkLst>
            <pc:docMk/>
            <pc:sldMk cId="2557302982" sldId="269"/>
            <ac:spMk id="4" creationId="{19FABDEC-F17A-42AC-8AED-E9E19CB4D765}"/>
          </ac:spMkLst>
        </pc:spChg>
        <pc:spChg chg="add del mod">
          <ac:chgData name="Тимур Хайрутдинов" userId="db348d390817e7b8" providerId="LiveId" clId="{60974FDE-63B4-4B97-8898-6FD26A45B85D}" dt="2018-05-28T17:25:37.826" v="1572" actId="478"/>
          <ac:spMkLst>
            <pc:docMk/>
            <pc:sldMk cId="2557302982" sldId="269"/>
            <ac:spMk id="8" creationId="{1AA9D447-7AF0-4774-9CE4-8532DCB64052}"/>
          </ac:spMkLst>
        </pc:spChg>
        <pc:graphicFrameChg chg="del">
          <ac:chgData name="Тимур Хайрутдинов" userId="db348d390817e7b8" providerId="LiveId" clId="{60974FDE-63B4-4B97-8898-6FD26A45B85D}" dt="2018-05-28T17:11:57.219" v="1426" actId="478"/>
          <ac:graphicFrameMkLst>
            <pc:docMk/>
            <pc:sldMk cId="2557302982" sldId="269"/>
            <ac:graphicFrameMk id="5" creationId="{00000000-0000-0000-0000-000000000000}"/>
          </ac:graphicFrameMkLst>
        </pc:graphicFrameChg>
        <pc:picChg chg="add mod">
          <ac:chgData name="Тимур Хайрутдинов" userId="db348d390817e7b8" providerId="LiveId" clId="{60974FDE-63B4-4B97-8898-6FD26A45B85D}" dt="2018-05-28T17:25:42.884" v="1574" actId="14100"/>
          <ac:picMkLst>
            <pc:docMk/>
            <pc:sldMk cId="2557302982" sldId="269"/>
            <ac:picMk id="5" creationId="{340C847B-D974-4610-A8FF-261542513660}"/>
          </ac:picMkLst>
        </pc:picChg>
        <pc:picChg chg="add del mod">
          <ac:chgData name="Тимур Хайрутдинов" userId="db348d390817e7b8" providerId="LiveId" clId="{60974FDE-63B4-4B97-8898-6FD26A45B85D}" dt="2018-05-28T17:25:34.767" v="1571" actId="478"/>
          <ac:picMkLst>
            <pc:docMk/>
            <pc:sldMk cId="2557302982" sldId="269"/>
            <ac:picMk id="7" creationId="{C73B9EA0-0EA5-4BE4-AF6F-5399387509DE}"/>
          </ac:picMkLst>
        </pc:picChg>
      </pc:sldChg>
      <pc:sldChg chg="addSp delSp modSp ord">
        <pc:chgData name="Тимур Хайрутдинов" userId="db348d390817e7b8" providerId="LiveId" clId="{60974FDE-63B4-4B97-8898-6FD26A45B85D}" dt="2018-05-29T10:54:37.948" v="3716"/>
        <pc:sldMkLst>
          <pc:docMk/>
          <pc:sldMk cId="1181435729" sldId="270"/>
        </pc:sldMkLst>
        <pc:spChg chg="mod">
          <ac:chgData name="Тимур Хайрутдинов" userId="db348d390817e7b8" providerId="LiveId" clId="{60974FDE-63B4-4B97-8898-6FD26A45B85D}" dt="2018-05-28T17:07:58.878" v="1190" actId="20577"/>
          <ac:spMkLst>
            <pc:docMk/>
            <pc:sldMk cId="1181435729" sldId="270"/>
            <ac:spMk id="2" creationId="{00000000-0000-0000-0000-000000000000}"/>
          </ac:spMkLst>
        </pc:spChg>
        <pc:spChg chg="mod">
          <ac:chgData name="Тимур Хайрутдинов" userId="db348d390817e7b8" providerId="LiveId" clId="{60974FDE-63B4-4B97-8898-6FD26A45B85D}" dt="2018-05-28T17:11:43.357" v="1425" actId="20577"/>
          <ac:spMkLst>
            <pc:docMk/>
            <pc:sldMk cId="1181435729" sldId="270"/>
            <ac:spMk id="3" creationId="{00000000-0000-0000-0000-000000000000}"/>
          </ac:spMkLst>
        </pc:spChg>
        <pc:spChg chg="add del mod">
          <ac:chgData name="Тимур Хайрутдинов" userId="db348d390817e7b8" providerId="LiveId" clId="{60974FDE-63B4-4B97-8898-6FD26A45B85D}" dt="2018-05-28T17:09:01.339" v="1198" actId="478"/>
          <ac:spMkLst>
            <pc:docMk/>
            <pc:sldMk cId="1181435729" sldId="270"/>
            <ac:spMk id="6" creationId="{3033B930-E150-4EED-B8C0-C8957BA6A219}"/>
          </ac:spMkLst>
        </pc:spChg>
        <pc:graphicFrameChg chg="del">
          <ac:chgData name="Тимур Хайрутдинов" userId="db348d390817e7b8" providerId="LiveId" clId="{60974FDE-63B4-4B97-8898-6FD26A45B85D}" dt="2018-05-28T17:08:58.773" v="1197" actId="478"/>
          <ac:graphicFrameMkLst>
            <pc:docMk/>
            <pc:sldMk cId="1181435729" sldId="270"/>
            <ac:graphicFrameMk id="5" creationId="{00000000-0000-0000-0000-000000000000}"/>
          </ac:graphicFrameMkLst>
        </pc:graphicFrameChg>
      </pc:sldChg>
      <pc:sldChg chg="del">
        <pc:chgData name="Тимур Хайрутдинов" userId="db348d390817e7b8" providerId="LiveId" clId="{60974FDE-63B4-4B97-8898-6FD26A45B85D}" dt="2018-05-28T17:26:11.768" v="1575" actId="2696"/>
        <pc:sldMkLst>
          <pc:docMk/>
          <pc:sldMk cId="3963179634" sldId="271"/>
        </pc:sldMkLst>
      </pc:sldChg>
      <pc:sldChg chg="addSp delSp modSp">
        <pc:chgData name="Тимур Хайрутдинов" userId="db348d390817e7b8" providerId="LiveId" clId="{60974FDE-63B4-4B97-8898-6FD26A45B85D}" dt="2018-05-28T18:30:54.571" v="3082" actId="20577"/>
        <pc:sldMkLst>
          <pc:docMk/>
          <pc:sldMk cId="114670211" sldId="272"/>
        </pc:sldMkLst>
        <pc:spChg chg="mod">
          <ac:chgData name="Тимур Хайрутдинов" userId="db348d390817e7b8" providerId="LiveId" clId="{60974FDE-63B4-4B97-8898-6FD26A45B85D}" dt="2018-05-28T17:40:38.899" v="2171" actId="20577"/>
          <ac:spMkLst>
            <pc:docMk/>
            <pc:sldMk cId="114670211" sldId="272"/>
            <ac:spMk id="2" creationId="{00000000-0000-0000-0000-000000000000}"/>
          </ac:spMkLst>
        </pc:spChg>
        <pc:spChg chg="mod">
          <ac:chgData name="Тимур Хайрутдинов" userId="db348d390817e7b8" providerId="LiveId" clId="{60974FDE-63B4-4B97-8898-6FD26A45B85D}" dt="2018-05-28T18:20:45.496" v="2225" actId="1076"/>
          <ac:spMkLst>
            <pc:docMk/>
            <pc:sldMk cId="114670211" sldId="272"/>
            <ac:spMk id="3" creationId="{00000000-0000-0000-0000-000000000000}"/>
          </ac:spMkLst>
        </pc:spChg>
        <pc:spChg chg="del mod">
          <ac:chgData name="Тимур Хайрутдинов" userId="db348d390817e7b8" providerId="LiveId" clId="{60974FDE-63B4-4B97-8898-6FD26A45B85D}" dt="2018-05-28T18:20:27.127" v="2200" actId="20577"/>
          <ac:spMkLst>
            <pc:docMk/>
            <pc:sldMk cId="114670211" sldId="272"/>
            <ac:spMk id="4" creationId="{00000000-0000-0000-0000-000000000000}"/>
          </ac:spMkLst>
        </pc:spChg>
        <pc:spChg chg="del mod">
          <ac:chgData name="Тимур Хайрутдинов" userId="db348d390817e7b8" providerId="LiveId" clId="{60974FDE-63B4-4B97-8898-6FD26A45B85D}" dt="2018-05-28T18:29:09.172" v="2816" actId="478"/>
          <ac:spMkLst>
            <pc:docMk/>
            <pc:sldMk cId="114670211" sldId="272"/>
            <ac:spMk id="5" creationId="{00000000-0000-0000-0000-000000000000}"/>
          </ac:spMkLst>
        </pc:spChg>
        <pc:spChg chg="del">
          <ac:chgData name="Тимур Хайрутдинов" userId="db348d390817e7b8" providerId="LiveId" clId="{60974FDE-63B4-4B97-8898-6FD26A45B85D}" dt="2018-05-28T18:21:05.525" v="2249" actId="20577"/>
          <ac:spMkLst>
            <pc:docMk/>
            <pc:sldMk cId="114670211" sldId="272"/>
            <ac:spMk id="6" creationId="{00000000-0000-0000-0000-000000000000}"/>
          </ac:spMkLst>
        </pc:spChg>
        <pc:spChg chg="add del mod">
          <ac:chgData name="Тимур Хайрутдинов" userId="db348d390817e7b8" providerId="LiveId" clId="{60974FDE-63B4-4B97-8898-6FD26A45B85D}" dt="2018-05-28T18:21:35.937" v="2252" actId="20577"/>
          <ac:spMkLst>
            <pc:docMk/>
            <pc:sldMk cId="114670211" sldId="272"/>
            <ac:spMk id="12" creationId="{AF15F334-57A5-4E9C-B17E-B81E70D49CD6}"/>
          </ac:spMkLst>
        </pc:spChg>
        <pc:spChg chg="add mod">
          <ac:chgData name="Тимур Хайрутдинов" userId="db348d390817e7b8" providerId="LiveId" clId="{60974FDE-63B4-4B97-8898-6FD26A45B85D}" dt="2018-05-28T18:30:54.571" v="3082" actId="20577"/>
          <ac:spMkLst>
            <pc:docMk/>
            <pc:sldMk cId="114670211" sldId="272"/>
            <ac:spMk id="16" creationId="{C697D9B3-F499-498F-AFAF-909C9392DF29}"/>
          </ac:spMkLst>
        </pc:spChg>
        <pc:spChg chg="add del mod">
          <ac:chgData name="Тимур Хайрутдинов" userId="db348d390817e7b8" providerId="LiveId" clId="{60974FDE-63B4-4B97-8898-6FD26A45B85D}" dt="2018-05-28T18:29:11.525" v="2817" actId="478"/>
          <ac:spMkLst>
            <pc:docMk/>
            <pc:sldMk cId="114670211" sldId="272"/>
            <ac:spMk id="18" creationId="{B4724CFA-0243-483C-B318-D010E72CCC19}"/>
          </ac:spMkLst>
        </pc:spChg>
        <pc:picChg chg="add mod">
          <ac:chgData name="Тимур Хайрутдинов" userId="db348d390817e7b8" providerId="LiveId" clId="{60974FDE-63B4-4B97-8898-6FD26A45B85D}" dt="2018-05-28T18:29:18.681" v="2819" actId="1076"/>
          <ac:picMkLst>
            <pc:docMk/>
            <pc:sldMk cId="114670211" sldId="272"/>
            <ac:picMk id="8" creationId="{ACF27330-561B-4CF9-95C7-5EE94ACBFB54}"/>
          </ac:picMkLst>
        </pc:picChg>
        <pc:picChg chg="add del mod">
          <ac:chgData name="Тимур Хайрутдинов" userId="db348d390817e7b8" providerId="LiveId" clId="{60974FDE-63B4-4B97-8898-6FD26A45B85D}" dt="2018-05-28T18:21:11.251" v="2251" actId="478"/>
          <ac:picMkLst>
            <pc:docMk/>
            <pc:sldMk cId="114670211" sldId="272"/>
            <ac:picMk id="10" creationId="{BEA3AA50-875A-4135-9ED6-1F3C99B9C714}"/>
          </ac:picMkLst>
        </pc:picChg>
        <pc:picChg chg="add del mod">
          <ac:chgData name="Тимур Хайрутдинов" userId="db348d390817e7b8" providerId="LiveId" clId="{60974FDE-63B4-4B97-8898-6FD26A45B85D}" dt="2018-05-28T18:29:06.007" v="2815" actId="478"/>
          <ac:picMkLst>
            <pc:docMk/>
            <pc:sldMk cId="114670211" sldId="272"/>
            <ac:picMk id="14" creationId="{85DD765F-5712-4B3B-8271-80EAF6B49D50}"/>
          </ac:picMkLst>
        </pc:picChg>
      </pc:sldChg>
      <pc:sldChg chg="addSp modSp ord">
        <pc:chgData name="Тимур Хайрутдинов" userId="db348d390817e7b8" providerId="LiveId" clId="{60974FDE-63B4-4B97-8898-6FD26A45B85D}" dt="2018-05-28T17:39:07.293" v="2142" actId="478"/>
        <pc:sldMkLst>
          <pc:docMk/>
          <pc:sldMk cId="1940049094" sldId="273"/>
        </pc:sldMkLst>
        <pc:spChg chg="mod">
          <ac:chgData name="Тимур Хайрутдинов" userId="db348d390817e7b8" providerId="LiveId" clId="{60974FDE-63B4-4B97-8898-6FD26A45B85D}" dt="2018-05-28T17:39:01.160" v="2141" actId="20577"/>
          <ac:spMkLst>
            <pc:docMk/>
            <pc:sldMk cId="1940049094" sldId="273"/>
            <ac:spMk id="2" creationId="{00000000-0000-0000-0000-000000000000}"/>
          </ac:spMkLst>
        </pc:spChg>
        <pc:picChg chg="add mod">
          <ac:chgData name="Тимур Хайрутдинов" userId="db348d390817e7b8" providerId="LiveId" clId="{60974FDE-63B4-4B97-8898-6FD26A45B85D}" dt="2018-05-28T17:38:18.828" v="2107" actId="1076"/>
          <ac:picMkLst>
            <pc:docMk/>
            <pc:sldMk cId="1940049094" sldId="273"/>
            <ac:picMk id="3" creationId="{538EC738-7F6C-434B-85FB-CAE7A46E7905}"/>
          </ac:picMkLst>
        </pc:picChg>
      </pc:sldChg>
      <pc:sldChg chg="del">
        <pc:chgData name="Тимур Хайрутдинов" userId="db348d390817e7b8" providerId="LiveId" clId="{60974FDE-63B4-4B97-8898-6FD26A45B85D}" dt="2018-05-28T18:24:14.355" v="2325" actId="2696"/>
        <pc:sldMkLst>
          <pc:docMk/>
          <pc:sldMk cId="908817056" sldId="274"/>
        </pc:sldMkLst>
      </pc:sldChg>
      <pc:sldChg chg="addSp delSp modSp del ord">
        <pc:chgData name="Тимур Хайрутдинов" userId="db348d390817e7b8" providerId="LiveId" clId="{60974FDE-63B4-4B97-8898-6FD26A45B85D}" dt="2018-05-28T17:37:52.227" v="2099" actId="2696"/>
        <pc:sldMkLst>
          <pc:docMk/>
          <pc:sldMk cId="1593453088" sldId="275"/>
        </pc:sldMkLst>
        <pc:spChg chg="mod">
          <ac:chgData name="Тимур Хайрутдинов" userId="db348d390817e7b8" providerId="LiveId" clId="{60974FDE-63B4-4B97-8898-6FD26A45B85D}" dt="2018-05-28T17:36:30.724" v="2091" actId="20577"/>
          <ac:spMkLst>
            <pc:docMk/>
            <pc:sldMk cId="1593453088" sldId="275"/>
            <ac:spMk id="2" creationId="{00000000-0000-0000-0000-000000000000}"/>
          </ac:spMkLst>
        </pc:spChg>
        <pc:spChg chg="del">
          <ac:chgData name="Тимур Хайрутдинов" userId="db348d390817e7b8" providerId="LiveId" clId="{60974FDE-63B4-4B97-8898-6FD26A45B85D}" dt="2018-05-28T17:37:25.567" v="2092" actId="2696"/>
          <ac:spMkLst>
            <pc:docMk/>
            <pc:sldMk cId="1593453088" sldId="275"/>
            <ac:spMk id="3" creationId="{00000000-0000-0000-0000-000000000000}"/>
          </ac:spMkLst>
        </pc:spChg>
        <pc:spChg chg="add mod">
          <ac:chgData name="Тимур Хайрутдинов" userId="db348d390817e7b8" providerId="LiveId" clId="{60974FDE-63B4-4B97-8898-6FD26A45B85D}" dt="2018-05-28T17:37:46.345" v="2098" actId="478"/>
          <ac:spMkLst>
            <pc:docMk/>
            <pc:sldMk cId="1593453088" sldId="275"/>
            <ac:spMk id="7" creationId="{DD5838CC-83BE-4608-AB57-B68506834965}"/>
          </ac:spMkLst>
        </pc:spChg>
        <pc:picChg chg="add del mod">
          <ac:chgData name="Тимур Хайрутдинов" userId="db348d390817e7b8" providerId="LiveId" clId="{60974FDE-63B4-4B97-8898-6FD26A45B85D}" dt="2018-05-28T17:37:46.345" v="2098" actId="478"/>
          <ac:picMkLst>
            <pc:docMk/>
            <pc:sldMk cId="1593453088" sldId="275"/>
            <ac:picMk id="5" creationId="{0DAF2A87-B898-4E38-9B34-A7993C33CD37}"/>
          </ac:picMkLst>
        </pc:picChg>
      </pc:sldChg>
      <pc:sldChg chg="del">
        <pc:chgData name="Тимур Хайрутдинов" userId="db348d390817e7b8" providerId="LiveId" clId="{60974FDE-63B4-4B97-8898-6FD26A45B85D}" dt="2018-05-28T18:33:43.647" v="3352" actId="2696"/>
        <pc:sldMkLst>
          <pc:docMk/>
          <pc:sldMk cId="3392644443" sldId="276"/>
        </pc:sldMkLst>
      </pc:sldChg>
      <pc:sldChg chg="modSp">
        <pc:chgData name="Тимур Хайрутдинов" userId="db348d390817e7b8" providerId="LiveId" clId="{60974FDE-63B4-4B97-8898-6FD26A45B85D}" dt="2018-05-28T16:28:26.017" v="176" actId="27636"/>
        <pc:sldMkLst>
          <pc:docMk/>
          <pc:sldMk cId="353226357" sldId="277"/>
        </pc:sldMkLst>
        <pc:spChg chg="mod">
          <ac:chgData name="Тимур Хайрутдинов" userId="db348d390817e7b8" providerId="LiveId" clId="{60974FDE-63B4-4B97-8898-6FD26A45B85D}" dt="2018-05-28T16:28:16.229" v="174" actId="20577"/>
          <ac:spMkLst>
            <pc:docMk/>
            <pc:sldMk cId="353226357" sldId="277"/>
            <ac:spMk id="2" creationId="{00000000-0000-0000-0000-000000000000}"/>
          </ac:spMkLst>
        </pc:spChg>
        <pc:spChg chg="mod">
          <ac:chgData name="Тимур Хайрутдинов" userId="db348d390817e7b8" providerId="LiveId" clId="{60974FDE-63B4-4B97-8898-6FD26A45B85D}" dt="2018-05-28T16:28:26.017" v="176" actId="27636"/>
          <ac:spMkLst>
            <pc:docMk/>
            <pc:sldMk cId="353226357" sldId="277"/>
            <ac:spMk id="3" creationId="{00000000-0000-0000-0000-000000000000}"/>
          </ac:spMkLst>
        </pc:spChg>
      </pc:sldChg>
      <pc:sldChg chg="addSp delSp modSp add">
        <pc:chgData name="Тимур Хайрутдинов" userId="db348d390817e7b8" providerId="LiveId" clId="{60974FDE-63B4-4B97-8898-6FD26A45B85D}" dt="2018-05-28T17:31:04.973" v="1722" actId="1076"/>
        <pc:sldMkLst>
          <pc:docMk/>
          <pc:sldMk cId="964502086" sldId="278"/>
        </pc:sldMkLst>
        <pc:spChg chg="mod">
          <ac:chgData name="Тимур Хайрутдинов" userId="db348d390817e7b8" providerId="LiveId" clId="{60974FDE-63B4-4B97-8898-6FD26A45B85D}" dt="2018-05-28T17:28:43.273" v="1591" actId="20577"/>
          <ac:spMkLst>
            <pc:docMk/>
            <pc:sldMk cId="964502086" sldId="278"/>
            <ac:spMk id="2" creationId="{00000000-0000-0000-0000-000000000000}"/>
          </ac:spMkLst>
        </pc:spChg>
        <pc:spChg chg="mod">
          <ac:chgData name="Тимур Хайрутдинов" userId="db348d390817e7b8" providerId="LiveId" clId="{60974FDE-63B4-4B97-8898-6FD26A45B85D}" dt="2018-05-28T17:30:21.350" v="1713" actId="20577"/>
          <ac:spMkLst>
            <pc:docMk/>
            <pc:sldMk cId="964502086" sldId="278"/>
            <ac:spMk id="3" creationId="{00000000-0000-0000-0000-000000000000}"/>
          </ac:spMkLst>
        </pc:spChg>
        <pc:picChg chg="del">
          <ac:chgData name="Тимур Хайрутдинов" userId="db348d390817e7b8" providerId="LiveId" clId="{60974FDE-63B4-4B97-8898-6FD26A45B85D}" dt="2018-05-28T17:28:27.794" v="1577" actId="478"/>
          <ac:picMkLst>
            <pc:docMk/>
            <pc:sldMk cId="964502086" sldId="278"/>
            <ac:picMk id="5" creationId="{340C847B-D974-4610-A8FF-261542513660}"/>
          </ac:picMkLst>
        </pc:picChg>
        <pc:picChg chg="add mod">
          <ac:chgData name="Тимур Хайрутдинов" userId="db348d390817e7b8" providerId="LiveId" clId="{60974FDE-63B4-4B97-8898-6FD26A45B85D}" dt="2018-05-28T17:31:04.973" v="1722" actId="1076"/>
          <ac:picMkLst>
            <pc:docMk/>
            <pc:sldMk cId="964502086" sldId="278"/>
            <ac:picMk id="6" creationId="{16D5DD85-8CA0-4736-84B8-B22043166CB7}"/>
          </ac:picMkLst>
        </pc:picChg>
        <pc:picChg chg="add mod">
          <ac:chgData name="Тимур Хайрутдинов" userId="db348d390817e7b8" providerId="LiveId" clId="{60974FDE-63B4-4B97-8898-6FD26A45B85D}" dt="2018-05-28T17:30:50.113" v="1718" actId="1076"/>
          <ac:picMkLst>
            <pc:docMk/>
            <pc:sldMk cId="964502086" sldId="278"/>
            <ac:picMk id="8" creationId="{047A41C3-C386-46EC-9092-A4B25F3091B8}"/>
          </ac:picMkLst>
        </pc:picChg>
      </pc:sldChg>
      <pc:sldChg chg="modSp add del modAnim">
        <pc:chgData name="Тимур Хайрутдинов" userId="db348d390817e7b8" providerId="LiveId" clId="{60974FDE-63B4-4B97-8898-6FD26A45B85D}" dt="2018-05-28T16:56:14.218" v="1068" actId="2696"/>
        <pc:sldMkLst>
          <pc:docMk/>
          <pc:sldMk cId="1040217306" sldId="278"/>
        </pc:sldMkLst>
        <pc:spChg chg="mod">
          <ac:chgData name="Тимур Хайрутдинов" userId="db348d390817e7b8" providerId="LiveId" clId="{60974FDE-63B4-4B97-8898-6FD26A45B85D}" dt="2018-05-28T16:46:38.089" v="854" actId="20577"/>
          <ac:spMkLst>
            <pc:docMk/>
            <pc:sldMk cId="1040217306" sldId="278"/>
            <ac:spMk id="2" creationId="{00000000-0000-0000-0000-000000000000}"/>
          </ac:spMkLst>
        </pc:spChg>
        <pc:spChg chg="mod">
          <ac:chgData name="Тимур Хайрутдинов" userId="db348d390817e7b8" providerId="LiveId" clId="{60974FDE-63B4-4B97-8898-6FD26A45B85D}" dt="2018-05-28T16:55:12.316" v="1017" actId="20577"/>
          <ac:spMkLst>
            <pc:docMk/>
            <pc:sldMk cId="1040217306" sldId="278"/>
            <ac:spMk id="3" creationId="{00000000-0000-0000-0000-000000000000}"/>
          </ac:spMkLst>
        </pc:spChg>
      </pc:sldChg>
      <pc:sldChg chg="addSp delSp modSp add">
        <pc:chgData name="Тимур Хайрутдинов" userId="db348d390817e7b8" providerId="LiveId" clId="{60974FDE-63B4-4B97-8898-6FD26A45B85D}" dt="2018-05-29T10:31:03.949" v="3715" actId="20577"/>
        <pc:sldMkLst>
          <pc:docMk/>
          <pc:sldMk cId="1785569295" sldId="279"/>
        </pc:sldMkLst>
        <pc:spChg chg="mod">
          <ac:chgData name="Тимур Хайрутдинов" userId="db348d390817e7b8" providerId="LiveId" clId="{60974FDE-63B4-4B97-8898-6FD26A45B85D}" dt="2018-05-28T17:31:30.658" v="1729" actId="20577"/>
          <ac:spMkLst>
            <pc:docMk/>
            <pc:sldMk cId="1785569295" sldId="279"/>
            <ac:spMk id="2" creationId="{00000000-0000-0000-0000-000000000000}"/>
          </ac:spMkLst>
        </pc:spChg>
        <pc:spChg chg="mod">
          <ac:chgData name="Тимур Хайрутдинов" userId="db348d390817e7b8" providerId="LiveId" clId="{60974FDE-63B4-4B97-8898-6FD26A45B85D}" dt="2018-05-29T10:31:03.949" v="3715" actId="20577"/>
          <ac:spMkLst>
            <pc:docMk/>
            <pc:sldMk cId="1785569295" sldId="279"/>
            <ac:spMk id="3" creationId="{00000000-0000-0000-0000-000000000000}"/>
          </ac:spMkLst>
        </pc:spChg>
        <pc:picChg chg="add mod">
          <ac:chgData name="Тимур Хайрутдинов" userId="db348d390817e7b8" providerId="LiveId" clId="{60974FDE-63B4-4B97-8898-6FD26A45B85D}" dt="2018-05-28T17:36:00.165" v="2050" actId="14100"/>
          <ac:picMkLst>
            <pc:docMk/>
            <pc:sldMk cId="1785569295" sldId="279"/>
            <ac:picMk id="5" creationId="{F4D98B92-5F36-4127-A7D8-9FB1B0E5D5A4}"/>
          </ac:picMkLst>
        </pc:picChg>
        <pc:picChg chg="del">
          <ac:chgData name="Тимур Хайрутдинов" userId="db348d390817e7b8" providerId="LiveId" clId="{60974FDE-63B4-4B97-8898-6FD26A45B85D}" dt="2018-05-28T17:34:42.452" v="2041" actId="478"/>
          <ac:picMkLst>
            <pc:docMk/>
            <pc:sldMk cId="1785569295" sldId="279"/>
            <ac:picMk id="6" creationId="{16D5DD85-8CA0-4736-84B8-B22043166CB7}"/>
          </ac:picMkLst>
        </pc:picChg>
        <pc:picChg chg="del mod">
          <ac:chgData name="Тимур Хайрутдинов" userId="db348d390817e7b8" providerId="LiveId" clId="{60974FDE-63B4-4B97-8898-6FD26A45B85D}" dt="2018-05-28T17:35:56.243" v="2049" actId="478"/>
          <ac:picMkLst>
            <pc:docMk/>
            <pc:sldMk cId="1785569295" sldId="279"/>
            <ac:picMk id="8" creationId="{047A41C3-C386-46EC-9092-A4B25F3091B8}"/>
          </ac:picMkLst>
        </pc:picChg>
      </pc:sldChg>
      <pc:sldChg chg="addSp delSp modSp add">
        <pc:chgData name="Тимур Хайрутдинов" userId="db348d390817e7b8" providerId="LiveId" clId="{60974FDE-63B4-4B97-8898-6FD26A45B85D}" dt="2018-05-28T18:27:33.081" v="2788" actId="20577"/>
        <pc:sldMkLst>
          <pc:docMk/>
          <pc:sldMk cId="494810661" sldId="280"/>
        </pc:sldMkLst>
        <pc:spChg chg="mod">
          <ac:chgData name="Тимур Хайрутдинов" userId="db348d390817e7b8" providerId="LiveId" clId="{60974FDE-63B4-4B97-8898-6FD26A45B85D}" dt="2018-05-28T18:24:02.774" v="2324" actId="1076"/>
          <ac:spMkLst>
            <pc:docMk/>
            <pc:sldMk cId="494810661" sldId="280"/>
            <ac:spMk id="2" creationId="{9E92F621-1450-4795-B4F9-6660F249AEB1}"/>
          </ac:spMkLst>
        </pc:spChg>
        <pc:spChg chg="mod">
          <ac:chgData name="Тимур Хайрутдинов" userId="db348d390817e7b8" providerId="LiveId" clId="{60974FDE-63B4-4B97-8898-6FD26A45B85D}" dt="2018-05-28T18:23:59.325" v="2323" actId="1076"/>
          <ac:spMkLst>
            <pc:docMk/>
            <pc:sldMk cId="494810661" sldId="280"/>
            <ac:spMk id="3" creationId="{D6B0FDA9-578C-477E-9796-6377BFDA0AF8}"/>
          </ac:spMkLst>
        </pc:spChg>
        <pc:spChg chg="del">
          <ac:chgData name="Тимур Хайрутдинов" userId="db348d390817e7b8" providerId="LiveId" clId="{60974FDE-63B4-4B97-8898-6FD26A45B85D}" dt="2018-05-28T18:22:28.588" v="2314" actId="20577"/>
          <ac:spMkLst>
            <pc:docMk/>
            <pc:sldMk cId="494810661" sldId="280"/>
            <ac:spMk id="4" creationId="{639FCEAD-11A8-4F1D-B7FF-2C87D353BEEB}"/>
          </ac:spMkLst>
        </pc:spChg>
        <pc:spChg chg="del">
          <ac:chgData name="Тимур Хайрутдинов" userId="db348d390817e7b8" providerId="LiveId" clId="{60974FDE-63B4-4B97-8898-6FD26A45B85D}" dt="2018-05-28T18:22:20.115" v="2312" actId="478"/>
          <ac:spMkLst>
            <pc:docMk/>
            <pc:sldMk cId="494810661" sldId="280"/>
            <ac:spMk id="5" creationId="{4EDF0D55-45F5-4661-8EB9-D4FE49646384}"/>
          </ac:spMkLst>
        </pc:spChg>
        <pc:spChg chg="del">
          <ac:chgData name="Тимур Хайрутдинов" userId="db348d390817e7b8" providerId="LiveId" clId="{60974FDE-63B4-4B97-8898-6FD26A45B85D}" dt="2018-05-28T18:22:15.613" v="2311" actId="478"/>
          <ac:spMkLst>
            <pc:docMk/>
            <pc:sldMk cId="494810661" sldId="280"/>
            <ac:spMk id="6" creationId="{D84927DE-E822-43D5-AF28-4DBFA3114445}"/>
          </ac:spMkLst>
        </pc:spChg>
        <pc:spChg chg="add del mod">
          <ac:chgData name="Тимур Хайрутдинов" userId="db348d390817e7b8" providerId="LiveId" clId="{60974FDE-63B4-4B97-8898-6FD26A45B85D}" dt="2018-05-28T18:23:49.793" v="2320" actId="20577"/>
          <ac:spMkLst>
            <pc:docMk/>
            <pc:sldMk cId="494810661" sldId="280"/>
            <ac:spMk id="10" creationId="{34242B2B-211E-4265-BB77-5DF022B6FDBA}"/>
          </ac:spMkLst>
        </pc:spChg>
        <pc:spChg chg="add mod">
          <ac:chgData name="Тимур Хайрутдинов" userId="db348d390817e7b8" providerId="LiveId" clId="{60974FDE-63B4-4B97-8898-6FD26A45B85D}" dt="2018-05-28T18:27:33.081" v="2788" actId="20577"/>
          <ac:spMkLst>
            <pc:docMk/>
            <pc:sldMk cId="494810661" sldId="280"/>
            <ac:spMk id="13" creationId="{74D26BDA-7D00-421C-910A-16B3074DF077}"/>
          </ac:spMkLst>
        </pc:spChg>
        <pc:picChg chg="add del mod">
          <ac:chgData name="Тимур Хайрутдинов" userId="db348d390817e7b8" providerId="LiveId" clId="{60974FDE-63B4-4B97-8898-6FD26A45B85D}" dt="2018-05-28T18:23:45.432" v="2319" actId="478"/>
          <ac:picMkLst>
            <pc:docMk/>
            <pc:sldMk cId="494810661" sldId="280"/>
            <ac:picMk id="8" creationId="{D582E69B-F61F-4352-A986-E783032B12D9}"/>
          </ac:picMkLst>
        </pc:picChg>
        <pc:picChg chg="add mod">
          <ac:chgData name="Тимур Хайрутдинов" userId="db348d390817e7b8" providerId="LiveId" clId="{60974FDE-63B4-4B97-8898-6FD26A45B85D}" dt="2018-05-28T18:23:56.352" v="2322" actId="1076"/>
          <ac:picMkLst>
            <pc:docMk/>
            <pc:sldMk cId="494810661" sldId="280"/>
            <ac:picMk id="12" creationId="{5D678E6E-8AB5-40D6-9D50-1A25B9A3AA7D}"/>
          </ac:picMkLst>
        </pc:picChg>
      </pc:sldChg>
      <pc:sldChg chg="addSp delSp modSp add">
        <pc:chgData name="Тимур Хайрутдинов" userId="db348d390817e7b8" providerId="LiveId" clId="{60974FDE-63B4-4B97-8898-6FD26A45B85D}" dt="2018-05-28T18:33:02.789" v="3350" actId="20577"/>
        <pc:sldMkLst>
          <pc:docMk/>
          <pc:sldMk cId="1719231889" sldId="281"/>
        </pc:sldMkLst>
        <pc:spChg chg="del mod">
          <ac:chgData name="Тимур Хайрутдинов" userId="db348d390817e7b8" providerId="LiveId" clId="{60974FDE-63B4-4B97-8898-6FD26A45B85D}" dt="2018-05-28T18:28:17.102" v="2792" actId="478"/>
          <ac:spMkLst>
            <pc:docMk/>
            <pc:sldMk cId="1719231889" sldId="281"/>
            <ac:spMk id="3" creationId="{00000000-0000-0000-0000-000000000000}"/>
          </ac:spMkLst>
        </pc:spChg>
        <pc:spChg chg="mod">
          <ac:chgData name="Тимур Хайрутдинов" userId="db348d390817e7b8" providerId="LiveId" clId="{60974FDE-63B4-4B97-8898-6FD26A45B85D}" dt="2018-05-28T18:28:35.571" v="2808" actId="14100"/>
          <ac:spMkLst>
            <pc:docMk/>
            <pc:sldMk cId="1719231889" sldId="281"/>
            <ac:spMk id="5" creationId="{00000000-0000-0000-0000-000000000000}"/>
          </ac:spMkLst>
        </pc:spChg>
        <pc:spChg chg="add mod">
          <ac:chgData name="Тимур Хайрутдинов" userId="db348d390817e7b8" providerId="LiveId" clId="{60974FDE-63B4-4B97-8898-6FD26A45B85D}" dt="2018-05-28T18:33:02.789" v="3350" actId="20577"/>
          <ac:spMkLst>
            <pc:docMk/>
            <pc:sldMk cId="1719231889" sldId="281"/>
            <ac:spMk id="6" creationId="{FA5CE7B5-61B6-4089-914F-2039502ACC79}"/>
          </ac:spMkLst>
        </pc:spChg>
        <pc:spChg chg="add del mod">
          <ac:chgData name="Тимур Хайрутдинов" userId="db348d390817e7b8" providerId="LiveId" clId="{60974FDE-63B4-4B97-8898-6FD26A45B85D}" dt="2018-05-28T18:28:21.958" v="2793" actId="478"/>
          <ac:spMkLst>
            <pc:docMk/>
            <pc:sldMk cId="1719231889" sldId="281"/>
            <ac:spMk id="9" creationId="{C12B043B-2C04-41E0-B24E-C479BDFF4A55}"/>
          </ac:spMkLst>
        </pc:spChg>
        <pc:picChg chg="del">
          <ac:chgData name="Тимур Хайрутдинов" userId="db348d390817e7b8" providerId="LiveId" clId="{60974FDE-63B4-4B97-8898-6FD26A45B85D}" dt="2018-05-28T18:28:08.497" v="2790" actId="478"/>
          <ac:picMkLst>
            <pc:docMk/>
            <pc:sldMk cId="1719231889" sldId="281"/>
            <ac:picMk id="8" creationId="{ACF27330-561B-4CF9-95C7-5EE94ACBFB54}"/>
          </ac:picMkLst>
        </pc:picChg>
      </pc:sldChg>
      <pc:sldChg chg="add del">
        <pc:chgData name="Тимур Хайрутдинов" userId="db348d390817e7b8" providerId="LiveId" clId="{60974FDE-63B4-4B97-8898-6FD26A45B85D}" dt="2018-05-28T18:33:44.075" v="3353" actId="2696"/>
        <pc:sldMkLst>
          <pc:docMk/>
          <pc:sldMk cId="598400682" sldId="282"/>
        </pc:sldMkLst>
      </pc:sldChg>
      <pc:sldChg chg="add del">
        <pc:chgData name="Тимур Хайрутдинов" userId="db348d390817e7b8" providerId="LiveId" clId="{60974FDE-63B4-4B97-8898-6FD26A45B85D}" dt="2018-05-28T18:34:07.755" v="3359" actId="2696"/>
        <pc:sldMkLst>
          <pc:docMk/>
          <pc:sldMk cId="2663886830" sldId="282"/>
        </pc:sldMkLst>
      </pc:sldChg>
      <pc:sldChg chg="add del">
        <pc:chgData name="Тимур Хайрутдинов" userId="db348d390817e7b8" providerId="LiveId" clId="{60974FDE-63B4-4B97-8898-6FD26A45B85D}" dt="2018-05-28T18:33:54.617" v="3356" actId="2696"/>
        <pc:sldMkLst>
          <pc:docMk/>
          <pc:sldMk cId="668800890" sldId="283"/>
        </pc:sldMkLst>
      </pc:sldChg>
      <pc:sldChg chg="addSp delSp modSp add ord">
        <pc:chgData name="Тимур Хайрутдинов" userId="db348d390817e7b8" providerId="LiveId" clId="{60974FDE-63B4-4B97-8898-6FD26A45B85D}" dt="2018-05-28T18:38:31.023" v="3529" actId="20577"/>
        <pc:sldMkLst>
          <pc:docMk/>
          <pc:sldMk cId="3899079168" sldId="283"/>
        </pc:sldMkLst>
        <pc:spChg chg="mod">
          <ac:chgData name="Тимур Хайрутдинов" userId="db348d390817e7b8" providerId="LiveId" clId="{60974FDE-63B4-4B97-8898-6FD26A45B85D}" dt="2018-05-28T18:34:16.397" v="3374" actId="20577"/>
          <ac:spMkLst>
            <pc:docMk/>
            <pc:sldMk cId="3899079168" sldId="283"/>
            <ac:spMk id="2" creationId="{776494A0-FD42-43D8-A011-281CBBEBEF3E}"/>
          </ac:spMkLst>
        </pc:spChg>
        <pc:spChg chg="add del mod">
          <ac:chgData name="Тимур Хайрутдинов" userId="db348d390817e7b8" providerId="LiveId" clId="{60974FDE-63B4-4B97-8898-6FD26A45B85D}" dt="2018-05-28T18:38:31.023" v="3529" actId="20577"/>
          <ac:spMkLst>
            <pc:docMk/>
            <pc:sldMk cId="3899079168" sldId="283"/>
            <ac:spMk id="3" creationId="{E6139A1F-6F17-4298-9A07-F6A2107B491D}"/>
          </ac:spMkLst>
        </pc:spChg>
        <pc:picChg chg="add del mod">
          <ac:chgData name="Тимур Хайрутдинов" userId="db348d390817e7b8" providerId="LiveId" clId="{60974FDE-63B4-4B97-8898-6FD26A45B85D}" dt="2018-05-28T18:37:16.015" v="3377" actId="20577"/>
          <ac:picMkLst>
            <pc:docMk/>
            <pc:sldMk cId="3899079168" sldId="283"/>
            <ac:picMk id="5" creationId="{2A599096-6BA5-439F-9876-1909ED390FC2}"/>
          </ac:picMkLst>
        </pc:picChg>
        <pc:picChg chg="add del mod">
          <ac:chgData name="Тимур Хайрутдинов" userId="db348d390817e7b8" providerId="LiveId" clId="{60974FDE-63B4-4B97-8898-6FD26A45B85D}" dt="2018-05-28T18:37:21.564" v="3387" actId="20577"/>
          <ac:picMkLst>
            <pc:docMk/>
            <pc:sldMk cId="3899079168" sldId="283"/>
            <ac:picMk id="7" creationId="{ABB8C0AC-B060-437E-823F-AD53A947739D}"/>
          </ac:picMkLst>
        </pc:picChg>
        <pc:picChg chg="add mod">
          <ac:chgData name="Тимур Хайрутдинов" userId="db348d390817e7b8" providerId="LiveId" clId="{60974FDE-63B4-4B97-8898-6FD26A45B85D}" dt="2018-05-28T18:37:32.992" v="3393" actId="1076"/>
          <ac:picMkLst>
            <pc:docMk/>
            <pc:sldMk cId="3899079168" sldId="283"/>
            <ac:picMk id="9" creationId="{373C596B-A801-4BF1-811F-B613BC6D8D4C}"/>
          </ac:picMkLst>
        </pc:picChg>
      </pc:sldChg>
      <pc:sldChg chg="addSp delSp modSp add">
        <pc:chgData name="Тимур Хайрутдинов" userId="db348d390817e7b8" providerId="LiveId" clId="{60974FDE-63B4-4B97-8898-6FD26A45B85D}" dt="2018-05-28T18:40:48.736" v="3597" actId="14100"/>
        <pc:sldMkLst>
          <pc:docMk/>
          <pc:sldMk cId="673489080" sldId="284"/>
        </pc:sldMkLst>
        <pc:spChg chg="mod">
          <ac:chgData name="Тимур Хайрутдинов" userId="db348d390817e7b8" providerId="LiveId" clId="{60974FDE-63B4-4B97-8898-6FD26A45B85D}" dt="2018-05-28T18:39:02.690" v="3595" actId="20577"/>
          <ac:spMkLst>
            <pc:docMk/>
            <pc:sldMk cId="673489080" sldId="284"/>
            <ac:spMk id="2" creationId="{AC2646CD-7AB0-4BAB-9A0C-AAD205D70B73}"/>
          </ac:spMkLst>
        </pc:spChg>
        <pc:spChg chg="del">
          <ac:chgData name="Тимур Хайрутдинов" userId="db348d390817e7b8" providerId="LiveId" clId="{60974FDE-63B4-4B97-8898-6FD26A45B85D}" dt="2018-05-28T18:40:45.855" v="3596" actId="14100"/>
          <ac:spMkLst>
            <pc:docMk/>
            <pc:sldMk cId="673489080" sldId="284"/>
            <ac:spMk id="3" creationId="{142D37EC-20DC-481C-8FD5-9CAD56FAB144}"/>
          </ac:spMkLst>
        </pc:spChg>
        <pc:picChg chg="add mod">
          <ac:chgData name="Тимур Хайрутдинов" userId="db348d390817e7b8" providerId="LiveId" clId="{60974FDE-63B4-4B97-8898-6FD26A45B85D}" dt="2018-05-28T18:40:48.736" v="3597" actId="14100"/>
          <ac:picMkLst>
            <pc:docMk/>
            <pc:sldMk cId="673489080" sldId="284"/>
            <ac:picMk id="4" creationId="{676E5FAD-2068-4BCA-8799-9D12C30BCFFD}"/>
          </ac:picMkLst>
        </pc:picChg>
      </pc:sldChg>
      <pc:sldChg chg="delSp modSp add del">
        <pc:chgData name="Тимур Хайрутдинов" userId="db348d390817e7b8" providerId="LiveId" clId="{60974FDE-63B4-4B97-8898-6FD26A45B85D}" dt="2018-05-28T18:42:10.039" v="3628" actId="2696"/>
        <pc:sldMkLst>
          <pc:docMk/>
          <pc:sldMk cId="490217870" sldId="285"/>
        </pc:sldMkLst>
        <pc:spChg chg="mod">
          <ac:chgData name="Тимур Хайрутдинов" userId="db348d390817e7b8" providerId="LiveId" clId="{60974FDE-63B4-4B97-8898-6FD26A45B85D}" dt="2018-05-28T18:41:45.409" v="3626" actId="14100"/>
          <ac:spMkLst>
            <pc:docMk/>
            <pc:sldMk cId="490217870" sldId="285"/>
            <ac:spMk id="2" creationId="{3EB830E8-3DFD-4A1E-B19F-B0A72FC80377}"/>
          </ac:spMkLst>
        </pc:spChg>
        <pc:spChg chg="del mod">
          <ac:chgData name="Тимур Хайрутдинов" userId="db348d390817e7b8" providerId="LiveId" clId="{60974FDE-63B4-4B97-8898-6FD26A45B85D}" dt="2018-05-28T18:41:37.741" v="3624" actId="478"/>
          <ac:spMkLst>
            <pc:docMk/>
            <pc:sldMk cId="490217870" sldId="285"/>
            <ac:spMk id="3" creationId="{A6F592B5-FF8D-4FD7-8281-7CA3CC250AFA}"/>
          </ac:spMkLst>
        </pc:spChg>
      </pc:sldChg>
      <pc:sldChg chg="addSp delSp modSp add">
        <pc:chgData name="Тимур Хайрутдинов" userId="db348d390817e7b8" providerId="LiveId" clId="{60974FDE-63B4-4B97-8898-6FD26A45B85D}" dt="2018-05-28T18:52:23.902" v="3678" actId="14100"/>
        <pc:sldMkLst>
          <pc:docMk/>
          <pc:sldMk cId="3549609077" sldId="286"/>
        </pc:sldMkLst>
        <pc:spChg chg="mod">
          <ac:chgData name="Тимур Хайрутдинов" userId="db348d390817e7b8" providerId="LiveId" clId="{60974FDE-63B4-4B97-8898-6FD26A45B85D}" dt="2018-05-28T18:42:24.225" v="3649" actId="20577"/>
          <ac:spMkLst>
            <pc:docMk/>
            <pc:sldMk cId="3549609077" sldId="286"/>
            <ac:spMk id="2" creationId="{61EFFE29-4DCB-42A5-9AAD-2194F2927401}"/>
          </ac:spMkLst>
        </pc:spChg>
        <pc:spChg chg="del">
          <ac:chgData name="Тимур Хайрутдинов" userId="db348d390817e7b8" providerId="LiveId" clId="{60974FDE-63B4-4B97-8898-6FD26A45B85D}" dt="2018-05-28T18:42:15.592" v="3629" actId="478"/>
          <ac:spMkLst>
            <pc:docMk/>
            <pc:sldMk cId="3549609077" sldId="286"/>
            <ac:spMk id="3" creationId="{1F1A90BA-DE4B-4296-A2D6-00F4AAAF5351}"/>
          </ac:spMkLst>
        </pc:spChg>
        <pc:spChg chg="del">
          <ac:chgData name="Тимур Хайрутдинов" userId="db348d390817e7b8" providerId="LiveId" clId="{60974FDE-63B4-4B97-8898-6FD26A45B85D}" dt="2018-05-28T18:42:30.415" v="3650" actId="478"/>
          <ac:spMkLst>
            <pc:docMk/>
            <pc:sldMk cId="3549609077" sldId="286"/>
            <ac:spMk id="4" creationId="{34240BE5-1A04-4B8C-BE05-91F8474B0E0E}"/>
          </ac:spMkLst>
        </pc:spChg>
        <pc:graphicFrameChg chg="add del mod">
          <ac:chgData name="Тимур Хайрутдинов" userId="db348d390817e7b8" providerId="LiveId" clId="{60974FDE-63B4-4B97-8898-6FD26A45B85D}" dt="2018-05-28T18:43:10.553" v="3657" actId="478"/>
          <ac:graphicFrameMkLst>
            <pc:docMk/>
            <pc:sldMk cId="3549609077" sldId="286"/>
            <ac:graphicFrameMk id="7" creationId="{BC0A6073-8410-42EA-8FDC-7F64F8903A61}"/>
          </ac:graphicFrameMkLst>
        </pc:graphicFrameChg>
        <pc:graphicFrameChg chg="add del mod">
          <ac:chgData name="Тимур Хайрутдинов" userId="db348d390817e7b8" providerId="LiveId" clId="{60974FDE-63B4-4B97-8898-6FD26A45B85D}" dt="2018-05-28T18:50:10.882" v="3668" actId="478"/>
          <ac:graphicFrameMkLst>
            <pc:docMk/>
            <pc:sldMk cId="3549609077" sldId="286"/>
            <ac:graphicFrameMk id="10" creationId="{48491017-395E-4608-AD40-0F9C9143D092}"/>
          </ac:graphicFrameMkLst>
        </pc:graphicFrameChg>
        <pc:picChg chg="add del mod">
          <ac:chgData name="Тимур Хайрутдинов" userId="db348d390817e7b8" providerId="LiveId" clId="{60974FDE-63B4-4B97-8898-6FD26A45B85D}" dt="2018-05-28T18:48:08.227" v="3662" actId="478"/>
          <ac:picMkLst>
            <pc:docMk/>
            <pc:sldMk cId="3549609077" sldId="286"/>
            <ac:picMk id="4" creationId="{74ED28D3-29DE-436F-B3A1-AC63AD9D2F0D}"/>
          </ac:picMkLst>
        </pc:picChg>
        <pc:picChg chg="add mod">
          <ac:chgData name="Тимур Хайрутдинов" userId="db348d390817e7b8" providerId="LiveId" clId="{60974FDE-63B4-4B97-8898-6FD26A45B85D}" dt="2018-05-28T18:52:23.902" v="3678" actId="14100"/>
          <ac:picMkLst>
            <pc:docMk/>
            <pc:sldMk cId="3549609077" sldId="286"/>
            <ac:picMk id="6" creationId="{9C57791F-F0AA-4D43-BF2B-5F1A27AA51BC}"/>
          </ac:picMkLst>
        </pc:picChg>
        <pc:picChg chg="add del mod">
          <ac:chgData name="Тимур Хайрутдинов" userId="db348d390817e7b8" providerId="LiveId" clId="{60974FDE-63B4-4B97-8898-6FD26A45B85D}" dt="2018-05-28T18:48:17.076" v="3664" actId="478"/>
          <ac:picMkLst>
            <pc:docMk/>
            <pc:sldMk cId="3549609077" sldId="286"/>
            <ac:picMk id="7" creationId="{4BB583EB-0EF8-4856-8198-E01C03C543EF}"/>
          </ac:picMkLst>
        </pc:picChg>
        <pc:picChg chg="add del mod">
          <ac:chgData name="Тимур Хайрутдинов" userId="db348d390817e7b8" providerId="LiveId" clId="{60974FDE-63B4-4B97-8898-6FD26A45B85D}" dt="2018-05-28T18:43:28.277" v="3660" actId="478"/>
          <ac:picMkLst>
            <pc:docMk/>
            <pc:sldMk cId="3549609077" sldId="286"/>
            <ac:picMk id="9" creationId="{506B607E-EDEC-4559-838A-DFD100B708B6}"/>
          </ac:picMkLst>
        </pc:picChg>
        <pc:picChg chg="add del mod">
          <ac:chgData name="Тимур Хайрутдинов" userId="db348d390817e7b8" providerId="LiveId" clId="{60974FDE-63B4-4B97-8898-6FD26A45B85D}" dt="2018-05-28T18:48:30.409" v="3666" actId="14100"/>
          <ac:picMkLst>
            <pc:docMk/>
            <pc:sldMk cId="3549609077" sldId="286"/>
            <ac:picMk id="9" creationId="{F57F5388-9B7D-4AE3-8D67-D8E0E9870474}"/>
          </ac:picMkLst>
        </pc:picChg>
        <pc:picChg chg="add mod">
          <ac:chgData name="Тимур Хайрутдинов" userId="db348d390817e7b8" providerId="LiveId" clId="{60974FDE-63B4-4B97-8898-6FD26A45B85D}" dt="2018-05-28T18:52:17.487" v="3677" actId="14100"/>
          <ac:picMkLst>
            <pc:docMk/>
            <pc:sldMk cId="3549609077" sldId="286"/>
            <ac:picMk id="12" creationId="{BC3A4210-5F01-4F83-88CC-D97D929A411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D71D7-55AC-46BD-81B3-09AB2F9EFBD8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0BD58-3BFF-4EAF-BB8B-AC67FE801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9424F-BB59-4F4E-9822-4CA3E770FFD2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22CDD-9D6C-4F63-9EC2-648226624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2EE9-AF66-483C-961F-59B9F002993E}" type="datetime1">
              <a:rPr lang="en-US" smtClean="0"/>
              <a:pPr/>
              <a:t>5/29/2018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AFD5-7FA3-40FB-875B-457FB46B25A4}" type="datetime1">
              <a:rPr lang="en-US" smtClean="0"/>
              <a:pPr/>
              <a:t>5/29/2018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63E2-E931-4653-BB33-A910E07D11B2}" type="datetime1">
              <a:rPr lang="en-US" smtClean="0"/>
              <a:pPr/>
              <a:t>5/29/2018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1948" y="283"/>
            <a:ext cx="4427508" cy="68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1F43-559A-4B47-A959-EFB6142CA3A9}" type="datetime1">
              <a:rPr lang="en-US" smtClean="0"/>
              <a:pPr/>
              <a:t>5/29/2018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1AED-24AE-4AC7-940D-F7106D2788A3}" type="datetime1">
              <a:rPr lang="en-US" smtClean="0"/>
              <a:pPr/>
              <a:t>5/29/2018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5771-5E10-4A19-AB0E-909293152332}" type="datetime1">
              <a:rPr lang="en-US" smtClean="0"/>
              <a:pPr/>
              <a:t>5/29/2018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6FD5-B03F-45D5-A178-114C548C0032}" type="datetime1">
              <a:rPr lang="en-US" smtClean="0"/>
              <a:pPr/>
              <a:t>5/29/2018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12C0-B102-441D-AA86-2C80DFA84E68}" type="datetime1">
              <a:rPr lang="en-US" smtClean="0"/>
              <a:pPr/>
              <a:t>5/29/2018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0B12-F9DE-47EF-A076-CF602073F1B2}" type="datetime1">
              <a:rPr lang="en-US" smtClean="0"/>
              <a:pPr/>
              <a:t>5/29/2018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8B93266-8FB4-430B-8AE3-3A53F50E1A0B}" type="datetime1">
              <a:rPr lang="en-US" smtClean="0"/>
              <a:pPr/>
              <a:t>5/29/2018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10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DNetCMS</a:t>
            </a:r>
            <a:r>
              <a:rPr lang="en-US" dirty="0"/>
              <a:t> 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360436"/>
            <a:ext cx="10058400" cy="58735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Разработка кроссплатформенного инструмента для создания простых сетевых приложений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2F621-1450-4795-B4F9-6660F249A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072" y="322277"/>
            <a:ext cx="9601200" cy="1143000"/>
          </a:xfrm>
        </p:spPr>
        <p:txBody>
          <a:bodyPr/>
          <a:lstStyle/>
          <a:p>
            <a:r>
              <a:rPr lang="ru-RU" dirty="0"/>
              <a:t>Базовые представления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0FDA9-578C-477E-9796-6377BFDA0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224" y="1694575"/>
            <a:ext cx="4727448" cy="641350"/>
          </a:xfrm>
        </p:spPr>
        <p:txBody>
          <a:bodyPr/>
          <a:lstStyle/>
          <a:p>
            <a:r>
              <a:rPr lang="ru-RU" dirty="0"/>
              <a:t>Финальный принцип работы</a:t>
            </a: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D678E6E-8AB5-40D6-9D50-1A25B9A3AA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785" y="1524000"/>
            <a:ext cx="6372138" cy="4351413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4D26BDA-7D00-421C-910A-16B3074DF077}"/>
              </a:ext>
            </a:extLst>
          </p:cNvPr>
          <p:cNvSpPr txBox="1"/>
          <p:nvPr/>
        </p:nvSpPr>
        <p:spPr>
          <a:xfrm>
            <a:off x="595618" y="2300561"/>
            <a:ext cx="43035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Возможность полностью заменять базовые страницы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Возможность использовать страницы с уже текущими страницами разметки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Возможность полного использования всех возможностей </a:t>
            </a:r>
            <a:r>
              <a:rPr lang="en-US" dirty="0"/>
              <a:t>Razor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За счёт использования </a:t>
            </a:r>
            <a:r>
              <a:rPr lang="en-US" dirty="0"/>
              <a:t>Cache Store </a:t>
            </a:r>
            <a:r>
              <a:rPr lang="ru-RU" dirty="0"/>
              <a:t>происходит полная компенсация всех дополнительных запросов в базу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81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494A0-FD42-43D8-A011-281CBBEBE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Хранение файлов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39A1F-6F17-4298-9A07-F6A2107B4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28800"/>
            <a:ext cx="5533239" cy="4114800"/>
          </a:xfrm>
        </p:spPr>
        <p:txBody>
          <a:bodyPr/>
          <a:lstStyle/>
          <a:p>
            <a:pPr marL="45720" indent="0">
              <a:buNone/>
            </a:pPr>
            <a:r>
              <a:rPr lang="ru-RU" dirty="0"/>
              <a:t>Хранение файлов организовано следующим способом:</a:t>
            </a:r>
          </a:p>
          <a:p>
            <a:r>
              <a:rPr lang="ru-RU" dirty="0"/>
              <a:t>Деление на типы файлов</a:t>
            </a:r>
          </a:p>
          <a:p>
            <a:r>
              <a:rPr lang="ru-RU" dirty="0"/>
              <a:t>Использование хэш структуры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3C596B-A801-4BF1-811F-B613BC6D8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639" y="914400"/>
            <a:ext cx="4942601" cy="266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07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646CD-7AB0-4BAB-9A0C-AAD205D70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 использования файловой структуры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6E5FAD-2068-4BCA-8799-9D12C30BCF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3240" y="1706909"/>
            <a:ext cx="8193685" cy="387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48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FFE29-4DCB-42A5-9AAD-2194F2927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57791F-F0AA-4D43-BF2B-5F1A27AA5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" y="3369081"/>
            <a:ext cx="6733344" cy="29492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3A4210-5F01-4F83-88CC-D97D929A41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" y="314063"/>
            <a:ext cx="6733344" cy="269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0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42900"/>
            <a:ext cx="9601200" cy="1143000"/>
          </a:xfrm>
        </p:spPr>
        <p:txBody>
          <a:bodyPr/>
          <a:lstStyle/>
          <a:p>
            <a:r>
              <a:rPr lang="ru-RU" dirty="0"/>
              <a:t>Цели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828800"/>
            <a:ext cx="9382125" cy="4114800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ru-RU" dirty="0"/>
              <a:t>Создание собственной системы управления контентом, имеющий следующий функционал:</a:t>
            </a:r>
          </a:p>
          <a:p>
            <a:r>
              <a:rPr lang="ru-RU" dirty="0"/>
              <a:t>Управление контентом</a:t>
            </a:r>
            <a:r>
              <a:rPr lang="en-GB" dirty="0"/>
              <a:t> 						</a:t>
            </a:r>
            <a:endParaRPr lang="ru-RU" dirty="0"/>
          </a:p>
          <a:p>
            <a:r>
              <a:rPr lang="ru-RU" dirty="0"/>
              <a:t>Управление пользователями</a:t>
            </a:r>
            <a:r>
              <a:rPr lang="en-GB" dirty="0"/>
              <a:t> 					</a:t>
            </a:r>
            <a:endParaRPr lang="ru-RU" dirty="0"/>
          </a:p>
          <a:p>
            <a:r>
              <a:rPr lang="ru-RU" dirty="0"/>
              <a:t>Быстрое развертывание</a:t>
            </a:r>
            <a:r>
              <a:rPr lang="en-GB" dirty="0"/>
              <a:t> 						</a:t>
            </a:r>
            <a:endParaRPr lang="ru-RU" dirty="0"/>
          </a:p>
          <a:p>
            <a:r>
              <a:rPr lang="ru-RU" dirty="0"/>
              <a:t>Управление статическими страницами</a:t>
            </a:r>
            <a:r>
              <a:rPr lang="en-GB" dirty="0"/>
              <a:t> 				</a:t>
            </a:r>
            <a:endParaRPr lang="ru-RU" dirty="0"/>
          </a:p>
          <a:p>
            <a:r>
              <a:rPr lang="ru-RU" dirty="0"/>
              <a:t>Развертывание на любой системе независимо от окружения</a:t>
            </a:r>
            <a:r>
              <a:rPr lang="en-GB" dirty="0"/>
              <a:t> 		</a:t>
            </a:r>
            <a:endParaRPr lang="ru-RU" dirty="0"/>
          </a:p>
          <a:p>
            <a:r>
              <a:rPr lang="ru-RU" dirty="0"/>
              <a:t>Легкая возможность масштабирования</a:t>
            </a:r>
            <a:r>
              <a:rPr lang="en-GB" dirty="0"/>
              <a:t> 				</a:t>
            </a:r>
            <a:endParaRPr lang="ru-RU" dirty="0"/>
          </a:p>
          <a:p>
            <a:r>
              <a:rPr lang="ru-RU" dirty="0"/>
              <a:t>Управление базовыми страницами</a:t>
            </a:r>
            <a:r>
              <a:rPr lang="en-GB" dirty="0"/>
              <a:t> 					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F574F7-14F2-4DC5-8C3A-399B33021A9F}"/>
              </a:ext>
            </a:extLst>
          </p:cNvPr>
          <p:cNvSpPr txBox="1">
            <a:spLocks/>
          </p:cNvSpPr>
          <p:nvPr/>
        </p:nvSpPr>
        <p:spPr>
          <a:xfrm>
            <a:off x="9525000" y="2574926"/>
            <a:ext cx="1371600" cy="3035300"/>
          </a:xfrm>
          <a:prstGeom prst="rect">
            <a:avLst/>
          </a:prstGeom>
        </p:spPr>
        <p:txBody>
          <a:bodyPr anchor="ctr"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77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31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✔</a:t>
            </a:r>
          </a:p>
          <a:p>
            <a:pPr marL="45720" indent="0">
              <a:buNone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✔</a:t>
            </a:r>
          </a:p>
          <a:p>
            <a:pPr marL="45720" indent="0">
              <a:buNone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✔</a:t>
            </a:r>
          </a:p>
          <a:p>
            <a:pPr marL="45720" indent="0">
              <a:buNone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✔</a:t>
            </a:r>
          </a:p>
          <a:p>
            <a:pPr marL="45720" indent="0">
              <a:buNone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✔</a:t>
            </a:r>
          </a:p>
          <a:p>
            <a:pPr marL="45720" indent="0">
              <a:buNone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✔</a:t>
            </a:r>
          </a:p>
          <a:p>
            <a:pPr marL="45720" indent="0">
              <a:buNone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6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Особенности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9224394" cy="4117975"/>
          </a:xfrm>
        </p:spPr>
        <p:txBody>
          <a:bodyPr/>
          <a:lstStyle/>
          <a:p>
            <a:r>
              <a:rPr lang="ru-RU" dirty="0"/>
              <a:t>Развертывание на любой системе независимо от окружения</a:t>
            </a:r>
            <a:r>
              <a:rPr lang="en-GB" dirty="0"/>
              <a:t> </a:t>
            </a:r>
            <a:r>
              <a:rPr lang="ru-RU" dirty="0"/>
              <a:t>– </a:t>
            </a:r>
            <a:r>
              <a:rPr lang="en-GB" dirty="0"/>
              <a:t>Docker</a:t>
            </a:r>
            <a:endParaRPr lang="ru-RU" dirty="0"/>
          </a:p>
          <a:p>
            <a:r>
              <a:rPr lang="ru-RU" dirty="0"/>
              <a:t>Легкая возможность масштабирования</a:t>
            </a:r>
            <a:r>
              <a:rPr lang="en-GB" dirty="0"/>
              <a:t> – Docker Stack</a:t>
            </a:r>
            <a:endParaRPr lang="ru-RU" dirty="0"/>
          </a:p>
          <a:p>
            <a:r>
              <a:rPr lang="ru-RU" dirty="0"/>
              <a:t>Управление базовыми страницами – собственная реализация</a:t>
            </a:r>
          </a:p>
          <a:p>
            <a:r>
              <a:rPr lang="ru-RU" dirty="0"/>
              <a:t>Организация файлового хранилища – собственная реализация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43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399" y="1825625"/>
            <a:ext cx="5642295" cy="4117975"/>
          </a:xfrm>
        </p:spPr>
        <p:txBody>
          <a:bodyPr/>
          <a:lstStyle/>
          <a:p>
            <a:r>
              <a:rPr lang="ru-RU" dirty="0"/>
              <a:t>Упаковка приложения в образ</a:t>
            </a:r>
          </a:p>
          <a:p>
            <a:r>
              <a:rPr lang="ru-RU" dirty="0"/>
              <a:t>Запуск образа на любой машине где поддерживается виртуализация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0C847B-D974-4610-A8FF-261542513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52500"/>
            <a:ext cx="5823193" cy="474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0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Docker-Compose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399" y="1825625"/>
            <a:ext cx="5642295" cy="4117975"/>
          </a:xfrm>
        </p:spPr>
        <p:txBody>
          <a:bodyPr/>
          <a:lstStyle/>
          <a:p>
            <a:r>
              <a:rPr lang="ru-RU" dirty="0"/>
              <a:t>Управление несколькими контейнерами одновременно</a:t>
            </a:r>
          </a:p>
          <a:p>
            <a:r>
              <a:rPr lang="ru-RU" dirty="0"/>
              <a:t>Тонкая настройка взаимодействия контейнеров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D5DD85-8CA0-4736-84B8-B22043166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887" y="1694577"/>
            <a:ext cx="6371929" cy="41877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7A41C3-C386-46EC-9092-A4B25F3091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74" y="3457575"/>
            <a:ext cx="43148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50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399" y="1825625"/>
            <a:ext cx="5642295" cy="4117975"/>
          </a:xfrm>
        </p:spPr>
        <p:txBody>
          <a:bodyPr/>
          <a:lstStyle/>
          <a:p>
            <a:r>
              <a:rPr lang="ru-RU" dirty="0"/>
              <a:t>Развертывание</a:t>
            </a:r>
            <a:r>
              <a:rPr lang="en-US" dirty="0"/>
              <a:t> Docker-Compose </a:t>
            </a:r>
            <a:r>
              <a:rPr lang="ru-RU" dirty="0"/>
              <a:t>проекта на нескольких машинах с помощью</a:t>
            </a:r>
            <a:r>
              <a:rPr lang="en-US" dirty="0"/>
              <a:t> Docker Swarm</a:t>
            </a:r>
            <a:endParaRPr lang="ru-RU" dirty="0"/>
          </a:p>
          <a:p>
            <a:r>
              <a:rPr lang="ru-RU" dirty="0"/>
              <a:t>Один из наиболее простых путей для масштабирования</a:t>
            </a:r>
          </a:p>
          <a:p>
            <a:r>
              <a:rPr lang="ru-RU" dirty="0"/>
              <a:t>Тонкая настройка по лимитам ресурсов</a:t>
            </a:r>
            <a:r>
              <a:rPr lang="en-GB" dirty="0"/>
              <a:t>, </a:t>
            </a:r>
            <a:r>
              <a:rPr lang="ru-RU" dirty="0"/>
              <a:t>количествам запущенных контейнеров одного образа и других параметров с помощью </a:t>
            </a:r>
            <a:r>
              <a:rPr lang="en-GB" dirty="0"/>
              <a:t>Docker-Compose</a:t>
            </a:r>
            <a:endParaRPr lang="ru-RU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D98B92-5F36-4127-A7D8-9FB1B0E5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411" y="800099"/>
            <a:ext cx="5286528" cy="372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56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730" y="159390"/>
            <a:ext cx="9554361" cy="752213"/>
          </a:xfrm>
        </p:spPr>
        <p:txBody>
          <a:bodyPr/>
          <a:lstStyle/>
          <a:p>
            <a:r>
              <a:rPr lang="ru-RU" dirty="0"/>
              <a:t>Демонстрация работы </a:t>
            </a:r>
            <a:r>
              <a:rPr lang="en-GB" dirty="0"/>
              <a:t>Docker-Stack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8EC738-7F6C-434B-85FB-CAE7A46E790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76" y="1205699"/>
            <a:ext cx="10326848" cy="44466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004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представления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9506" y="1828800"/>
            <a:ext cx="4727448" cy="641350"/>
          </a:xfrm>
        </p:spPr>
        <p:txBody>
          <a:bodyPr/>
          <a:lstStyle/>
          <a:p>
            <a:r>
              <a:rPr lang="ru-RU" dirty="0"/>
              <a:t>Базовый принцип работы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CF27330-561B-4CF9-95C7-5EE94ACBFB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407" y="2468344"/>
            <a:ext cx="5617484" cy="2638745"/>
          </a:xfrm>
        </p:spPr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697D9B3-F499-498F-AFAF-909C9392DF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09506" y="2525057"/>
            <a:ext cx="4727448" cy="3473450"/>
          </a:xfrm>
        </p:spPr>
        <p:txBody>
          <a:bodyPr/>
          <a:lstStyle/>
          <a:p>
            <a:pPr marL="45720" indent="0">
              <a:buNone/>
            </a:pPr>
            <a:r>
              <a:rPr lang="ru-RU" dirty="0"/>
              <a:t>Обработка всех страниц происходит в </a:t>
            </a:r>
            <a:r>
              <a:rPr lang="en-US" dirty="0"/>
              <a:t>Razor. </a:t>
            </a:r>
            <a:endParaRPr lang="ru-RU" dirty="0"/>
          </a:p>
          <a:p>
            <a:pPr marL="45720" indent="0">
              <a:buNone/>
            </a:pPr>
            <a:r>
              <a:rPr lang="en-US" dirty="0"/>
              <a:t>Razor – </a:t>
            </a:r>
            <a:r>
              <a:rPr lang="ru-RU" dirty="0"/>
              <a:t>это движок представлений, который обрабатывает страницу перед тем как её вернуть пользователю.</a:t>
            </a:r>
          </a:p>
          <a:p>
            <a:pPr marL="45720" indent="0">
              <a:buNone/>
            </a:pPr>
            <a:r>
              <a:rPr lang="ru-RU" dirty="0"/>
              <a:t>Все базовые представления компилируются в исполняемый файл/сборку</a:t>
            </a:r>
          </a:p>
        </p:txBody>
      </p:sp>
    </p:spTree>
    <p:extLst>
      <p:ext uri="{BB962C8B-B14F-4D97-AF65-F5344CB8AC3E}">
        <p14:creationId xmlns:p14="http://schemas.microsoft.com/office/powerpoint/2010/main" val="11467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представления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95400" y="1664984"/>
            <a:ext cx="6019800" cy="641350"/>
          </a:xfrm>
        </p:spPr>
        <p:txBody>
          <a:bodyPr/>
          <a:lstStyle/>
          <a:p>
            <a:r>
              <a:rPr lang="ru-RU" dirty="0"/>
              <a:t>промежуточный принцип работы</a:t>
            </a:r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85DD765F-5712-4B3B-8271-80EAF6B49D5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750" y="2306334"/>
            <a:ext cx="5181280" cy="3479608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5CE7B5-61B6-4089-914F-2039502AC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383947" cy="3315791"/>
          </a:xfrm>
        </p:spPr>
        <p:txBody>
          <a:bodyPr/>
          <a:lstStyle/>
          <a:p>
            <a:r>
              <a:rPr lang="ru-RU" dirty="0"/>
              <a:t>Замена уже существующих представлений</a:t>
            </a:r>
          </a:p>
          <a:p>
            <a:r>
              <a:rPr lang="ru-RU" dirty="0"/>
              <a:t>Поддержка </a:t>
            </a:r>
            <a:r>
              <a:rPr lang="en-US" dirty="0"/>
              <a:t>Razor</a:t>
            </a:r>
            <a:endParaRPr lang="ru-RU" dirty="0"/>
          </a:p>
          <a:p>
            <a:r>
              <a:rPr lang="ru-RU" dirty="0"/>
              <a:t>Огромный прирост запросов в базу данных, даже в тех случаях, когда страницы не имеет перезаписи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23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d Line Business 16x9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red line presentation (widescreen).potx" id="{8018D45A-0B59-4186-B046-1FF8092889B6}" vid="{86C2525B-C90B-4FD6-8D61-5E85FA833A06}"/>
    </a:ext>
  </a:extLst>
</a:theme>
</file>

<file path=ppt/theme/theme2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306</TotalTime>
  <Words>245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Cambria</vt:lpstr>
      <vt:lpstr>Segoe UI Symbol</vt:lpstr>
      <vt:lpstr>Red Line Business 16x9</vt:lpstr>
      <vt:lpstr>DNetCMS introduction</vt:lpstr>
      <vt:lpstr>Цели </vt:lpstr>
      <vt:lpstr>Основные Особенности</vt:lpstr>
      <vt:lpstr>Docker</vt:lpstr>
      <vt:lpstr>Docker-Compose</vt:lpstr>
      <vt:lpstr>Docker-Stack</vt:lpstr>
      <vt:lpstr>Демонстрация работы Docker-Stack</vt:lpstr>
      <vt:lpstr>Базовые представления</vt:lpstr>
      <vt:lpstr>Базовые представления</vt:lpstr>
      <vt:lpstr>Базовые представления</vt:lpstr>
      <vt:lpstr>Хранение файлов</vt:lpstr>
      <vt:lpstr>Демонстрация использования файловой структуры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DNetCMS introduction</dc:title>
  <dc:creator>Тимур Хайрутдинов</dc:creator>
  <cp:lastModifiedBy>Тимур Хайрутдинов</cp:lastModifiedBy>
  <cp:revision>3</cp:revision>
  <dcterms:created xsi:type="dcterms:W3CDTF">2018-05-28T11:19:20Z</dcterms:created>
  <dcterms:modified xsi:type="dcterms:W3CDTF">2018-05-29T12:30:23Z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