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2" r:id="rId4"/>
    <p:sldId id="258" r:id="rId5"/>
    <p:sldId id="304" r:id="rId6"/>
    <p:sldId id="259" r:id="rId7"/>
    <p:sldId id="303" r:id="rId8"/>
    <p:sldId id="308" r:id="rId9"/>
    <p:sldId id="306" r:id="rId10"/>
    <p:sldId id="263" r:id="rId11"/>
    <p:sldId id="276" r:id="rId12"/>
    <p:sldId id="273" r:id="rId13"/>
    <p:sldId id="274" r:id="rId14"/>
    <p:sldId id="272" r:id="rId15"/>
    <p:sldId id="305" r:id="rId16"/>
    <p:sldId id="280" r:id="rId17"/>
    <p:sldId id="281" r:id="rId18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Arial Black" panose="020B0A04020102020204" pitchFamily="34" charset="0"/>
      <p:bold r:id="rId22"/>
    </p:embeddedFont>
    <p:embeddedFont>
      <p:font typeface="Barlow" panose="00000500000000000000" pitchFamily="2" charset="0"/>
      <p:regular r:id="rId23"/>
      <p:bold r:id="rId24"/>
      <p:italic r:id="rId25"/>
      <p:boldItalic r:id="rId26"/>
    </p:embeddedFont>
    <p:embeddedFont>
      <p:font typeface="Barlow Condensed ExtraBold" panose="00000906000000000000" pitchFamily="2" charset="0"/>
      <p:bold r:id="rId27"/>
      <p:boldItalic r:id="rId28"/>
    </p:embeddedFont>
    <p:embeddedFont>
      <p:font typeface="Nunito Light" pitchFamily="2" charset="0"/>
      <p:regular r:id="rId29"/>
      <p:italic r:id="rId30"/>
    </p:embeddedFont>
    <p:embeddedFont>
      <p:font typeface="Overpass Mono" panose="020B0604020202020204" charset="0"/>
      <p:regular r:id="rId31"/>
      <p:bold r:id="rId32"/>
    </p:embeddedFont>
    <p:embeddedFont>
      <p:font typeface="Raleway SemiBold" pitchFamily="2" charset="0"/>
      <p:bold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Roboto Condensed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06"/>
    <a:srgbClr val="1B1464"/>
    <a:srgbClr val="EC008C"/>
    <a:srgbClr val="00B0F0"/>
    <a:srgbClr val="00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128B60-8749-4522-AB21-28960049E61F}">
  <a:tblStyle styleId="{5D128B60-8749-4522-AB21-28960049E6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EAC2E1-AE0E-45F0-982F-FD62F8C6AE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99" d="100"/>
          <a:sy n="99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tableStyles" Target="tableStyles.xml"/><Relationship Id="rId20" Type="http://schemas.openxmlformats.org/officeDocument/2006/relationships/handoutMaster" Target="handoutMasters/handoutMaster1.xml"/><Relationship Id="rId41" Type="http://schemas.openxmlformats.org/officeDocument/2006/relationships/font" Target="fonts/font2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4FAC6E-9C41-6F37-C886-94A0CA132F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EC28D-BCB9-427F-A0E2-1DE5BBEE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9DD8E-B1CC-4BAE-860B-AD15C8B22607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BE8B3-6540-F619-5196-FA65B5CC63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51655-15EA-F8A6-F335-890B2643C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8268A-1B2F-4F9F-9F33-9918139EC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69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613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80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758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241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018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7231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986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34682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4471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8452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8584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12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Idea principal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2703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737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Nota al pi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614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2698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923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7344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6146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2373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6947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584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900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93588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588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2499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Title + Percentage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1294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97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7" r:id="rId6"/>
    <p:sldLayoutId id="2147483659" r:id="rId7"/>
    <p:sldLayoutId id="2147483660" r:id="rId8"/>
    <p:sldLayoutId id="2147483661" r:id="rId9"/>
    <p:sldLayoutId id="2147483662" r:id="rId10"/>
    <p:sldLayoutId id="2147483666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79193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00B0F0"/>
                </a:solidFill>
              </a:rPr>
              <a:t> </a:t>
            </a:r>
            <a:r>
              <a:rPr lang="en" sz="7200" dirty="0"/>
              <a:t>ISUAL </a:t>
            </a:r>
            <a:r>
              <a:rPr lang="en" sz="8000" dirty="0">
                <a:solidFill>
                  <a:srgbClr val="00B0F0"/>
                </a:solidFill>
              </a:rPr>
              <a:t> </a:t>
            </a:r>
            <a:r>
              <a:rPr lang="en" dirty="0"/>
              <a:t>TUDIO</a:t>
            </a:r>
            <a:br>
              <a:rPr lang="en" dirty="0"/>
            </a:br>
            <a:r>
              <a:rPr lang="en" dirty="0"/>
              <a:t>CODE</a:t>
            </a:r>
            <a:r>
              <a:rPr lang="en" sz="2800" dirty="0"/>
              <a:t> A Practical Case Study</a:t>
            </a:r>
            <a:endParaRPr sz="28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3022662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Darshan Pathak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EE8431-1D57-A0F4-ED42-810C77EC57A8}"/>
              </a:ext>
            </a:extLst>
          </p:cNvPr>
          <p:cNvSpPr txBox="1"/>
          <p:nvPr/>
        </p:nvSpPr>
        <p:spPr>
          <a:xfrm>
            <a:off x="718575" y="1125200"/>
            <a:ext cx="7825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solidFill>
                  <a:schemeClr val="bg1"/>
                </a:solidFill>
                <a:latin typeface="Overpass Mono" panose="020B0604020202020204" charset="0"/>
              </a:rPr>
              <a:t>V</a:t>
            </a:r>
            <a:endParaRPr lang="en-IN" sz="1600" b="1" dirty="0">
              <a:solidFill>
                <a:schemeClr val="bg1"/>
              </a:solidFill>
              <a:latin typeface="Overpass Mono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CFB56-6342-5A8D-A0FF-B17674426598}"/>
              </a:ext>
            </a:extLst>
          </p:cNvPr>
          <p:cNvSpPr txBox="1"/>
          <p:nvPr/>
        </p:nvSpPr>
        <p:spPr>
          <a:xfrm>
            <a:off x="4711455" y="1125200"/>
            <a:ext cx="7825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solidFill>
                  <a:schemeClr val="bg1"/>
                </a:solidFill>
                <a:latin typeface="Overpass Mono" panose="020B0604020202020204" charset="0"/>
              </a:rPr>
              <a:t>S</a:t>
            </a:r>
            <a:endParaRPr lang="en-IN" sz="1600" b="1" dirty="0">
              <a:solidFill>
                <a:schemeClr val="bg1"/>
              </a:solidFill>
              <a:latin typeface="Overpass Mono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>
        <p14:reveal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Rectangle 745">
            <a:extLst>
              <a:ext uri="{FF2B5EF4-FFF2-40B4-BE49-F238E27FC236}">
                <a16:creationId xmlns:a16="http://schemas.microsoft.com/office/drawing/2014/main" id="{A57FA7D5-1502-E407-D1E5-FA87018B8DEE}"/>
              </a:ext>
            </a:extLst>
          </p:cNvPr>
          <p:cNvSpPr/>
          <p:nvPr/>
        </p:nvSpPr>
        <p:spPr>
          <a:xfrm>
            <a:off x="4929754" y="1215720"/>
            <a:ext cx="1058197" cy="1058197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C008C"/>
              </a:solidFill>
            </a:endParaRPr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DD8ECBD7-6EBF-D835-2F61-2DA6373173FE}"/>
              </a:ext>
            </a:extLst>
          </p:cNvPr>
          <p:cNvSpPr/>
          <p:nvPr/>
        </p:nvSpPr>
        <p:spPr>
          <a:xfrm>
            <a:off x="2401002" y="1197424"/>
            <a:ext cx="1058197" cy="105819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2111843" y="15317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DISADVANTAGES</a:t>
            </a:r>
            <a:endParaRPr dirty="0"/>
          </a:p>
        </p:txBody>
      </p:sp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1914904" y="328663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as feature rich as other IDEs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1978696" y="2416978"/>
            <a:ext cx="1823174" cy="86965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Limited 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Features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917400" y="3290843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Performance issues while working with large projects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4251800" y="2205486"/>
            <a:ext cx="2301974" cy="105119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Curve 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-4478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694153" y="4430577"/>
            <a:ext cx="1509964" cy="669000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24;p47">
            <a:extLst>
              <a:ext uri="{FF2B5EF4-FFF2-40B4-BE49-F238E27FC236}">
                <a16:creationId xmlns:a16="http://schemas.microsoft.com/office/drawing/2014/main" id="{58710E42-396C-CCEE-3068-A1740A964657}"/>
              </a:ext>
            </a:extLst>
          </p:cNvPr>
          <p:cNvSpPr txBox="1">
            <a:spLocks/>
          </p:cNvSpPr>
          <p:nvPr/>
        </p:nvSpPr>
        <p:spPr>
          <a:xfrm>
            <a:off x="7045086" y="2442731"/>
            <a:ext cx="1823173" cy="84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en-IN" dirty="0">
                <a:solidFill>
                  <a:schemeClr val="bg1"/>
                </a:solidFill>
              </a:rPr>
              <a:t>ess Stable</a:t>
            </a:r>
          </a:p>
        </p:txBody>
      </p:sp>
      <p:sp>
        <p:nvSpPr>
          <p:cNvPr id="3" name="Google Shape;723;p47">
            <a:extLst>
              <a:ext uri="{FF2B5EF4-FFF2-40B4-BE49-F238E27FC236}">
                <a16:creationId xmlns:a16="http://schemas.microsoft.com/office/drawing/2014/main" id="{D24D532F-F0AD-7561-E106-7498ED53999F}"/>
              </a:ext>
            </a:extLst>
          </p:cNvPr>
          <p:cNvSpPr txBox="1">
            <a:spLocks/>
          </p:cNvSpPr>
          <p:nvPr/>
        </p:nvSpPr>
        <p:spPr>
          <a:xfrm>
            <a:off x="4301503" y="3271624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/>
              <a:t>Can be challenging for beginners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C9F9DE29-18B7-2ABF-32F3-1AEAD67EE218}"/>
              </a:ext>
            </a:extLst>
          </p:cNvPr>
          <p:cNvSpPr/>
          <p:nvPr/>
        </p:nvSpPr>
        <p:spPr>
          <a:xfrm>
            <a:off x="7479865" y="1149733"/>
            <a:ext cx="1076797" cy="108376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48A782F-DFD6-8CAE-5102-ECC0690094B9}"/>
              </a:ext>
            </a:extLst>
          </p:cNvPr>
          <p:cNvGrpSpPr/>
          <p:nvPr/>
        </p:nvGrpSpPr>
        <p:grpSpPr>
          <a:xfrm>
            <a:off x="7662596" y="1357524"/>
            <a:ext cx="711333" cy="649229"/>
            <a:chOff x="7857793" y="1525006"/>
            <a:chExt cx="418956" cy="383055"/>
          </a:xfrm>
        </p:grpSpPr>
        <p:grpSp>
          <p:nvGrpSpPr>
            <p:cNvPr id="4" name="Google Shape;8014;p66">
              <a:extLst>
                <a:ext uri="{FF2B5EF4-FFF2-40B4-BE49-F238E27FC236}">
                  <a16:creationId xmlns:a16="http://schemas.microsoft.com/office/drawing/2014/main" id="{C491FEC0-EA1A-C51C-9DAD-DBAC0148B625}"/>
                </a:ext>
              </a:extLst>
            </p:cNvPr>
            <p:cNvGrpSpPr/>
            <p:nvPr/>
          </p:nvGrpSpPr>
          <p:grpSpPr>
            <a:xfrm>
              <a:off x="7912076" y="1525006"/>
              <a:ext cx="364673" cy="383055"/>
              <a:chOff x="1333211" y="1961347"/>
              <a:chExt cx="364673" cy="383055"/>
            </a:xfrm>
          </p:grpSpPr>
          <p:sp>
            <p:nvSpPr>
              <p:cNvPr id="8" name="Google Shape;8017;p66">
                <a:extLst>
                  <a:ext uri="{FF2B5EF4-FFF2-40B4-BE49-F238E27FC236}">
                    <a16:creationId xmlns:a16="http://schemas.microsoft.com/office/drawing/2014/main" id="{45E8A382-872D-2A55-D395-CAFDA1CBD426}"/>
                  </a:ext>
                </a:extLst>
              </p:cNvPr>
              <p:cNvSpPr/>
              <p:nvPr/>
            </p:nvSpPr>
            <p:spPr>
              <a:xfrm>
                <a:off x="1562907" y="2041493"/>
                <a:ext cx="62499" cy="139441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5310" extrusionOk="0">
                    <a:moveTo>
                      <a:pt x="2073" y="1"/>
                    </a:moveTo>
                    <a:cubicBezTo>
                      <a:pt x="1986" y="1"/>
                      <a:pt x="1899" y="47"/>
                      <a:pt x="1857" y="155"/>
                    </a:cubicBezTo>
                    <a:lnTo>
                      <a:pt x="48" y="4978"/>
                    </a:lnTo>
                    <a:cubicBezTo>
                      <a:pt x="1" y="5103"/>
                      <a:pt x="68" y="5246"/>
                      <a:pt x="192" y="5294"/>
                    </a:cubicBezTo>
                    <a:cubicBezTo>
                      <a:pt x="219" y="5305"/>
                      <a:pt x="248" y="5310"/>
                      <a:pt x="276" y="5310"/>
                    </a:cubicBezTo>
                    <a:cubicBezTo>
                      <a:pt x="375" y="5310"/>
                      <a:pt x="468" y="5248"/>
                      <a:pt x="498" y="5151"/>
                    </a:cubicBezTo>
                    <a:lnTo>
                      <a:pt x="2307" y="327"/>
                    </a:lnTo>
                    <a:cubicBezTo>
                      <a:pt x="2380" y="139"/>
                      <a:pt x="2225" y="1"/>
                      <a:pt x="2073" y="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8018;p66">
                <a:extLst>
                  <a:ext uri="{FF2B5EF4-FFF2-40B4-BE49-F238E27FC236}">
                    <a16:creationId xmlns:a16="http://schemas.microsoft.com/office/drawing/2014/main" id="{5C49A514-17C9-BB5E-8A66-481019E576F4}"/>
                  </a:ext>
                </a:extLst>
              </p:cNvPr>
              <p:cNvSpPr/>
              <p:nvPr/>
            </p:nvSpPr>
            <p:spPr>
              <a:xfrm>
                <a:off x="1624330" y="2041493"/>
                <a:ext cx="62919" cy="139309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5305" extrusionOk="0">
                    <a:moveTo>
                      <a:pt x="307" y="1"/>
                    </a:moveTo>
                    <a:cubicBezTo>
                      <a:pt x="155" y="1"/>
                      <a:pt x="0" y="139"/>
                      <a:pt x="73" y="327"/>
                    </a:cubicBezTo>
                    <a:lnTo>
                      <a:pt x="1872" y="5151"/>
                    </a:lnTo>
                    <a:cubicBezTo>
                      <a:pt x="1914" y="5259"/>
                      <a:pt x="2001" y="5305"/>
                      <a:pt x="2089" y="5305"/>
                    </a:cubicBezTo>
                    <a:cubicBezTo>
                      <a:pt x="2241" y="5305"/>
                      <a:pt x="2395" y="5167"/>
                      <a:pt x="2322" y="4978"/>
                    </a:cubicBezTo>
                    <a:lnTo>
                      <a:pt x="523" y="155"/>
                    </a:lnTo>
                    <a:cubicBezTo>
                      <a:pt x="481" y="47"/>
                      <a:pt x="394" y="1"/>
                      <a:pt x="307" y="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8019;p66">
                <a:extLst>
                  <a:ext uri="{FF2B5EF4-FFF2-40B4-BE49-F238E27FC236}">
                    <a16:creationId xmlns:a16="http://schemas.microsoft.com/office/drawing/2014/main" id="{201786A3-7C07-0416-CDF6-0AAD9FA5D917}"/>
                  </a:ext>
                </a:extLst>
              </p:cNvPr>
              <p:cNvSpPr/>
              <p:nvPr/>
            </p:nvSpPr>
            <p:spPr>
              <a:xfrm>
                <a:off x="1351725" y="2013106"/>
                <a:ext cx="129357" cy="40257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1533" extrusionOk="0">
                    <a:moveTo>
                      <a:pt x="4587" y="0"/>
                    </a:moveTo>
                    <a:cubicBezTo>
                      <a:pt x="4563" y="0"/>
                      <a:pt x="4538" y="4"/>
                      <a:pt x="4511" y="11"/>
                    </a:cubicBezTo>
                    <a:cubicBezTo>
                      <a:pt x="1334" y="882"/>
                      <a:pt x="1114" y="968"/>
                      <a:pt x="310" y="1045"/>
                    </a:cubicBezTo>
                    <a:cubicBezTo>
                      <a:pt x="0" y="1063"/>
                      <a:pt x="12" y="1524"/>
                      <a:pt x="320" y="1524"/>
                    </a:cubicBezTo>
                    <a:cubicBezTo>
                      <a:pt x="326" y="1524"/>
                      <a:pt x="332" y="1524"/>
                      <a:pt x="338" y="1523"/>
                    </a:cubicBezTo>
                    <a:lnTo>
                      <a:pt x="358" y="1533"/>
                    </a:lnTo>
                    <a:cubicBezTo>
                      <a:pt x="1200" y="1447"/>
                      <a:pt x="1439" y="1351"/>
                      <a:pt x="4645" y="470"/>
                    </a:cubicBezTo>
                    <a:cubicBezTo>
                      <a:pt x="4925" y="392"/>
                      <a:pt x="4845" y="0"/>
                      <a:pt x="4587" y="0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020;p66">
                <a:extLst>
                  <a:ext uri="{FF2B5EF4-FFF2-40B4-BE49-F238E27FC236}">
                    <a16:creationId xmlns:a16="http://schemas.microsoft.com/office/drawing/2014/main" id="{A8D38370-F113-C043-1A0E-D53A1AA9BF33}"/>
                  </a:ext>
                </a:extLst>
              </p:cNvPr>
              <p:cNvSpPr/>
              <p:nvPr/>
            </p:nvSpPr>
            <p:spPr>
              <a:xfrm>
                <a:off x="1491191" y="2012344"/>
                <a:ext cx="133900" cy="41281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572" extrusionOk="0">
                    <a:moveTo>
                      <a:pt x="341" y="1"/>
                    </a:moveTo>
                    <a:cubicBezTo>
                      <a:pt x="82" y="1"/>
                      <a:pt x="1" y="401"/>
                      <a:pt x="282" y="480"/>
                    </a:cubicBezTo>
                    <a:cubicBezTo>
                      <a:pt x="3631" y="1389"/>
                      <a:pt x="3861" y="1495"/>
                      <a:pt x="4741" y="1571"/>
                    </a:cubicBezTo>
                    <a:lnTo>
                      <a:pt x="4760" y="1571"/>
                    </a:lnTo>
                    <a:lnTo>
                      <a:pt x="4760" y="1562"/>
                    </a:lnTo>
                    <a:cubicBezTo>
                      <a:pt x="4767" y="1562"/>
                      <a:pt x="4773" y="1562"/>
                      <a:pt x="4779" y="1562"/>
                    </a:cubicBezTo>
                    <a:cubicBezTo>
                      <a:pt x="5077" y="1562"/>
                      <a:pt x="5099" y="1102"/>
                      <a:pt x="4780" y="1083"/>
                    </a:cubicBezTo>
                    <a:cubicBezTo>
                      <a:pt x="3957" y="1016"/>
                      <a:pt x="3765" y="930"/>
                      <a:pt x="415" y="11"/>
                    </a:cubicBezTo>
                    <a:cubicBezTo>
                      <a:pt x="389" y="4"/>
                      <a:pt x="364" y="1"/>
                      <a:pt x="341" y="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8021;p66">
                <a:extLst>
                  <a:ext uri="{FF2B5EF4-FFF2-40B4-BE49-F238E27FC236}">
                    <a16:creationId xmlns:a16="http://schemas.microsoft.com/office/drawing/2014/main" id="{2B672FAC-39DD-D712-A7A4-A194FB831BA9}"/>
                  </a:ext>
                </a:extLst>
              </p:cNvPr>
              <p:cNvSpPr/>
              <p:nvPr/>
            </p:nvSpPr>
            <p:spPr>
              <a:xfrm>
                <a:off x="1474700" y="1961347"/>
                <a:ext cx="25157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226" extrusionOk="0">
                    <a:moveTo>
                      <a:pt x="335" y="1"/>
                    </a:moveTo>
                    <a:cubicBezTo>
                      <a:pt x="153" y="1"/>
                      <a:pt x="0" y="154"/>
                      <a:pt x="0" y="336"/>
                    </a:cubicBezTo>
                    <a:lnTo>
                      <a:pt x="0" y="1226"/>
                    </a:lnTo>
                    <a:cubicBezTo>
                      <a:pt x="144" y="1149"/>
                      <a:pt x="307" y="1102"/>
                      <a:pt x="479" y="1102"/>
                    </a:cubicBezTo>
                    <a:cubicBezTo>
                      <a:pt x="642" y="1102"/>
                      <a:pt x="804" y="1140"/>
                      <a:pt x="957" y="1226"/>
                    </a:cubicBezTo>
                    <a:lnTo>
                      <a:pt x="957" y="336"/>
                    </a:lnTo>
                    <a:cubicBezTo>
                      <a:pt x="957" y="154"/>
                      <a:pt x="804" y="1"/>
                      <a:pt x="622" y="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022;p66">
                <a:extLst>
                  <a:ext uri="{FF2B5EF4-FFF2-40B4-BE49-F238E27FC236}">
                    <a16:creationId xmlns:a16="http://schemas.microsoft.com/office/drawing/2014/main" id="{36DEB38C-AE31-534D-9D36-3A8F8763AFD0}"/>
                  </a:ext>
                </a:extLst>
              </p:cNvPr>
              <p:cNvSpPr/>
              <p:nvPr/>
            </p:nvSpPr>
            <p:spPr>
              <a:xfrm>
                <a:off x="1474700" y="2036503"/>
                <a:ext cx="24894" cy="259633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887" extrusionOk="0">
                    <a:moveTo>
                      <a:pt x="0" y="0"/>
                    </a:moveTo>
                    <a:lnTo>
                      <a:pt x="0" y="9887"/>
                    </a:lnTo>
                    <a:lnTo>
                      <a:pt x="948" y="9887"/>
                    </a:lnTo>
                    <a:lnTo>
                      <a:pt x="948" y="0"/>
                    </a:lnTo>
                    <a:cubicBezTo>
                      <a:pt x="799" y="82"/>
                      <a:pt x="637" y="123"/>
                      <a:pt x="474" y="123"/>
                    </a:cubicBezTo>
                    <a:cubicBezTo>
                      <a:pt x="311" y="123"/>
                      <a:pt x="149" y="82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8023;p66">
                <a:extLst>
                  <a:ext uri="{FF2B5EF4-FFF2-40B4-BE49-F238E27FC236}">
                    <a16:creationId xmlns:a16="http://schemas.microsoft.com/office/drawing/2014/main" id="{2B7F202E-77C6-1064-2926-421C78471A4F}"/>
                  </a:ext>
                </a:extLst>
              </p:cNvPr>
              <p:cNvSpPr/>
              <p:nvPr/>
            </p:nvSpPr>
            <p:spPr>
              <a:xfrm>
                <a:off x="1474700" y="1961347"/>
                <a:ext cx="20877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226" extrusionOk="0">
                    <a:moveTo>
                      <a:pt x="326" y="1"/>
                    </a:moveTo>
                    <a:cubicBezTo>
                      <a:pt x="144" y="1"/>
                      <a:pt x="0" y="154"/>
                      <a:pt x="0" y="336"/>
                    </a:cubicBezTo>
                    <a:lnTo>
                      <a:pt x="0" y="1226"/>
                    </a:lnTo>
                    <a:cubicBezTo>
                      <a:pt x="144" y="1140"/>
                      <a:pt x="309" y="1097"/>
                      <a:pt x="475" y="1097"/>
                    </a:cubicBezTo>
                    <a:cubicBezTo>
                      <a:pt x="531" y="1097"/>
                      <a:pt x="587" y="1102"/>
                      <a:pt x="642" y="1111"/>
                    </a:cubicBezTo>
                    <a:lnTo>
                      <a:pt x="642" y="326"/>
                    </a:lnTo>
                    <a:cubicBezTo>
                      <a:pt x="642" y="221"/>
                      <a:pt x="699" y="116"/>
                      <a:pt x="795" y="58"/>
                    </a:cubicBezTo>
                    <a:cubicBezTo>
                      <a:pt x="737" y="20"/>
                      <a:pt x="680" y="1"/>
                      <a:pt x="622" y="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024;p66">
                <a:extLst>
                  <a:ext uri="{FF2B5EF4-FFF2-40B4-BE49-F238E27FC236}">
                    <a16:creationId xmlns:a16="http://schemas.microsoft.com/office/drawing/2014/main" id="{3CE51CDF-EF20-E52F-3B16-E8110A1AC585}"/>
                  </a:ext>
                </a:extLst>
              </p:cNvPr>
              <p:cNvSpPr/>
              <p:nvPr/>
            </p:nvSpPr>
            <p:spPr>
              <a:xfrm>
                <a:off x="1474700" y="2036503"/>
                <a:ext cx="16596" cy="259633"/>
              </a:xfrm>
              <a:custGeom>
                <a:avLst/>
                <a:gdLst/>
                <a:ahLst/>
                <a:cxnLst/>
                <a:rect l="l" t="t" r="r" b="b"/>
                <a:pathLst>
                  <a:path w="632" h="9887" extrusionOk="0">
                    <a:moveTo>
                      <a:pt x="0" y="0"/>
                    </a:moveTo>
                    <a:lnTo>
                      <a:pt x="0" y="9887"/>
                    </a:lnTo>
                    <a:lnTo>
                      <a:pt x="632" y="9887"/>
                    </a:lnTo>
                    <a:lnTo>
                      <a:pt x="632" y="115"/>
                    </a:lnTo>
                    <a:cubicBezTo>
                      <a:pt x="584" y="115"/>
                      <a:pt x="527" y="125"/>
                      <a:pt x="479" y="125"/>
                    </a:cubicBezTo>
                    <a:cubicBezTo>
                      <a:pt x="307" y="125"/>
                      <a:pt x="144" y="77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8025;p66">
                <a:extLst>
                  <a:ext uri="{FF2B5EF4-FFF2-40B4-BE49-F238E27FC236}">
                    <a16:creationId xmlns:a16="http://schemas.microsoft.com/office/drawing/2014/main" id="{7D9E1A33-93AA-67E5-1A0D-032D7757CD31}"/>
                  </a:ext>
                </a:extLst>
              </p:cNvPr>
              <p:cNvSpPr/>
              <p:nvPr/>
            </p:nvSpPr>
            <p:spPr>
              <a:xfrm>
                <a:off x="1551852" y="2161921"/>
                <a:ext cx="145796" cy="25393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967" extrusionOk="0">
                    <a:moveTo>
                      <a:pt x="412" y="0"/>
                    </a:moveTo>
                    <a:cubicBezTo>
                      <a:pt x="182" y="0"/>
                      <a:pt x="0" y="182"/>
                      <a:pt x="0" y="402"/>
                    </a:cubicBezTo>
                    <a:lnTo>
                      <a:pt x="0" y="565"/>
                    </a:lnTo>
                    <a:cubicBezTo>
                      <a:pt x="0" y="785"/>
                      <a:pt x="182" y="967"/>
                      <a:pt x="412" y="967"/>
                    </a:cubicBezTo>
                    <a:lnTo>
                      <a:pt x="5149" y="967"/>
                    </a:lnTo>
                    <a:cubicBezTo>
                      <a:pt x="5369" y="967"/>
                      <a:pt x="5551" y="785"/>
                      <a:pt x="5551" y="565"/>
                    </a:cubicBezTo>
                    <a:lnTo>
                      <a:pt x="5551" y="402"/>
                    </a:lnTo>
                    <a:cubicBezTo>
                      <a:pt x="5551" y="182"/>
                      <a:pt x="5369" y="0"/>
                      <a:pt x="5149" y="0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026;p66">
                <a:extLst>
                  <a:ext uri="{FF2B5EF4-FFF2-40B4-BE49-F238E27FC236}">
                    <a16:creationId xmlns:a16="http://schemas.microsoft.com/office/drawing/2014/main" id="{C8E6E6C3-BEAF-BA93-6BAE-107823FB59E8}"/>
                  </a:ext>
                </a:extLst>
              </p:cNvPr>
              <p:cNvSpPr/>
              <p:nvPr/>
            </p:nvSpPr>
            <p:spPr>
              <a:xfrm>
                <a:off x="1551852" y="2166175"/>
                <a:ext cx="146032" cy="21139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805" extrusionOk="0">
                    <a:moveTo>
                      <a:pt x="87" y="1"/>
                    </a:moveTo>
                    <a:cubicBezTo>
                      <a:pt x="29" y="68"/>
                      <a:pt x="0" y="154"/>
                      <a:pt x="0" y="240"/>
                    </a:cubicBezTo>
                    <a:lnTo>
                      <a:pt x="0" y="393"/>
                    </a:lnTo>
                    <a:cubicBezTo>
                      <a:pt x="0" y="623"/>
                      <a:pt x="182" y="805"/>
                      <a:pt x="412" y="805"/>
                    </a:cubicBezTo>
                    <a:lnTo>
                      <a:pt x="5149" y="805"/>
                    </a:lnTo>
                    <a:cubicBezTo>
                      <a:pt x="5379" y="805"/>
                      <a:pt x="5561" y="623"/>
                      <a:pt x="5561" y="393"/>
                    </a:cubicBezTo>
                    <a:lnTo>
                      <a:pt x="5561" y="240"/>
                    </a:lnTo>
                    <a:cubicBezTo>
                      <a:pt x="5561" y="154"/>
                      <a:pt x="5532" y="68"/>
                      <a:pt x="5475" y="1"/>
                    </a:cubicBezTo>
                    <a:cubicBezTo>
                      <a:pt x="5398" y="96"/>
                      <a:pt x="5283" y="163"/>
                      <a:pt x="5149" y="163"/>
                    </a:cubicBezTo>
                    <a:lnTo>
                      <a:pt x="412" y="163"/>
                    </a:lnTo>
                    <a:cubicBezTo>
                      <a:pt x="278" y="163"/>
                      <a:pt x="163" y="96"/>
                      <a:pt x="87" y="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027;p66">
                <a:extLst>
                  <a:ext uri="{FF2B5EF4-FFF2-40B4-BE49-F238E27FC236}">
                    <a16:creationId xmlns:a16="http://schemas.microsoft.com/office/drawing/2014/main" id="{D103B551-E8F2-313E-6C8D-8CA891C88203}"/>
                  </a:ext>
                </a:extLst>
              </p:cNvPr>
              <p:cNvSpPr/>
              <p:nvPr/>
            </p:nvSpPr>
            <p:spPr>
              <a:xfrm>
                <a:off x="1572965" y="2187288"/>
                <a:ext cx="108848" cy="47531"/>
              </a:xfrm>
              <a:custGeom>
                <a:avLst/>
                <a:gdLst/>
                <a:ahLst/>
                <a:cxnLst/>
                <a:rect l="l" t="t" r="r" b="b"/>
                <a:pathLst>
                  <a:path w="4145" h="1810" extrusionOk="0">
                    <a:moveTo>
                      <a:pt x="0" y="1"/>
                    </a:moveTo>
                    <a:cubicBezTo>
                      <a:pt x="144" y="1034"/>
                      <a:pt x="1024" y="1809"/>
                      <a:pt x="2077" y="1809"/>
                    </a:cubicBezTo>
                    <a:cubicBezTo>
                      <a:pt x="3120" y="1809"/>
                      <a:pt x="4010" y="1034"/>
                      <a:pt x="4144" y="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029;p66">
                <a:extLst>
                  <a:ext uri="{FF2B5EF4-FFF2-40B4-BE49-F238E27FC236}">
                    <a16:creationId xmlns:a16="http://schemas.microsoft.com/office/drawing/2014/main" id="{3BC5BC81-04A5-E27F-BAC0-C1332CA93BF1}"/>
                  </a:ext>
                </a:extLst>
              </p:cNvPr>
              <p:cNvSpPr/>
              <p:nvPr/>
            </p:nvSpPr>
            <p:spPr>
              <a:xfrm>
                <a:off x="1572965" y="2187288"/>
                <a:ext cx="67121" cy="47531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810" extrusionOk="0">
                    <a:moveTo>
                      <a:pt x="0" y="1"/>
                    </a:moveTo>
                    <a:cubicBezTo>
                      <a:pt x="141" y="1059"/>
                      <a:pt x="1045" y="1810"/>
                      <a:pt x="2066" y="1810"/>
                    </a:cubicBezTo>
                    <a:cubicBezTo>
                      <a:pt x="2227" y="1810"/>
                      <a:pt x="2391" y="1791"/>
                      <a:pt x="2556" y="1752"/>
                    </a:cubicBezTo>
                    <a:cubicBezTo>
                      <a:pt x="1713" y="1551"/>
                      <a:pt x="1082" y="862"/>
                      <a:pt x="967" y="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030;p66">
                <a:extLst>
                  <a:ext uri="{FF2B5EF4-FFF2-40B4-BE49-F238E27FC236}">
                    <a16:creationId xmlns:a16="http://schemas.microsoft.com/office/drawing/2014/main" id="{570818A2-8FCC-406E-C878-FC27F0536086}"/>
                  </a:ext>
                </a:extLst>
              </p:cNvPr>
              <p:cNvSpPr/>
              <p:nvPr/>
            </p:nvSpPr>
            <p:spPr>
              <a:xfrm>
                <a:off x="1333211" y="2029466"/>
                <a:ext cx="34191" cy="33954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293" extrusionOk="0">
                    <a:moveTo>
                      <a:pt x="651" y="1"/>
                    </a:moveTo>
                    <a:cubicBezTo>
                      <a:pt x="297" y="1"/>
                      <a:pt x="0" y="288"/>
                      <a:pt x="0" y="651"/>
                    </a:cubicBezTo>
                    <a:cubicBezTo>
                      <a:pt x="0" y="1005"/>
                      <a:pt x="297" y="1293"/>
                      <a:pt x="651" y="1293"/>
                    </a:cubicBezTo>
                    <a:cubicBezTo>
                      <a:pt x="1005" y="1293"/>
                      <a:pt x="1302" y="1005"/>
                      <a:pt x="1302" y="651"/>
                    </a:cubicBezTo>
                    <a:cubicBezTo>
                      <a:pt x="1302" y="288"/>
                      <a:pt x="1005" y="1"/>
                      <a:pt x="651" y="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031;p66">
                <a:extLst>
                  <a:ext uri="{FF2B5EF4-FFF2-40B4-BE49-F238E27FC236}">
                    <a16:creationId xmlns:a16="http://schemas.microsoft.com/office/drawing/2014/main" id="{C8C534ED-63B4-AB06-D25D-3063D43B8BF2}"/>
                  </a:ext>
                </a:extLst>
              </p:cNvPr>
              <p:cNvSpPr/>
              <p:nvPr/>
            </p:nvSpPr>
            <p:spPr>
              <a:xfrm>
                <a:off x="1607891" y="2029466"/>
                <a:ext cx="33954" cy="33954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93" extrusionOk="0">
                    <a:moveTo>
                      <a:pt x="642" y="1"/>
                    </a:moveTo>
                    <a:cubicBezTo>
                      <a:pt x="288" y="1"/>
                      <a:pt x="1" y="288"/>
                      <a:pt x="1" y="651"/>
                    </a:cubicBezTo>
                    <a:cubicBezTo>
                      <a:pt x="1" y="1005"/>
                      <a:pt x="288" y="1293"/>
                      <a:pt x="642" y="1293"/>
                    </a:cubicBezTo>
                    <a:cubicBezTo>
                      <a:pt x="1005" y="1293"/>
                      <a:pt x="1293" y="1005"/>
                      <a:pt x="1293" y="651"/>
                    </a:cubicBezTo>
                    <a:cubicBezTo>
                      <a:pt x="1293" y="288"/>
                      <a:pt x="1005" y="1"/>
                      <a:pt x="642" y="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032;p66">
                <a:extLst>
                  <a:ext uri="{FF2B5EF4-FFF2-40B4-BE49-F238E27FC236}">
                    <a16:creationId xmlns:a16="http://schemas.microsoft.com/office/drawing/2014/main" id="{578EE5C3-B82A-F378-F55D-43D5B51D072B}"/>
                  </a:ext>
                </a:extLst>
              </p:cNvPr>
              <p:cNvSpPr/>
              <p:nvPr/>
            </p:nvSpPr>
            <p:spPr>
              <a:xfrm>
                <a:off x="1428456" y="2293589"/>
                <a:ext cx="117382" cy="27941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1064" extrusionOk="0">
                    <a:moveTo>
                      <a:pt x="402" y="1"/>
                    </a:moveTo>
                    <a:cubicBezTo>
                      <a:pt x="182" y="1"/>
                      <a:pt x="0" y="183"/>
                      <a:pt x="0" y="403"/>
                    </a:cubicBezTo>
                    <a:lnTo>
                      <a:pt x="0" y="1063"/>
                    </a:lnTo>
                    <a:lnTo>
                      <a:pt x="4470" y="1063"/>
                    </a:lnTo>
                    <a:lnTo>
                      <a:pt x="4470" y="403"/>
                    </a:lnTo>
                    <a:cubicBezTo>
                      <a:pt x="4470" y="183"/>
                      <a:pt x="4288" y="1"/>
                      <a:pt x="4068" y="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033;p66">
                <a:extLst>
                  <a:ext uri="{FF2B5EF4-FFF2-40B4-BE49-F238E27FC236}">
                    <a16:creationId xmlns:a16="http://schemas.microsoft.com/office/drawing/2014/main" id="{D230F3C8-E42C-BF87-E87E-DD3B537B7EFE}"/>
                  </a:ext>
                </a:extLst>
              </p:cNvPr>
              <p:cNvSpPr/>
              <p:nvPr/>
            </p:nvSpPr>
            <p:spPr>
              <a:xfrm>
                <a:off x="1428456" y="2302150"/>
                <a:ext cx="117382" cy="19380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738" extrusionOk="0">
                    <a:moveTo>
                      <a:pt x="10" y="0"/>
                    </a:moveTo>
                    <a:cubicBezTo>
                      <a:pt x="0" y="19"/>
                      <a:pt x="0" y="48"/>
                      <a:pt x="0" y="77"/>
                    </a:cubicBezTo>
                    <a:lnTo>
                      <a:pt x="0" y="737"/>
                    </a:lnTo>
                    <a:lnTo>
                      <a:pt x="4470" y="737"/>
                    </a:lnTo>
                    <a:lnTo>
                      <a:pt x="4470" y="77"/>
                    </a:lnTo>
                    <a:cubicBezTo>
                      <a:pt x="4470" y="48"/>
                      <a:pt x="4470" y="19"/>
                      <a:pt x="4460" y="0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034;p66">
                <a:extLst>
                  <a:ext uri="{FF2B5EF4-FFF2-40B4-BE49-F238E27FC236}">
                    <a16:creationId xmlns:a16="http://schemas.microsoft.com/office/drawing/2014/main" id="{772B73FE-0431-E14E-029C-B3D87AFA21FE}"/>
                  </a:ext>
                </a:extLst>
              </p:cNvPr>
              <p:cNvSpPr/>
              <p:nvPr/>
            </p:nvSpPr>
            <p:spPr>
              <a:xfrm>
                <a:off x="1414381" y="2318982"/>
                <a:ext cx="146032" cy="25420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968" extrusionOk="0">
                    <a:moveTo>
                      <a:pt x="412" y="0"/>
                    </a:moveTo>
                    <a:cubicBezTo>
                      <a:pt x="182" y="0"/>
                      <a:pt x="0" y="182"/>
                      <a:pt x="0" y="402"/>
                    </a:cubicBezTo>
                    <a:lnTo>
                      <a:pt x="0" y="565"/>
                    </a:lnTo>
                    <a:cubicBezTo>
                      <a:pt x="0" y="785"/>
                      <a:pt x="182" y="967"/>
                      <a:pt x="412" y="967"/>
                    </a:cubicBezTo>
                    <a:lnTo>
                      <a:pt x="5149" y="967"/>
                    </a:lnTo>
                    <a:cubicBezTo>
                      <a:pt x="5369" y="967"/>
                      <a:pt x="5551" y="785"/>
                      <a:pt x="5561" y="565"/>
                    </a:cubicBezTo>
                    <a:lnTo>
                      <a:pt x="5561" y="402"/>
                    </a:lnTo>
                    <a:cubicBezTo>
                      <a:pt x="5551" y="182"/>
                      <a:pt x="5369" y="0"/>
                      <a:pt x="5149" y="0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035;p66">
                <a:extLst>
                  <a:ext uri="{FF2B5EF4-FFF2-40B4-BE49-F238E27FC236}">
                    <a16:creationId xmlns:a16="http://schemas.microsoft.com/office/drawing/2014/main" id="{CF34F047-B3E7-FDED-817D-A0E2343E9800}"/>
                  </a:ext>
                </a:extLst>
              </p:cNvPr>
              <p:cNvSpPr/>
              <p:nvPr/>
            </p:nvSpPr>
            <p:spPr>
              <a:xfrm>
                <a:off x="1414381" y="2323263"/>
                <a:ext cx="146032" cy="21139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805" extrusionOk="0">
                    <a:moveTo>
                      <a:pt x="87" y="0"/>
                    </a:moveTo>
                    <a:cubicBezTo>
                      <a:pt x="29" y="67"/>
                      <a:pt x="0" y="153"/>
                      <a:pt x="0" y="239"/>
                    </a:cubicBezTo>
                    <a:lnTo>
                      <a:pt x="0" y="393"/>
                    </a:lnTo>
                    <a:cubicBezTo>
                      <a:pt x="0" y="622"/>
                      <a:pt x="182" y="804"/>
                      <a:pt x="412" y="804"/>
                    </a:cubicBezTo>
                    <a:lnTo>
                      <a:pt x="5149" y="804"/>
                    </a:lnTo>
                    <a:cubicBezTo>
                      <a:pt x="5379" y="804"/>
                      <a:pt x="5561" y="622"/>
                      <a:pt x="5561" y="393"/>
                    </a:cubicBezTo>
                    <a:lnTo>
                      <a:pt x="5561" y="239"/>
                    </a:lnTo>
                    <a:cubicBezTo>
                      <a:pt x="5561" y="153"/>
                      <a:pt x="5532" y="67"/>
                      <a:pt x="5475" y="0"/>
                    </a:cubicBezTo>
                    <a:cubicBezTo>
                      <a:pt x="5398" y="105"/>
                      <a:pt x="5274" y="163"/>
                      <a:pt x="5149" y="163"/>
                    </a:cubicBezTo>
                    <a:lnTo>
                      <a:pt x="412" y="163"/>
                    </a:lnTo>
                    <a:cubicBezTo>
                      <a:pt x="278" y="163"/>
                      <a:pt x="163" y="105"/>
                      <a:pt x="87" y="0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036;p66">
                <a:extLst>
                  <a:ext uri="{FF2B5EF4-FFF2-40B4-BE49-F238E27FC236}">
                    <a16:creationId xmlns:a16="http://schemas.microsoft.com/office/drawing/2014/main" id="{DF22F9D2-8B51-9CB3-3B55-B845C5753725}"/>
                  </a:ext>
                </a:extLst>
              </p:cNvPr>
              <p:cNvSpPr/>
              <p:nvPr/>
            </p:nvSpPr>
            <p:spPr>
              <a:xfrm>
                <a:off x="1462384" y="1990260"/>
                <a:ext cx="49526" cy="49526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86" extrusionOk="0">
                    <a:moveTo>
                      <a:pt x="938" y="1"/>
                    </a:moveTo>
                    <a:cubicBezTo>
                      <a:pt x="421" y="1"/>
                      <a:pt x="0" y="422"/>
                      <a:pt x="0" y="938"/>
                    </a:cubicBezTo>
                    <a:cubicBezTo>
                      <a:pt x="0" y="1465"/>
                      <a:pt x="421" y="1886"/>
                      <a:pt x="938" y="1886"/>
                    </a:cubicBezTo>
                    <a:cubicBezTo>
                      <a:pt x="1465" y="1886"/>
                      <a:pt x="1886" y="1465"/>
                      <a:pt x="1886" y="938"/>
                    </a:cubicBezTo>
                    <a:cubicBezTo>
                      <a:pt x="1886" y="422"/>
                      <a:pt x="1465" y="1"/>
                      <a:pt x="938" y="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8037;p66">
                <a:extLst>
                  <a:ext uri="{FF2B5EF4-FFF2-40B4-BE49-F238E27FC236}">
                    <a16:creationId xmlns:a16="http://schemas.microsoft.com/office/drawing/2014/main" id="{ED697376-0493-C829-3027-C6DF6B749D9D}"/>
                  </a:ext>
                </a:extLst>
              </p:cNvPr>
              <p:cNvSpPr/>
              <p:nvPr/>
            </p:nvSpPr>
            <p:spPr>
              <a:xfrm>
                <a:off x="1333211" y="2029571"/>
                <a:ext cx="29674" cy="3398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94" extrusionOk="0">
                    <a:moveTo>
                      <a:pt x="654" y="1"/>
                    </a:moveTo>
                    <a:cubicBezTo>
                      <a:pt x="322" y="1"/>
                      <a:pt x="0" y="255"/>
                      <a:pt x="0" y="647"/>
                    </a:cubicBezTo>
                    <a:cubicBezTo>
                      <a:pt x="0" y="1040"/>
                      <a:pt x="322" y="1294"/>
                      <a:pt x="654" y="1294"/>
                    </a:cubicBezTo>
                    <a:cubicBezTo>
                      <a:pt x="824" y="1294"/>
                      <a:pt x="997" y="1227"/>
                      <a:pt x="1130" y="1078"/>
                    </a:cubicBezTo>
                    <a:cubicBezTo>
                      <a:pt x="1024" y="963"/>
                      <a:pt x="967" y="810"/>
                      <a:pt x="967" y="647"/>
                    </a:cubicBezTo>
                    <a:cubicBezTo>
                      <a:pt x="967" y="485"/>
                      <a:pt x="1024" y="331"/>
                      <a:pt x="1130" y="217"/>
                    </a:cubicBezTo>
                    <a:cubicBezTo>
                      <a:pt x="997" y="67"/>
                      <a:pt x="824" y="1"/>
                      <a:pt x="654" y="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038;p66">
                <a:extLst>
                  <a:ext uri="{FF2B5EF4-FFF2-40B4-BE49-F238E27FC236}">
                    <a16:creationId xmlns:a16="http://schemas.microsoft.com/office/drawing/2014/main" id="{7D3D8242-472A-07B3-2D4F-29E8007FA24A}"/>
                  </a:ext>
                </a:extLst>
              </p:cNvPr>
              <p:cNvSpPr/>
              <p:nvPr/>
            </p:nvSpPr>
            <p:spPr>
              <a:xfrm>
                <a:off x="1607891" y="2029571"/>
                <a:ext cx="29674" cy="3398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94" extrusionOk="0">
                    <a:moveTo>
                      <a:pt x="650" y="1"/>
                    </a:moveTo>
                    <a:cubicBezTo>
                      <a:pt x="319" y="1"/>
                      <a:pt x="1" y="255"/>
                      <a:pt x="1" y="647"/>
                    </a:cubicBezTo>
                    <a:cubicBezTo>
                      <a:pt x="1" y="1040"/>
                      <a:pt x="319" y="1294"/>
                      <a:pt x="650" y="1294"/>
                    </a:cubicBezTo>
                    <a:cubicBezTo>
                      <a:pt x="820" y="1294"/>
                      <a:pt x="994" y="1227"/>
                      <a:pt x="1130" y="1078"/>
                    </a:cubicBezTo>
                    <a:cubicBezTo>
                      <a:pt x="1025" y="963"/>
                      <a:pt x="967" y="810"/>
                      <a:pt x="967" y="647"/>
                    </a:cubicBezTo>
                    <a:cubicBezTo>
                      <a:pt x="967" y="485"/>
                      <a:pt x="1025" y="331"/>
                      <a:pt x="1130" y="217"/>
                    </a:cubicBezTo>
                    <a:cubicBezTo>
                      <a:pt x="994" y="67"/>
                      <a:pt x="820" y="1"/>
                      <a:pt x="650" y="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8039;p66">
                <a:extLst>
                  <a:ext uri="{FF2B5EF4-FFF2-40B4-BE49-F238E27FC236}">
                    <a16:creationId xmlns:a16="http://schemas.microsoft.com/office/drawing/2014/main" id="{B0B01E98-BF54-6FE4-C3AE-336484D58664}"/>
                  </a:ext>
                </a:extLst>
              </p:cNvPr>
              <p:cNvSpPr/>
              <p:nvPr/>
            </p:nvSpPr>
            <p:spPr>
              <a:xfrm>
                <a:off x="1462384" y="1990286"/>
                <a:ext cx="37473" cy="49763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895" extrusionOk="0">
                    <a:moveTo>
                      <a:pt x="948" y="1"/>
                    </a:moveTo>
                    <a:cubicBezTo>
                      <a:pt x="454" y="1"/>
                      <a:pt x="0" y="397"/>
                      <a:pt x="0" y="947"/>
                    </a:cubicBezTo>
                    <a:cubicBezTo>
                      <a:pt x="0" y="1502"/>
                      <a:pt x="451" y="1895"/>
                      <a:pt x="944" y="1895"/>
                    </a:cubicBezTo>
                    <a:cubicBezTo>
                      <a:pt x="1105" y="1895"/>
                      <a:pt x="1271" y="1853"/>
                      <a:pt x="1426" y="1760"/>
                    </a:cubicBezTo>
                    <a:cubicBezTo>
                      <a:pt x="1139" y="1588"/>
                      <a:pt x="967" y="1282"/>
                      <a:pt x="967" y="947"/>
                    </a:cubicBezTo>
                    <a:cubicBezTo>
                      <a:pt x="967" y="612"/>
                      <a:pt x="1139" y="306"/>
                      <a:pt x="1426" y="134"/>
                    </a:cubicBezTo>
                    <a:cubicBezTo>
                      <a:pt x="1272" y="42"/>
                      <a:pt x="1108" y="1"/>
                      <a:pt x="948" y="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6CE40-9014-A9F8-CBAD-3BBA541F6C5B}"/>
                </a:ext>
              </a:extLst>
            </p:cNvPr>
            <p:cNvGrpSpPr/>
            <p:nvPr/>
          </p:nvGrpSpPr>
          <p:grpSpPr>
            <a:xfrm>
              <a:off x="7870988" y="1597738"/>
              <a:ext cx="124342" cy="205248"/>
              <a:chOff x="8289980" y="1745630"/>
              <a:chExt cx="124342" cy="205248"/>
            </a:xfrm>
          </p:grpSpPr>
          <p:sp>
            <p:nvSpPr>
              <p:cNvPr id="34" name="Google Shape;8017;p66">
                <a:extLst>
                  <a:ext uri="{FF2B5EF4-FFF2-40B4-BE49-F238E27FC236}">
                    <a16:creationId xmlns:a16="http://schemas.microsoft.com/office/drawing/2014/main" id="{F2D15C86-0A8B-AC31-6040-ECBF156EC0A4}"/>
                  </a:ext>
                </a:extLst>
              </p:cNvPr>
              <p:cNvSpPr/>
              <p:nvPr/>
            </p:nvSpPr>
            <p:spPr>
              <a:xfrm>
                <a:off x="8289980" y="1757552"/>
                <a:ext cx="62499" cy="139441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5310" extrusionOk="0">
                    <a:moveTo>
                      <a:pt x="2073" y="1"/>
                    </a:moveTo>
                    <a:cubicBezTo>
                      <a:pt x="1986" y="1"/>
                      <a:pt x="1899" y="47"/>
                      <a:pt x="1857" y="155"/>
                    </a:cubicBezTo>
                    <a:lnTo>
                      <a:pt x="48" y="4978"/>
                    </a:lnTo>
                    <a:cubicBezTo>
                      <a:pt x="1" y="5103"/>
                      <a:pt x="68" y="5246"/>
                      <a:pt x="192" y="5294"/>
                    </a:cubicBezTo>
                    <a:cubicBezTo>
                      <a:pt x="219" y="5305"/>
                      <a:pt x="248" y="5310"/>
                      <a:pt x="276" y="5310"/>
                    </a:cubicBezTo>
                    <a:cubicBezTo>
                      <a:pt x="375" y="5310"/>
                      <a:pt x="468" y="5248"/>
                      <a:pt x="498" y="5151"/>
                    </a:cubicBezTo>
                    <a:lnTo>
                      <a:pt x="2307" y="327"/>
                    </a:lnTo>
                    <a:cubicBezTo>
                      <a:pt x="2380" y="139"/>
                      <a:pt x="2225" y="1"/>
                      <a:pt x="2073" y="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8018;p66">
                <a:extLst>
                  <a:ext uri="{FF2B5EF4-FFF2-40B4-BE49-F238E27FC236}">
                    <a16:creationId xmlns:a16="http://schemas.microsoft.com/office/drawing/2014/main" id="{F6AB8404-7CC9-2B78-54F0-50411CF050BA}"/>
                  </a:ext>
                </a:extLst>
              </p:cNvPr>
              <p:cNvSpPr/>
              <p:nvPr/>
            </p:nvSpPr>
            <p:spPr>
              <a:xfrm>
                <a:off x="8351403" y="1757552"/>
                <a:ext cx="62919" cy="139309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5305" extrusionOk="0">
                    <a:moveTo>
                      <a:pt x="307" y="1"/>
                    </a:moveTo>
                    <a:cubicBezTo>
                      <a:pt x="155" y="1"/>
                      <a:pt x="0" y="139"/>
                      <a:pt x="73" y="327"/>
                    </a:cubicBezTo>
                    <a:lnTo>
                      <a:pt x="1872" y="5151"/>
                    </a:lnTo>
                    <a:cubicBezTo>
                      <a:pt x="1914" y="5259"/>
                      <a:pt x="2001" y="5305"/>
                      <a:pt x="2089" y="5305"/>
                    </a:cubicBezTo>
                    <a:cubicBezTo>
                      <a:pt x="2241" y="5305"/>
                      <a:pt x="2395" y="5167"/>
                      <a:pt x="2322" y="4978"/>
                    </a:cubicBezTo>
                    <a:lnTo>
                      <a:pt x="523" y="155"/>
                    </a:lnTo>
                    <a:cubicBezTo>
                      <a:pt x="481" y="47"/>
                      <a:pt x="394" y="1"/>
                      <a:pt x="307" y="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8027;p66">
                <a:extLst>
                  <a:ext uri="{FF2B5EF4-FFF2-40B4-BE49-F238E27FC236}">
                    <a16:creationId xmlns:a16="http://schemas.microsoft.com/office/drawing/2014/main" id="{9B2416E9-1519-AEE1-2EDC-4CB5DA74DDDD}"/>
                  </a:ext>
                </a:extLst>
              </p:cNvPr>
              <p:cNvSpPr/>
              <p:nvPr/>
            </p:nvSpPr>
            <p:spPr>
              <a:xfrm>
                <a:off x="8300038" y="1903347"/>
                <a:ext cx="108848" cy="47531"/>
              </a:xfrm>
              <a:custGeom>
                <a:avLst/>
                <a:gdLst/>
                <a:ahLst/>
                <a:cxnLst/>
                <a:rect l="l" t="t" r="r" b="b"/>
                <a:pathLst>
                  <a:path w="4145" h="1810" extrusionOk="0">
                    <a:moveTo>
                      <a:pt x="0" y="1"/>
                    </a:moveTo>
                    <a:cubicBezTo>
                      <a:pt x="144" y="1034"/>
                      <a:pt x="1024" y="1809"/>
                      <a:pt x="2077" y="1809"/>
                    </a:cubicBezTo>
                    <a:cubicBezTo>
                      <a:pt x="3120" y="1809"/>
                      <a:pt x="4010" y="1034"/>
                      <a:pt x="4144" y="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029;p66">
                <a:extLst>
                  <a:ext uri="{FF2B5EF4-FFF2-40B4-BE49-F238E27FC236}">
                    <a16:creationId xmlns:a16="http://schemas.microsoft.com/office/drawing/2014/main" id="{BB581D85-A66D-D9C9-2677-897C04C8E6C6}"/>
                  </a:ext>
                </a:extLst>
              </p:cNvPr>
              <p:cNvSpPr/>
              <p:nvPr/>
            </p:nvSpPr>
            <p:spPr>
              <a:xfrm>
                <a:off x="8300038" y="1903347"/>
                <a:ext cx="67121" cy="47531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810" extrusionOk="0">
                    <a:moveTo>
                      <a:pt x="0" y="1"/>
                    </a:moveTo>
                    <a:cubicBezTo>
                      <a:pt x="141" y="1059"/>
                      <a:pt x="1045" y="1810"/>
                      <a:pt x="2066" y="1810"/>
                    </a:cubicBezTo>
                    <a:cubicBezTo>
                      <a:pt x="2227" y="1810"/>
                      <a:pt x="2391" y="1791"/>
                      <a:pt x="2556" y="1752"/>
                    </a:cubicBezTo>
                    <a:cubicBezTo>
                      <a:pt x="1713" y="1551"/>
                      <a:pt x="1082" y="862"/>
                      <a:pt x="967" y="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038;p66">
                <a:extLst>
                  <a:ext uri="{FF2B5EF4-FFF2-40B4-BE49-F238E27FC236}">
                    <a16:creationId xmlns:a16="http://schemas.microsoft.com/office/drawing/2014/main" id="{75D2CCFA-0AC4-A328-108D-912FEAE88708}"/>
                  </a:ext>
                </a:extLst>
              </p:cNvPr>
              <p:cNvSpPr/>
              <p:nvPr/>
            </p:nvSpPr>
            <p:spPr>
              <a:xfrm>
                <a:off x="8334964" y="1745630"/>
                <a:ext cx="29674" cy="3398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94" extrusionOk="0">
                    <a:moveTo>
                      <a:pt x="650" y="1"/>
                    </a:moveTo>
                    <a:cubicBezTo>
                      <a:pt x="319" y="1"/>
                      <a:pt x="1" y="255"/>
                      <a:pt x="1" y="647"/>
                    </a:cubicBezTo>
                    <a:cubicBezTo>
                      <a:pt x="1" y="1040"/>
                      <a:pt x="319" y="1294"/>
                      <a:pt x="650" y="1294"/>
                    </a:cubicBezTo>
                    <a:cubicBezTo>
                      <a:pt x="820" y="1294"/>
                      <a:pt x="994" y="1227"/>
                      <a:pt x="1130" y="1078"/>
                    </a:cubicBezTo>
                    <a:cubicBezTo>
                      <a:pt x="1025" y="963"/>
                      <a:pt x="967" y="810"/>
                      <a:pt x="967" y="647"/>
                    </a:cubicBezTo>
                    <a:cubicBezTo>
                      <a:pt x="967" y="485"/>
                      <a:pt x="1025" y="331"/>
                      <a:pt x="1130" y="217"/>
                    </a:cubicBezTo>
                    <a:cubicBezTo>
                      <a:pt x="994" y="67"/>
                      <a:pt x="820" y="1"/>
                      <a:pt x="650" y="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0" name="Google Shape;8026;p66">
              <a:extLst>
                <a:ext uri="{FF2B5EF4-FFF2-40B4-BE49-F238E27FC236}">
                  <a16:creationId xmlns:a16="http://schemas.microsoft.com/office/drawing/2014/main" id="{6187BAF7-5EC4-88D9-A4EF-4ABBA1122838}"/>
                </a:ext>
              </a:extLst>
            </p:cNvPr>
            <p:cNvSpPr/>
            <p:nvPr/>
          </p:nvSpPr>
          <p:spPr>
            <a:xfrm>
              <a:off x="7857793" y="1733971"/>
              <a:ext cx="146032" cy="21139"/>
            </a:xfrm>
            <a:custGeom>
              <a:avLst/>
              <a:gdLst/>
              <a:ahLst/>
              <a:cxnLst/>
              <a:rect l="l" t="t" r="r" b="b"/>
              <a:pathLst>
                <a:path w="5561" h="805" extrusionOk="0">
                  <a:moveTo>
                    <a:pt x="87" y="1"/>
                  </a:moveTo>
                  <a:cubicBezTo>
                    <a:pt x="29" y="68"/>
                    <a:pt x="0" y="154"/>
                    <a:pt x="0" y="240"/>
                  </a:cubicBezTo>
                  <a:lnTo>
                    <a:pt x="0" y="393"/>
                  </a:lnTo>
                  <a:cubicBezTo>
                    <a:pt x="0" y="623"/>
                    <a:pt x="182" y="805"/>
                    <a:pt x="412" y="805"/>
                  </a:cubicBezTo>
                  <a:lnTo>
                    <a:pt x="5149" y="805"/>
                  </a:lnTo>
                  <a:cubicBezTo>
                    <a:pt x="5379" y="805"/>
                    <a:pt x="5561" y="623"/>
                    <a:pt x="5561" y="393"/>
                  </a:cubicBezTo>
                  <a:lnTo>
                    <a:pt x="5561" y="240"/>
                  </a:lnTo>
                  <a:cubicBezTo>
                    <a:pt x="5561" y="154"/>
                    <a:pt x="5532" y="68"/>
                    <a:pt x="5475" y="1"/>
                  </a:cubicBezTo>
                  <a:cubicBezTo>
                    <a:pt x="5398" y="96"/>
                    <a:pt x="5283" y="163"/>
                    <a:pt x="5149" y="163"/>
                  </a:cubicBezTo>
                  <a:lnTo>
                    <a:pt x="412" y="163"/>
                  </a:lnTo>
                  <a:cubicBezTo>
                    <a:pt x="278" y="163"/>
                    <a:pt x="163" y="96"/>
                    <a:pt x="87" y="1"/>
                  </a:cubicBezTo>
                  <a:close/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5921;p70">
            <a:extLst>
              <a:ext uri="{FF2B5EF4-FFF2-40B4-BE49-F238E27FC236}">
                <a16:creationId xmlns:a16="http://schemas.microsoft.com/office/drawing/2014/main" id="{57721F3F-FB31-FFBC-31C7-9EDCA881534E}"/>
              </a:ext>
            </a:extLst>
          </p:cNvPr>
          <p:cNvGrpSpPr/>
          <p:nvPr/>
        </p:nvGrpSpPr>
        <p:grpSpPr>
          <a:xfrm>
            <a:off x="5084853" y="1375964"/>
            <a:ext cx="762560" cy="723685"/>
            <a:chOff x="4212378" y="2456537"/>
            <a:chExt cx="331515" cy="330021"/>
          </a:xfrm>
          <a:solidFill>
            <a:schemeClr val="bg1"/>
          </a:solidFill>
        </p:grpSpPr>
        <p:sp>
          <p:nvSpPr>
            <p:cNvPr id="43" name="Google Shape;15922;p70">
              <a:extLst>
                <a:ext uri="{FF2B5EF4-FFF2-40B4-BE49-F238E27FC236}">
                  <a16:creationId xmlns:a16="http://schemas.microsoft.com/office/drawing/2014/main" id="{6DEAD58A-B101-A514-067C-EADE09770ADD}"/>
                </a:ext>
              </a:extLst>
            </p:cNvPr>
            <p:cNvSpPr/>
            <p:nvPr/>
          </p:nvSpPr>
          <p:spPr>
            <a:xfrm>
              <a:off x="4212378" y="2651026"/>
              <a:ext cx="59796" cy="135532"/>
            </a:xfrm>
            <a:custGeom>
              <a:avLst/>
              <a:gdLst/>
              <a:ahLst/>
              <a:cxnLst/>
              <a:rect l="l" t="t" r="r" b="b"/>
              <a:pathLst>
                <a:path w="2281" h="5170" extrusionOk="0">
                  <a:moveTo>
                    <a:pt x="1973" y="0"/>
                  </a:moveTo>
                  <a:cubicBezTo>
                    <a:pt x="1965" y="0"/>
                    <a:pt x="1957" y="1"/>
                    <a:pt x="1949" y="1"/>
                  </a:cubicBezTo>
                  <a:lnTo>
                    <a:pt x="332" y="1"/>
                  </a:lnTo>
                  <a:cubicBezTo>
                    <a:pt x="145" y="1"/>
                    <a:pt x="0" y="146"/>
                    <a:pt x="0" y="319"/>
                  </a:cubicBezTo>
                  <a:lnTo>
                    <a:pt x="0" y="5169"/>
                  </a:lnTo>
                  <a:lnTo>
                    <a:pt x="2281" y="5169"/>
                  </a:lnTo>
                  <a:lnTo>
                    <a:pt x="2281" y="319"/>
                  </a:lnTo>
                  <a:cubicBezTo>
                    <a:pt x="2281" y="153"/>
                    <a:pt x="2149" y="0"/>
                    <a:pt x="1973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923;p70">
              <a:extLst>
                <a:ext uri="{FF2B5EF4-FFF2-40B4-BE49-F238E27FC236}">
                  <a16:creationId xmlns:a16="http://schemas.microsoft.com/office/drawing/2014/main" id="{8EA375A7-C4C6-F33C-D6CA-ADB8FE3AC63C}"/>
                </a:ext>
              </a:extLst>
            </p:cNvPr>
            <p:cNvSpPr/>
            <p:nvPr/>
          </p:nvSpPr>
          <p:spPr>
            <a:xfrm>
              <a:off x="4212378" y="2651052"/>
              <a:ext cx="28784" cy="135505"/>
            </a:xfrm>
            <a:custGeom>
              <a:avLst/>
              <a:gdLst/>
              <a:ahLst/>
              <a:cxnLst/>
              <a:rect l="l" t="t" r="r" b="b"/>
              <a:pathLst>
                <a:path w="1098" h="5169" extrusionOk="0">
                  <a:moveTo>
                    <a:pt x="332" y="0"/>
                  </a:moveTo>
                  <a:cubicBezTo>
                    <a:pt x="145" y="0"/>
                    <a:pt x="0" y="145"/>
                    <a:pt x="0" y="318"/>
                  </a:cubicBezTo>
                  <a:lnTo>
                    <a:pt x="0" y="5168"/>
                  </a:lnTo>
                  <a:lnTo>
                    <a:pt x="765" y="5168"/>
                  </a:lnTo>
                  <a:lnTo>
                    <a:pt x="765" y="318"/>
                  </a:lnTo>
                  <a:cubicBezTo>
                    <a:pt x="765" y="145"/>
                    <a:pt x="910" y="0"/>
                    <a:pt x="1097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924;p70">
              <a:extLst>
                <a:ext uri="{FF2B5EF4-FFF2-40B4-BE49-F238E27FC236}">
                  <a16:creationId xmlns:a16="http://schemas.microsoft.com/office/drawing/2014/main" id="{3DC48B30-54F4-D9DF-1248-EAF829B57659}"/>
                </a:ext>
              </a:extLst>
            </p:cNvPr>
            <p:cNvSpPr/>
            <p:nvPr/>
          </p:nvSpPr>
          <p:spPr>
            <a:xfrm>
              <a:off x="4302820" y="2617366"/>
              <a:ext cx="59823" cy="169192"/>
            </a:xfrm>
            <a:custGeom>
              <a:avLst/>
              <a:gdLst/>
              <a:ahLst/>
              <a:cxnLst/>
              <a:rect l="l" t="t" r="r" b="b"/>
              <a:pathLst>
                <a:path w="2282" h="6454" extrusionOk="0">
                  <a:moveTo>
                    <a:pt x="332" y="1"/>
                  </a:moveTo>
                  <a:cubicBezTo>
                    <a:pt x="145" y="1"/>
                    <a:pt x="0" y="145"/>
                    <a:pt x="0" y="333"/>
                  </a:cubicBezTo>
                  <a:lnTo>
                    <a:pt x="0" y="6453"/>
                  </a:lnTo>
                  <a:lnTo>
                    <a:pt x="2281" y="6453"/>
                  </a:lnTo>
                  <a:lnTo>
                    <a:pt x="2281" y="318"/>
                  </a:lnTo>
                  <a:cubicBezTo>
                    <a:pt x="2281" y="145"/>
                    <a:pt x="2137" y="1"/>
                    <a:pt x="1949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925;p70">
              <a:extLst>
                <a:ext uri="{FF2B5EF4-FFF2-40B4-BE49-F238E27FC236}">
                  <a16:creationId xmlns:a16="http://schemas.microsoft.com/office/drawing/2014/main" id="{27EBEEEB-4CAB-1CD5-6DF9-715BB95AFA1D}"/>
                </a:ext>
              </a:extLst>
            </p:cNvPr>
            <p:cNvSpPr/>
            <p:nvPr/>
          </p:nvSpPr>
          <p:spPr>
            <a:xfrm>
              <a:off x="4302820" y="2617366"/>
              <a:ext cx="28391" cy="169192"/>
            </a:xfrm>
            <a:custGeom>
              <a:avLst/>
              <a:gdLst/>
              <a:ahLst/>
              <a:cxnLst/>
              <a:rect l="l" t="t" r="r" b="b"/>
              <a:pathLst>
                <a:path w="1083" h="6454" extrusionOk="0">
                  <a:moveTo>
                    <a:pt x="318" y="1"/>
                  </a:moveTo>
                  <a:cubicBezTo>
                    <a:pt x="145" y="1"/>
                    <a:pt x="0" y="145"/>
                    <a:pt x="0" y="333"/>
                  </a:cubicBezTo>
                  <a:lnTo>
                    <a:pt x="0" y="6453"/>
                  </a:lnTo>
                  <a:lnTo>
                    <a:pt x="765" y="6453"/>
                  </a:lnTo>
                  <a:lnTo>
                    <a:pt x="765" y="318"/>
                  </a:lnTo>
                  <a:cubicBezTo>
                    <a:pt x="765" y="145"/>
                    <a:pt x="910" y="1"/>
                    <a:pt x="1083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926;p70">
              <a:extLst>
                <a:ext uri="{FF2B5EF4-FFF2-40B4-BE49-F238E27FC236}">
                  <a16:creationId xmlns:a16="http://schemas.microsoft.com/office/drawing/2014/main" id="{05C15F1A-C02F-E2F1-2EAC-506A2CF62830}"/>
                </a:ext>
              </a:extLst>
            </p:cNvPr>
            <p:cNvSpPr/>
            <p:nvPr/>
          </p:nvSpPr>
          <p:spPr>
            <a:xfrm>
              <a:off x="4393262" y="2583679"/>
              <a:ext cx="59823" cy="202878"/>
            </a:xfrm>
            <a:custGeom>
              <a:avLst/>
              <a:gdLst/>
              <a:ahLst/>
              <a:cxnLst/>
              <a:rect l="l" t="t" r="r" b="b"/>
              <a:pathLst>
                <a:path w="2282" h="7739" extrusionOk="0">
                  <a:moveTo>
                    <a:pt x="332" y="1"/>
                  </a:moveTo>
                  <a:cubicBezTo>
                    <a:pt x="145" y="1"/>
                    <a:pt x="0" y="160"/>
                    <a:pt x="0" y="333"/>
                  </a:cubicBezTo>
                  <a:lnTo>
                    <a:pt x="0" y="7738"/>
                  </a:lnTo>
                  <a:lnTo>
                    <a:pt x="2281" y="7738"/>
                  </a:lnTo>
                  <a:lnTo>
                    <a:pt x="2281" y="347"/>
                  </a:lnTo>
                  <a:cubicBezTo>
                    <a:pt x="2281" y="160"/>
                    <a:pt x="2137" y="1"/>
                    <a:pt x="1949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927;p70">
              <a:extLst>
                <a:ext uri="{FF2B5EF4-FFF2-40B4-BE49-F238E27FC236}">
                  <a16:creationId xmlns:a16="http://schemas.microsoft.com/office/drawing/2014/main" id="{603F0C88-9EA2-BFC6-60A4-991479CE1EA2}"/>
                </a:ext>
              </a:extLst>
            </p:cNvPr>
            <p:cNvSpPr/>
            <p:nvPr/>
          </p:nvSpPr>
          <p:spPr>
            <a:xfrm>
              <a:off x="4393262" y="2583679"/>
              <a:ext cx="28391" cy="202878"/>
            </a:xfrm>
            <a:custGeom>
              <a:avLst/>
              <a:gdLst/>
              <a:ahLst/>
              <a:cxnLst/>
              <a:rect l="l" t="t" r="r" b="b"/>
              <a:pathLst>
                <a:path w="1083" h="7739" extrusionOk="0">
                  <a:moveTo>
                    <a:pt x="332" y="1"/>
                  </a:moveTo>
                  <a:cubicBezTo>
                    <a:pt x="145" y="1"/>
                    <a:pt x="0" y="160"/>
                    <a:pt x="0" y="333"/>
                  </a:cubicBezTo>
                  <a:lnTo>
                    <a:pt x="0" y="7738"/>
                  </a:lnTo>
                  <a:lnTo>
                    <a:pt x="765" y="7738"/>
                  </a:lnTo>
                  <a:lnTo>
                    <a:pt x="765" y="347"/>
                  </a:lnTo>
                  <a:cubicBezTo>
                    <a:pt x="751" y="160"/>
                    <a:pt x="910" y="15"/>
                    <a:pt x="1083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5928;p70">
              <a:extLst>
                <a:ext uri="{FF2B5EF4-FFF2-40B4-BE49-F238E27FC236}">
                  <a16:creationId xmlns:a16="http://schemas.microsoft.com/office/drawing/2014/main" id="{E44CAC5D-E07A-601B-BF64-E3394ECF6C95}"/>
                </a:ext>
              </a:extLst>
            </p:cNvPr>
            <p:cNvSpPr/>
            <p:nvPr/>
          </p:nvSpPr>
          <p:spPr>
            <a:xfrm>
              <a:off x="4483703" y="2550386"/>
              <a:ext cx="60190" cy="236171"/>
            </a:xfrm>
            <a:custGeom>
              <a:avLst/>
              <a:gdLst/>
              <a:ahLst/>
              <a:cxnLst/>
              <a:rect l="l" t="t" r="r" b="b"/>
              <a:pathLst>
                <a:path w="2296" h="9009" extrusionOk="0">
                  <a:moveTo>
                    <a:pt x="332" y="1"/>
                  </a:moveTo>
                  <a:cubicBezTo>
                    <a:pt x="145" y="1"/>
                    <a:pt x="0" y="145"/>
                    <a:pt x="0" y="333"/>
                  </a:cubicBezTo>
                  <a:lnTo>
                    <a:pt x="0" y="9008"/>
                  </a:lnTo>
                  <a:lnTo>
                    <a:pt x="2296" y="9008"/>
                  </a:lnTo>
                  <a:lnTo>
                    <a:pt x="2296" y="333"/>
                  </a:lnTo>
                  <a:cubicBezTo>
                    <a:pt x="2296" y="145"/>
                    <a:pt x="2137" y="1"/>
                    <a:pt x="1949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929;p70">
              <a:extLst>
                <a:ext uri="{FF2B5EF4-FFF2-40B4-BE49-F238E27FC236}">
                  <a16:creationId xmlns:a16="http://schemas.microsoft.com/office/drawing/2014/main" id="{9D56F555-519B-25DF-EAA2-32CA9F62D7F2}"/>
                </a:ext>
              </a:extLst>
            </p:cNvPr>
            <p:cNvSpPr/>
            <p:nvPr/>
          </p:nvSpPr>
          <p:spPr>
            <a:xfrm>
              <a:off x="4483703" y="2550386"/>
              <a:ext cx="28417" cy="236171"/>
            </a:xfrm>
            <a:custGeom>
              <a:avLst/>
              <a:gdLst/>
              <a:ahLst/>
              <a:cxnLst/>
              <a:rect l="l" t="t" r="r" b="b"/>
              <a:pathLst>
                <a:path w="1084" h="9009" extrusionOk="0">
                  <a:moveTo>
                    <a:pt x="318" y="1"/>
                  </a:moveTo>
                  <a:cubicBezTo>
                    <a:pt x="145" y="1"/>
                    <a:pt x="0" y="145"/>
                    <a:pt x="0" y="333"/>
                  </a:cubicBezTo>
                  <a:lnTo>
                    <a:pt x="0" y="9008"/>
                  </a:lnTo>
                  <a:lnTo>
                    <a:pt x="766" y="9008"/>
                  </a:lnTo>
                  <a:lnTo>
                    <a:pt x="766" y="333"/>
                  </a:lnTo>
                  <a:cubicBezTo>
                    <a:pt x="766" y="145"/>
                    <a:pt x="910" y="1"/>
                    <a:pt x="1083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930;p70">
              <a:extLst>
                <a:ext uri="{FF2B5EF4-FFF2-40B4-BE49-F238E27FC236}">
                  <a16:creationId xmlns:a16="http://schemas.microsoft.com/office/drawing/2014/main" id="{09D26CF6-24F4-52BE-A3DA-E03C1F0463E3}"/>
                </a:ext>
              </a:extLst>
            </p:cNvPr>
            <p:cNvSpPr/>
            <p:nvPr/>
          </p:nvSpPr>
          <p:spPr>
            <a:xfrm>
              <a:off x="4226744" y="2456537"/>
              <a:ext cx="307318" cy="124154"/>
            </a:xfrm>
            <a:custGeom>
              <a:avLst/>
              <a:gdLst/>
              <a:ahLst/>
              <a:cxnLst/>
              <a:rect l="l" t="t" r="r" b="b"/>
              <a:pathLst>
                <a:path w="11723" h="4736" extrusionOk="0">
                  <a:moveTo>
                    <a:pt x="9427" y="1"/>
                  </a:moveTo>
                  <a:cubicBezTo>
                    <a:pt x="9268" y="1"/>
                    <a:pt x="9153" y="188"/>
                    <a:pt x="9254" y="333"/>
                  </a:cubicBezTo>
                  <a:lnTo>
                    <a:pt x="9586" y="809"/>
                  </a:lnTo>
                  <a:cubicBezTo>
                    <a:pt x="6670" y="2483"/>
                    <a:pt x="3364" y="3364"/>
                    <a:pt x="1" y="3364"/>
                  </a:cubicBezTo>
                  <a:lnTo>
                    <a:pt x="1" y="4735"/>
                  </a:lnTo>
                  <a:cubicBezTo>
                    <a:pt x="2657" y="4735"/>
                    <a:pt x="5299" y="4216"/>
                    <a:pt x="7767" y="3234"/>
                  </a:cubicBezTo>
                  <a:cubicBezTo>
                    <a:pt x="8662" y="2873"/>
                    <a:pt x="9543" y="2440"/>
                    <a:pt x="10365" y="1949"/>
                  </a:cubicBezTo>
                  <a:lnTo>
                    <a:pt x="10669" y="2368"/>
                  </a:lnTo>
                  <a:cubicBezTo>
                    <a:pt x="10712" y="2423"/>
                    <a:pt x="10773" y="2450"/>
                    <a:pt x="10834" y="2450"/>
                  </a:cubicBezTo>
                  <a:cubicBezTo>
                    <a:pt x="10915" y="2450"/>
                    <a:pt x="10996" y="2401"/>
                    <a:pt x="11029" y="2310"/>
                  </a:cubicBezTo>
                  <a:lnTo>
                    <a:pt x="11679" y="361"/>
                  </a:lnTo>
                  <a:cubicBezTo>
                    <a:pt x="11722" y="232"/>
                    <a:pt x="11636" y="87"/>
                    <a:pt x="11491" y="73"/>
                  </a:cubicBezTo>
                  <a:lnTo>
                    <a:pt x="9427" y="1"/>
                  </a:lnTo>
                  <a:close/>
                </a:path>
              </a:pathLst>
            </a:cu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973ABDD2-78CA-E655-50DF-05F4C6FB3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451213" y="1254247"/>
            <a:ext cx="972522" cy="972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627121" y="938784"/>
            <a:ext cx="5321808" cy="2013616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PRACTICAL CASE STUDY:</a:t>
            </a:r>
            <a:br>
              <a:rPr lang="en" dirty="0"/>
            </a:br>
            <a:r>
              <a:rPr lang="en" dirty="0"/>
              <a:t>BUILDING A WEB APPLICATION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646176" y="3151101"/>
            <a:ext cx="2874724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a simple web application using HTML, CSS and JavaScript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can be done using VS Code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-11424565" y="2684116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Writing Code and Preview Real Time Changes</a:t>
            </a: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-11344125" y="2060260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-3503738" y="2435247"/>
            <a:ext cx="1926567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Setting up the environment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-3570025" y="1870199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-7748690" y="2435247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Project Files and Folder Structure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-7827979" y="1870199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-10365375" y="4496236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Deployment of the web application</a:t>
            </a:r>
            <a:endParaRPr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-10264814" y="3543493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</a:t>
            </a:r>
            <a:endParaRPr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-2445679" y="3969549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Initialize Git Repository for Version Control</a:t>
            </a: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-2522213" y="3337301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-6800840" y="4301649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Debugging </a:t>
            </a: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-6734253" y="3344961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A35EE0-863B-9CD1-170F-43F86FF132D8}"/>
              </a:ext>
            </a:extLst>
          </p:cNvPr>
          <p:cNvSpPr/>
          <p:nvPr/>
        </p:nvSpPr>
        <p:spPr>
          <a:xfrm>
            <a:off x="-1007637" y="2002363"/>
            <a:ext cx="835078" cy="13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903010-4769-4851-6F69-34D4BAF50D71}"/>
              </a:ext>
            </a:extLst>
          </p:cNvPr>
          <p:cNvSpPr/>
          <p:nvPr/>
        </p:nvSpPr>
        <p:spPr>
          <a:xfrm>
            <a:off x="-5382012" y="2068731"/>
            <a:ext cx="835078" cy="13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81A76-F874-2B1E-0CFA-E2C7F73F644C}"/>
              </a:ext>
            </a:extLst>
          </p:cNvPr>
          <p:cNvSpPr/>
          <p:nvPr/>
        </p:nvSpPr>
        <p:spPr>
          <a:xfrm>
            <a:off x="-9142392" y="2144896"/>
            <a:ext cx="835078" cy="13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83093-6D68-3FDC-4EAC-A1B4EA2FCFED}"/>
              </a:ext>
            </a:extLst>
          </p:cNvPr>
          <p:cNvSpPr/>
          <p:nvPr/>
        </p:nvSpPr>
        <p:spPr>
          <a:xfrm>
            <a:off x="-4336041" y="3546617"/>
            <a:ext cx="835078" cy="13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EE1805-CBFB-8059-9FD8-4B0C99790794}"/>
              </a:ext>
            </a:extLst>
          </p:cNvPr>
          <p:cNvSpPr/>
          <p:nvPr/>
        </p:nvSpPr>
        <p:spPr>
          <a:xfrm>
            <a:off x="-8010043" y="3659031"/>
            <a:ext cx="835078" cy="13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09B350-F80F-0D30-B5F4-D3B4949B2CD9}"/>
              </a:ext>
            </a:extLst>
          </p:cNvPr>
          <p:cNvSpPr/>
          <p:nvPr/>
        </p:nvSpPr>
        <p:spPr>
          <a:xfrm>
            <a:off x="-12066824" y="3791767"/>
            <a:ext cx="835078" cy="13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Writing Code and Preview Real Time Changes</a:t>
            </a: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1576" y="2283125"/>
            <a:ext cx="1926567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Setting up the environment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Project Files and Folder Structure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408264" y="37420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Deployment of the web application</a:t>
            </a:r>
            <a:endParaRPr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385824" y="32122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</a:t>
            </a:r>
            <a:endParaRPr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1576" y="37420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Initialize Git Repository for Version Control</a:t>
            </a: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04325" y="32122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608700" y="37420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&amp; Debugging </a:t>
            </a: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593246" y="32122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A35EE0-863B-9CD1-170F-43F86FF132D8}"/>
              </a:ext>
            </a:extLst>
          </p:cNvPr>
          <p:cNvSpPr/>
          <p:nvPr/>
        </p:nvSpPr>
        <p:spPr>
          <a:xfrm>
            <a:off x="-30753" y="1954161"/>
            <a:ext cx="835078" cy="13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903010-4769-4851-6F69-34D4BAF50D71}"/>
              </a:ext>
            </a:extLst>
          </p:cNvPr>
          <p:cNvSpPr/>
          <p:nvPr/>
        </p:nvSpPr>
        <p:spPr>
          <a:xfrm>
            <a:off x="2758143" y="1951571"/>
            <a:ext cx="835078" cy="13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81A76-F874-2B1E-0CFA-E2C7F73F644C}"/>
              </a:ext>
            </a:extLst>
          </p:cNvPr>
          <p:cNvSpPr/>
          <p:nvPr/>
        </p:nvSpPr>
        <p:spPr>
          <a:xfrm>
            <a:off x="5547064" y="1931275"/>
            <a:ext cx="835078" cy="13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83093-6D68-3FDC-4EAC-A1B4EA2FCFED}"/>
              </a:ext>
            </a:extLst>
          </p:cNvPr>
          <p:cNvSpPr/>
          <p:nvPr/>
        </p:nvSpPr>
        <p:spPr>
          <a:xfrm>
            <a:off x="2758143" y="3477125"/>
            <a:ext cx="835078" cy="13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EE1805-CBFB-8059-9FD8-4B0C99790794}"/>
              </a:ext>
            </a:extLst>
          </p:cNvPr>
          <p:cNvSpPr/>
          <p:nvPr/>
        </p:nvSpPr>
        <p:spPr>
          <a:xfrm>
            <a:off x="5547064" y="3469465"/>
            <a:ext cx="835078" cy="13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09B350-F80F-0D30-B5F4-D3B4949B2CD9}"/>
              </a:ext>
            </a:extLst>
          </p:cNvPr>
          <p:cNvSpPr/>
          <p:nvPr/>
        </p:nvSpPr>
        <p:spPr>
          <a:xfrm>
            <a:off x="8343324" y="3477125"/>
            <a:ext cx="835078" cy="13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797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822959" y="1690673"/>
            <a:ext cx="4500215" cy="15245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Visual Studio Code is a powerful and versatile code editor with a robust set of features.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Its advantages include being lightweight, cross-platform, and highly extensible.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While it may lack some advanced features and have a learning curve, it remains a top choice for developers across the globe.</a:t>
            </a:r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312" y="2988536"/>
            <a:ext cx="3820687" cy="21549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08C4A0-F5B6-1236-979C-499469CA1317}"/>
              </a:ext>
            </a:extLst>
          </p:cNvPr>
          <p:cNvSpPr/>
          <p:nvPr/>
        </p:nvSpPr>
        <p:spPr>
          <a:xfrm>
            <a:off x="2346960" y="3793698"/>
            <a:ext cx="4328160" cy="361742"/>
          </a:xfrm>
          <a:prstGeom prst="rect">
            <a:avLst/>
          </a:prstGeom>
          <a:solidFill>
            <a:srgbClr val="1B1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F5582B-BDD2-30EB-9A37-D08CB68A7AF7}"/>
              </a:ext>
            </a:extLst>
          </p:cNvPr>
          <p:cNvSpPr/>
          <p:nvPr/>
        </p:nvSpPr>
        <p:spPr>
          <a:xfrm>
            <a:off x="1912621" y="38414"/>
            <a:ext cx="7297748" cy="4010346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4" name="Google Shape;914;p52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Please, keep this slide for attribution.</a:t>
            </a:r>
            <a:endParaRPr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88B484-CB93-EA3E-4EF5-A721A4DB0C97}"/>
              </a:ext>
            </a:extLst>
          </p:cNvPr>
          <p:cNvSpPr/>
          <p:nvPr/>
        </p:nvSpPr>
        <p:spPr>
          <a:xfrm>
            <a:off x="2613525" y="4391832"/>
            <a:ext cx="3795030" cy="501385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Google Shape;898;p52">
            <a:extLst>
              <a:ext uri="{FF2B5EF4-FFF2-40B4-BE49-F238E27FC236}">
                <a16:creationId xmlns:a16="http://schemas.microsoft.com/office/drawing/2014/main" id="{D3CE5971-8F1E-635C-99C0-7178EA003842}"/>
              </a:ext>
            </a:extLst>
          </p:cNvPr>
          <p:cNvSpPr txBox="1">
            <a:spLocks/>
          </p:cNvSpPr>
          <p:nvPr/>
        </p:nvSpPr>
        <p:spPr>
          <a:xfrm>
            <a:off x="1844041" y="1795138"/>
            <a:ext cx="6854456" cy="113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43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7200" dirty="0">
                <a:solidFill>
                  <a:schemeClr val="tx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THANK YOU!</a:t>
            </a:r>
          </a:p>
        </p:txBody>
      </p:sp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1775461" y="1830019"/>
            <a:ext cx="6854456" cy="1483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Arial Black" panose="020B0A04020102020204" pitchFamily="34" charset="0"/>
              </a:rPr>
              <a:t>THANK YOU!</a:t>
            </a:r>
            <a:endParaRPr sz="7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2000" y="2577022"/>
            <a:ext cx="3932700" cy="1729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Anaheim" panose="020B0604020202020204" charset="0"/>
              </a:rPr>
              <a:t>VS Code is one of the most widely used code editors in the software development industry.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D1D5DB"/>
              </a:solidFill>
              <a:latin typeface="Anaheim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Anaheim" panose="020B0604020202020204" charset="0"/>
              </a:rPr>
              <a:t>VS Code is a powerful tool for your coding and development needs.</a:t>
            </a:r>
            <a:endParaRPr dirty="0">
              <a:latin typeface="Anaheim" panose="020B0604020202020204" charset="0"/>
            </a:endParaRP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63524" y="836895"/>
            <a:ext cx="4127254" cy="1772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FFC5"/>
                </a:solidFill>
              </a:rPr>
              <a:t>    WHY</a:t>
            </a:r>
            <a:br>
              <a:rPr lang="en" dirty="0">
                <a:solidFill>
                  <a:srgbClr val="00B0F0"/>
                </a:solidFill>
              </a:rPr>
            </a:br>
            <a:r>
              <a:rPr lang="en" dirty="0">
                <a:solidFill>
                  <a:srgbClr val="00B0F0"/>
                </a:solidFill>
              </a:rPr>
              <a:t>  </a:t>
            </a: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isual</a:t>
            </a:r>
            <a:r>
              <a:rPr lang="en" dirty="0">
                <a:solidFill>
                  <a:srgbClr val="00B0F0"/>
                </a:solidFill>
              </a:rPr>
              <a:t>  </a:t>
            </a: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tudio</a:t>
            </a:r>
            <a:r>
              <a:rPr lang="en" dirty="0"/>
              <a:t>  </a:t>
            </a:r>
            <a:br>
              <a:rPr lang="en" dirty="0"/>
            </a:br>
            <a:r>
              <a:rPr lang="en" dirty="0"/>
              <a:t>    </a:t>
            </a:r>
            <a:r>
              <a:rPr lang="en" dirty="0">
                <a:solidFill>
                  <a:srgbClr val="00FFC5"/>
                </a:solidFill>
              </a:rPr>
              <a:t>CODE</a:t>
            </a:r>
            <a:endParaRPr dirty="0">
              <a:solidFill>
                <a:srgbClr val="00FFC5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AF4A81-EF76-2EAB-CC3A-5521C1ED86EA}"/>
              </a:ext>
            </a:extLst>
          </p:cNvPr>
          <p:cNvGrpSpPr/>
          <p:nvPr/>
        </p:nvGrpSpPr>
        <p:grpSpPr>
          <a:xfrm>
            <a:off x="145022" y="1673407"/>
            <a:ext cx="2942843" cy="1969065"/>
            <a:chOff x="646176" y="347062"/>
            <a:chExt cx="8200887" cy="480344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41AD5D-A5A3-C944-8AB8-A6C810E65383}"/>
                </a:ext>
              </a:extLst>
            </p:cNvPr>
            <p:cNvGrpSpPr/>
            <p:nvPr/>
          </p:nvGrpSpPr>
          <p:grpSpPr>
            <a:xfrm>
              <a:off x="646176" y="347062"/>
              <a:ext cx="8200887" cy="4803443"/>
              <a:chOff x="680069" y="1138893"/>
              <a:chExt cx="4462907" cy="270923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83ECFC-7AA7-F924-81EE-3129417AAC88}"/>
                  </a:ext>
                </a:extLst>
              </p:cNvPr>
              <p:cNvGrpSpPr/>
              <p:nvPr/>
            </p:nvGrpSpPr>
            <p:grpSpPr>
              <a:xfrm>
                <a:off x="680069" y="3179323"/>
                <a:ext cx="4462907" cy="668802"/>
                <a:chOff x="680069" y="3179323"/>
                <a:chExt cx="4462907" cy="668802"/>
              </a:xfrm>
            </p:grpSpPr>
            <p:sp>
              <p:nvSpPr>
                <p:cNvPr id="334" name="Google Shape;779;p49">
                  <a:extLst>
                    <a:ext uri="{FF2B5EF4-FFF2-40B4-BE49-F238E27FC236}">
                      <a16:creationId xmlns:a16="http://schemas.microsoft.com/office/drawing/2014/main" id="{C361BF01-DF36-8652-82F9-7A0EC4EF3D41}"/>
                    </a:ext>
                  </a:extLst>
                </p:cNvPr>
                <p:cNvSpPr/>
                <p:nvPr/>
              </p:nvSpPr>
              <p:spPr>
                <a:xfrm>
                  <a:off x="697464" y="3748968"/>
                  <a:ext cx="4428441" cy="99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411" h="5495" extrusionOk="0">
                      <a:moveTo>
                        <a:pt x="0" y="1"/>
                      </a:moveTo>
                      <a:lnTo>
                        <a:pt x="0" y="169"/>
                      </a:lnTo>
                      <a:cubicBezTo>
                        <a:pt x="0" y="3013"/>
                        <a:pt x="2314" y="5326"/>
                        <a:pt x="5157" y="5326"/>
                      </a:cubicBezTo>
                      <a:lnTo>
                        <a:pt x="240278" y="5495"/>
                      </a:lnTo>
                      <a:cubicBezTo>
                        <a:pt x="240293" y="5495"/>
                        <a:pt x="240307" y="5495"/>
                        <a:pt x="240322" y="5495"/>
                      </a:cubicBezTo>
                      <a:cubicBezTo>
                        <a:pt x="243121" y="5495"/>
                        <a:pt x="245411" y="3191"/>
                        <a:pt x="245411" y="362"/>
                      </a:cubicBezTo>
                      <a:lnTo>
                        <a:pt x="245411" y="19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780;p49">
                  <a:extLst>
                    <a:ext uri="{FF2B5EF4-FFF2-40B4-BE49-F238E27FC236}">
                      <a16:creationId xmlns:a16="http://schemas.microsoft.com/office/drawing/2014/main" id="{CFF83850-C80B-6EBC-9E00-6E64666EAE6C}"/>
                    </a:ext>
                  </a:extLst>
                </p:cNvPr>
                <p:cNvSpPr/>
                <p:nvPr/>
              </p:nvSpPr>
              <p:spPr>
                <a:xfrm>
                  <a:off x="680069" y="3179323"/>
                  <a:ext cx="4462907" cy="597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321" h="33112" extrusionOk="0">
                      <a:moveTo>
                        <a:pt x="46147" y="1"/>
                      </a:moveTo>
                      <a:cubicBezTo>
                        <a:pt x="43328" y="1"/>
                        <a:pt x="39930" y="844"/>
                        <a:pt x="38605" y="1904"/>
                      </a:cubicBezTo>
                      <a:lnTo>
                        <a:pt x="1350" y="31038"/>
                      </a:lnTo>
                      <a:cubicBezTo>
                        <a:pt x="0" y="32075"/>
                        <a:pt x="2362" y="32942"/>
                        <a:pt x="6627" y="32942"/>
                      </a:cubicBezTo>
                      <a:lnTo>
                        <a:pt x="240712" y="33111"/>
                      </a:lnTo>
                      <a:cubicBezTo>
                        <a:pt x="240770" y="33111"/>
                        <a:pt x="240827" y="33111"/>
                        <a:pt x="240884" y="33111"/>
                      </a:cubicBezTo>
                      <a:cubicBezTo>
                        <a:pt x="245017" y="33111"/>
                        <a:pt x="247321" y="32253"/>
                        <a:pt x="246013" y="31231"/>
                      </a:cubicBezTo>
                      <a:lnTo>
                        <a:pt x="209337" y="2025"/>
                      </a:lnTo>
                      <a:cubicBezTo>
                        <a:pt x="208011" y="989"/>
                        <a:pt x="204662" y="121"/>
                        <a:pt x="201818" y="121"/>
                      </a:cubicBezTo>
                      <a:lnTo>
                        <a:pt x="46147" y="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6" name="Google Shape;848;p49">
                  <a:extLst>
                    <a:ext uri="{FF2B5EF4-FFF2-40B4-BE49-F238E27FC236}">
                      <a16:creationId xmlns:a16="http://schemas.microsoft.com/office/drawing/2014/main" id="{74FAC788-8220-3FBC-2197-B66F299AE873}"/>
                    </a:ext>
                  </a:extLst>
                </p:cNvPr>
                <p:cNvSpPr/>
                <p:nvPr/>
              </p:nvSpPr>
              <p:spPr>
                <a:xfrm>
                  <a:off x="684417" y="3742003"/>
                  <a:ext cx="4454535" cy="35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57" h="1953" extrusionOk="0">
                      <a:moveTo>
                        <a:pt x="940" y="1"/>
                      </a:moveTo>
                      <a:cubicBezTo>
                        <a:pt x="0" y="989"/>
                        <a:pt x="2314" y="1760"/>
                        <a:pt x="6386" y="1760"/>
                      </a:cubicBezTo>
                      <a:lnTo>
                        <a:pt x="240447" y="1953"/>
                      </a:lnTo>
                      <a:cubicBezTo>
                        <a:pt x="244519" y="1953"/>
                        <a:pt x="246857" y="1158"/>
                        <a:pt x="245917" y="194"/>
                      </a:cubicBezTo>
                      <a:lnTo>
                        <a:pt x="245917" y="194"/>
                      </a:lnTo>
                      <a:cubicBezTo>
                        <a:pt x="245309" y="732"/>
                        <a:pt x="243408" y="1111"/>
                        <a:pt x="240698" y="1111"/>
                      </a:cubicBezTo>
                      <a:cubicBezTo>
                        <a:pt x="240615" y="1111"/>
                        <a:pt x="240531" y="1110"/>
                        <a:pt x="240447" y="1109"/>
                      </a:cubicBezTo>
                      <a:lnTo>
                        <a:pt x="6386" y="941"/>
                      </a:lnTo>
                      <a:cubicBezTo>
                        <a:pt x="3543" y="941"/>
                        <a:pt x="1567" y="555"/>
                        <a:pt x="94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254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95203F7-8D75-5E76-8E41-0C8D37ECAA0C}"/>
                  </a:ext>
                </a:extLst>
              </p:cNvPr>
              <p:cNvGrpSpPr/>
              <p:nvPr/>
            </p:nvGrpSpPr>
            <p:grpSpPr>
              <a:xfrm>
                <a:off x="1276509" y="1138893"/>
                <a:ext cx="3270025" cy="2590876"/>
                <a:chOff x="1275373" y="1145930"/>
                <a:chExt cx="3270025" cy="2590876"/>
              </a:xfrm>
            </p:grpSpPr>
            <p:sp>
              <p:nvSpPr>
                <p:cNvPr id="7" name="Google Shape;776;p49">
                  <a:extLst>
                    <a:ext uri="{FF2B5EF4-FFF2-40B4-BE49-F238E27FC236}">
                      <a16:creationId xmlns:a16="http://schemas.microsoft.com/office/drawing/2014/main" id="{87CB5436-5CB6-DEA9-A30A-59C1976D40EF}"/>
                    </a:ext>
                  </a:extLst>
                </p:cNvPr>
                <p:cNvSpPr/>
                <p:nvPr/>
              </p:nvSpPr>
              <p:spPr>
                <a:xfrm>
                  <a:off x="1415384" y="1162091"/>
                  <a:ext cx="2992601" cy="2027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41" h="112344" extrusionOk="0">
                      <a:moveTo>
                        <a:pt x="6603" y="1"/>
                      </a:moveTo>
                      <a:cubicBezTo>
                        <a:pt x="3013" y="1"/>
                        <a:pt x="73" y="2917"/>
                        <a:pt x="73" y="6531"/>
                      </a:cubicBezTo>
                      <a:lnTo>
                        <a:pt x="1" y="110079"/>
                      </a:lnTo>
                      <a:cubicBezTo>
                        <a:pt x="1" y="111259"/>
                        <a:pt x="940" y="112199"/>
                        <a:pt x="2121" y="112199"/>
                      </a:cubicBezTo>
                      <a:lnTo>
                        <a:pt x="163624" y="112344"/>
                      </a:lnTo>
                      <a:cubicBezTo>
                        <a:pt x="164780" y="112344"/>
                        <a:pt x="165744" y="111380"/>
                        <a:pt x="165744" y="110199"/>
                      </a:cubicBezTo>
                      <a:lnTo>
                        <a:pt x="165841" y="6676"/>
                      </a:lnTo>
                      <a:cubicBezTo>
                        <a:pt x="165841" y="3061"/>
                        <a:pt x="162901" y="121"/>
                        <a:pt x="159310" y="121"/>
                      </a:cubicBezTo>
                      <a:lnTo>
                        <a:pt x="6603" y="1"/>
                      </a:lnTo>
                      <a:close/>
                    </a:path>
                  </a:pathLst>
                </a:custGeom>
                <a:solidFill>
                  <a:srgbClr val="1B14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777;p49">
                  <a:extLst>
                    <a:ext uri="{FF2B5EF4-FFF2-40B4-BE49-F238E27FC236}">
                      <a16:creationId xmlns:a16="http://schemas.microsoft.com/office/drawing/2014/main" id="{6B2F653E-EB68-655A-55D5-A387B5354E30}"/>
                    </a:ext>
                  </a:extLst>
                </p:cNvPr>
                <p:cNvSpPr/>
                <p:nvPr/>
              </p:nvSpPr>
              <p:spPr>
                <a:xfrm>
                  <a:off x="1415384" y="1162091"/>
                  <a:ext cx="2992601" cy="2027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41" h="112344" extrusionOk="0">
                      <a:moveTo>
                        <a:pt x="6603" y="1"/>
                      </a:moveTo>
                      <a:cubicBezTo>
                        <a:pt x="3013" y="1"/>
                        <a:pt x="73" y="2917"/>
                        <a:pt x="73" y="6531"/>
                      </a:cubicBezTo>
                      <a:lnTo>
                        <a:pt x="1" y="110079"/>
                      </a:lnTo>
                      <a:cubicBezTo>
                        <a:pt x="1" y="111259"/>
                        <a:pt x="940" y="112199"/>
                        <a:pt x="2121" y="112199"/>
                      </a:cubicBezTo>
                      <a:lnTo>
                        <a:pt x="163624" y="112344"/>
                      </a:lnTo>
                      <a:cubicBezTo>
                        <a:pt x="164780" y="112344"/>
                        <a:pt x="165744" y="111380"/>
                        <a:pt x="165744" y="110199"/>
                      </a:cubicBezTo>
                      <a:lnTo>
                        <a:pt x="165841" y="6676"/>
                      </a:lnTo>
                      <a:cubicBezTo>
                        <a:pt x="165841" y="3061"/>
                        <a:pt x="162901" y="121"/>
                        <a:pt x="159310" y="121"/>
                      </a:cubicBezTo>
                      <a:lnTo>
                        <a:pt x="66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" name="Google Shape;778;p49">
                  <a:extLst>
                    <a:ext uri="{FF2B5EF4-FFF2-40B4-BE49-F238E27FC236}">
                      <a16:creationId xmlns:a16="http://schemas.microsoft.com/office/drawing/2014/main" id="{BB24E069-CE4C-520C-3D4B-92238D2F17C2}"/>
                    </a:ext>
                  </a:extLst>
                </p:cNvPr>
                <p:cNvSpPr/>
                <p:nvPr/>
              </p:nvSpPr>
              <p:spPr>
                <a:xfrm>
                  <a:off x="1415384" y="1162091"/>
                  <a:ext cx="2992601" cy="2027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41" h="112344" extrusionOk="0">
                      <a:moveTo>
                        <a:pt x="6603" y="1"/>
                      </a:moveTo>
                      <a:cubicBezTo>
                        <a:pt x="3013" y="1"/>
                        <a:pt x="73" y="2917"/>
                        <a:pt x="73" y="6531"/>
                      </a:cubicBezTo>
                      <a:lnTo>
                        <a:pt x="1" y="110079"/>
                      </a:lnTo>
                      <a:cubicBezTo>
                        <a:pt x="1" y="111259"/>
                        <a:pt x="940" y="112199"/>
                        <a:pt x="2121" y="112199"/>
                      </a:cubicBezTo>
                      <a:lnTo>
                        <a:pt x="163624" y="112344"/>
                      </a:lnTo>
                      <a:cubicBezTo>
                        <a:pt x="164780" y="112344"/>
                        <a:pt x="165744" y="111380"/>
                        <a:pt x="165744" y="110199"/>
                      </a:cubicBezTo>
                      <a:lnTo>
                        <a:pt x="165841" y="6676"/>
                      </a:lnTo>
                      <a:cubicBezTo>
                        <a:pt x="165841" y="3061"/>
                        <a:pt x="162901" y="121"/>
                        <a:pt x="159310" y="121"/>
                      </a:cubicBezTo>
                      <a:lnTo>
                        <a:pt x="6603" y="1"/>
                      </a:lnTo>
                      <a:close/>
                    </a:path>
                  </a:pathLst>
                </a:custGeom>
                <a:solidFill>
                  <a:srgbClr val="FFFFFF">
                    <a:alpha val="6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" name="Google Shape;781;p49">
                  <a:extLst>
                    <a:ext uri="{FF2B5EF4-FFF2-40B4-BE49-F238E27FC236}">
                      <a16:creationId xmlns:a16="http://schemas.microsoft.com/office/drawing/2014/main" id="{41588D2C-E4DF-0A6B-1842-DDAADBF0DAF0}"/>
                    </a:ext>
                  </a:extLst>
                </p:cNvPr>
                <p:cNvSpPr/>
                <p:nvPr/>
              </p:nvSpPr>
              <p:spPr>
                <a:xfrm>
                  <a:off x="2100264" y="3525030"/>
                  <a:ext cx="1622841" cy="21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33" h="11736" extrusionOk="0">
                      <a:moveTo>
                        <a:pt x="6073" y="0"/>
                      </a:moveTo>
                      <a:lnTo>
                        <a:pt x="0" y="11664"/>
                      </a:lnTo>
                      <a:lnTo>
                        <a:pt x="89933" y="11736"/>
                      </a:lnTo>
                      <a:lnTo>
                        <a:pt x="84101" y="73"/>
                      </a:lnTo>
                      <a:lnTo>
                        <a:pt x="6073" y="0"/>
                      </a:ln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782;p49">
                  <a:extLst>
                    <a:ext uri="{FF2B5EF4-FFF2-40B4-BE49-F238E27FC236}">
                      <a16:creationId xmlns:a16="http://schemas.microsoft.com/office/drawing/2014/main" id="{B54D0A6A-2AD3-A41E-4AB9-CBAFAD60EDDD}"/>
                    </a:ext>
                  </a:extLst>
                </p:cNvPr>
                <p:cNvSpPr/>
                <p:nvPr/>
              </p:nvSpPr>
              <p:spPr>
                <a:xfrm>
                  <a:off x="1552364" y="3201501"/>
                  <a:ext cx="206128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3" h="3037" extrusionOk="0">
                      <a:moveTo>
                        <a:pt x="3928" y="1"/>
                      </a:moveTo>
                      <a:cubicBezTo>
                        <a:pt x="3519" y="1"/>
                        <a:pt x="3061" y="121"/>
                        <a:pt x="2916" y="266"/>
                      </a:cubicBezTo>
                      <a:lnTo>
                        <a:pt x="169" y="2748"/>
                      </a:lnTo>
                      <a:cubicBezTo>
                        <a:pt x="0" y="2916"/>
                        <a:pt x="217" y="3013"/>
                        <a:pt x="627" y="3013"/>
                      </a:cubicBezTo>
                      <a:lnTo>
                        <a:pt x="7808" y="3037"/>
                      </a:lnTo>
                      <a:cubicBezTo>
                        <a:pt x="8242" y="3037"/>
                        <a:pt x="8700" y="2916"/>
                        <a:pt x="8844" y="2772"/>
                      </a:cubicBezTo>
                      <a:lnTo>
                        <a:pt x="11278" y="266"/>
                      </a:lnTo>
                      <a:cubicBezTo>
                        <a:pt x="11423" y="121"/>
                        <a:pt x="11206" y="1"/>
                        <a:pt x="10796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783;p49">
                  <a:extLst>
                    <a:ext uri="{FF2B5EF4-FFF2-40B4-BE49-F238E27FC236}">
                      <a16:creationId xmlns:a16="http://schemas.microsoft.com/office/drawing/2014/main" id="{156259E7-F335-4737-4A86-24F2BC8CD22A}"/>
                    </a:ext>
                  </a:extLst>
                </p:cNvPr>
                <p:cNvSpPr/>
                <p:nvPr/>
              </p:nvSpPr>
              <p:spPr>
                <a:xfrm>
                  <a:off x="1735863" y="3201501"/>
                  <a:ext cx="198315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0" h="3037" extrusionOk="0">
                      <a:moveTo>
                        <a:pt x="3495" y="1"/>
                      </a:moveTo>
                      <a:cubicBezTo>
                        <a:pt x="3085" y="1"/>
                        <a:pt x="2651" y="121"/>
                        <a:pt x="2507" y="266"/>
                      </a:cubicBezTo>
                      <a:lnTo>
                        <a:pt x="121" y="2772"/>
                      </a:lnTo>
                      <a:cubicBezTo>
                        <a:pt x="1" y="2916"/>
                        <a:pt x="217" y="3037"/>
                        <a:pt x="651" y="3037"/>
                      </a:cubicBezTo>
                      <a:lnTo>
                        <a:pt x="7832" y="3037"/>
                      </a:lnTo>
                      <a:cubicBezTo>
                        <a:pt x="8242" y="3037"/>
                        <a:pt x="8676" y="2916"/>
                        <a:pt x="8796" y="2772"/>
                      </a:cubicBezTo>
                      <a:lnTo>
                        <a:pt x="10869" y="266"/>
                      </a:lnTo>
                      <a:cubicBezTo>
                        <a:pt x="10989" y="121"/>
                        <a:pt x="10772" y="1"/>
                        <a:pt x="10363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784;p49">
                  <a:extLst>
                    <a:ext uri="{FF2B5EF4-FFF2-40B4-BE49-F238E27FC236}">
                      <a16:creationId xmlns:a16="http://schemas.microsoft.com/office/drawing/2014/main" id="{9312E1E4-7D44-C6CA-6115-B4DDD04C3DF2}"/>
                    </a:ext>
                  </a:extLst>
                </p:cNvPr>
                <p:cNvSpPr/>
                <p:nvPr/>
              </p:nvSpPr>
              <p:spPr>
                <a:xfrm>
                  <a:off x="1918930" y="3201501"/>
                  <a:ext cx="191349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4" h="3037" extrusionOk="0">
                      <a:moveTo>
                        <a:pt x="3085" y="1"/>
                      </a:moveTo>
                      <a:cubicBezTo>
                        <a:pt x="2675" y="1"/>
                        <a:pt x="2242" y="121"/>
                        <a:pt x="2121" y="266"/>
                      </a:cubicBezTo>
                      <a:lnTo>
                        <a:pt x="121" y="2772"/>
                      </a:lnTo>
                      <a:cubicBezTo>
                        <a:pt x="1" y="2916"/>
                        <a:pt x="242" y="3037"/>
                        <a:pt x="675" y="3037"/>
                      </a:cubicBezTo>
                      <a:lnTo>
                        <a:pt x="7856" y="3037"/>
                      </a:lnTo>
                      <a:cubicBezTo>
                        <a:pt x="8266" y="3037"/>
                        <a:pt x="8700" y="2916"/>
                        <a:pt x="8796" y="2772"/>
                      </a:cubicBezTo>
                      <a:lnTo>
                        <a:pt x="10507" y="290"/>
                      </a:lnTo>
                      <a:cubicBezTo>
                        <a:pt x="10604" y="121"/>
                        <a:pt x="10339" y="1"/>
                        <a:pt x="9953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785;p49">
                  <a:extLst>
                    <a:ext uri="{FF2B5EF4-FFF2-40B4-BE49-F238E27FC236}">
                      <a16:creationId xmlns:a16="http://schemas.microsoft.com/office/drawing/2014/main" id="{D2799E03-A312-4C57-F850-D3610DA3AD39}"/>
                    </a:ext>
                  </a:extLst>
                </p:cNvPr>
                <p:cNvSpPr/>
                <p:nvPr/>
              </p:nvSpPr>
              <p:spPr>
                <a:xfrm>
                  <a:off x="2102430" y="3201934"/>
                  <a:ext cx="183536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1" h="3037" extrusionOk="0">
                      <a:moveTo>
                        <a:pt x="2627" y="1"/>
                      </a:moveTo>
                      <a:cubicBezTo>
                        <a:pt x="2242" y="1"/>
                        <a:pt x="1832" y="97"/>
                        <a:pt x="1736" y="266"/>
                      </a:cubicBezTo>
                      <a:lnTo>
                        <a:pt x="97" y="2748"/>
                      </a:lnTo>
                      <a:cubicBezTo>
                        <a:pt x="1" y="2917"/>
                        <a:pt x="242" y="3013"/>
                        <a:pt x="676" y="3013"/>
                      </a:cubicBezTo>
                      <a:lnTo>
                        <a:pt x="7857" y="3037"/>
                      </a:lnTo>
                      <a:cubicBezTo>
                        <a:pt x="8266" y="3037"/>
                        <a:pt x="8676" y="2917"/>
                        <a:pt x="8772" y="2772"/>
                      </a:cubicBezTo>
                      <a:lnTo>
                        <a:pt x="10098" y="266"/>
                      </a:lnTo>
                      <a:cubicBezTo>
                        <a:pt x="10170" y="121"/>
                        <a:pt x="9905" y="1"/>
                        <a:pt x="9519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786;p49">
                  <a:extLst>
                    <a:ext uri="{FF2B5EF4-FFF2-40B4-BE49-F238E27FC236}">
                      <a16:creationId xmlns:a16="http://schemas.microsoft.com/office/drawing/2014/main" id="{4D92BC78-6839-6C4E-3911-3F14FE5B0062}"/>
                    </a:ext>
                  </a:extLst>
                </p:cNvPr>
                <p:cNvSpPr/>
                <p:nvPr/>
              </p:nvSpPr>
              <p:spPr>
                <a:xfrm>
                  <a:off x="2285496" y="3201934"/>
                  <a:ext cx="176570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5" h="3037" extrusionOk="0">
                      <a:moveTo>
                        <a:pt x="2218" y="1"/>
                      </a:moveTo>
                      <a:cubicBezTo>
                        <a:pt x="1832" y="1"/>
                        <a:pt x="1423" y="121"/>
                        <a:pt x="1350" y="266"/>
                      </a:cubicBezTo>
                      <a:lnTo>
                        <a:pt x="73" y="2772"/>
                      </a:lnTo>
                      <a:cubicBezTo>
                        <a:pt x="1" y="2917"/>
                        <a:pt x="290" y="3037"/>
                        <a:pt x="700" y="3037"/>
                      </a:cubicBezTo>
                      <a:lnTo>
                        <a:pt x="7881" y="3037"/>
                      </a:lnTo>
                      <a:cubicBezTo>
                        <a:pt x="8315" y="3037"/>
                        <a:pt x="8700" y="2917"/>
                        <a:pt x="8748" y="2772"/>
                      </a:cubicBezTo>
                      <a:lnTo>
                        <a:pt x="9712" y="266"/>
                      </a:lnTo>
                      <a:cubicBezTo>
                        <a:pt x="9785" y="121"/>
                        <a:pt x="9495" y="1"/>
                        <a:pt x="9086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787;p49">
                  <a:extLst>
                    <a:ext uri="{FF2B5EF4-FFF2-40B4-BE49-F238E27FC236}">
                      <a16:creationId xmlns:a16="http://schemas.microsoft.com/office/drawing/2014/main" id="{ABA4ED28-0335-9EB1-78EC-01C6C74319D9}"/>
                    </a:ext>
                  </a:extLst>
                </p:cNvPr>
                <p:cNvSpPr/>
                <p:nvPr/>
              </p:nvSpPr>
              <p:spPr>
                <a:xfrm>
                  <a:off x="2469447" y="3201934"/>
                  <a:ext cx="169172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5" h="3037" extrusionOk="0">
                      <a:moveTo>
                        <a:pt x="1808" y="1"/>
                      </a:moveTo>
                      <a:cubicBezTo>
                        <a:pt x="1398" y="1"/>
                        <a:pt x="1036" y="121"/>
                        <a:pt x="964" y="266"/>
                      </a:cubicBezTo>
                      <a:lnTo>
                        <a:pt x="48" y="2772"/>
                      </a:lnTo>
                      <a:cubicBezTo>
                        <a:pt x="0" y="2917"/>
                        <a:pt x="314" y="3037"/>
                        <a:pt x="723" y="3037"/>
                      </a:cubicBezTo>
                      <a:lnTo>
                        <a:pt x="7904" y="3037"/>
                      </a:lnTo>
                      <a:cubicBezTo>
                        <a:pt x="8338" y="3037"/>
                        <a:pt x="8700" y="2917"/>
                        <a:pt x="8724" y="2772"/>
                      </a:cubicBezTo>
                      <a:lnTo>
                        <a:pt x="9350" y="266"/>
                      </a:lnTo>
                      <a:cubicBezTo>
                        <a:pt x="9374" y="121"/>
                        <a:pt x="9085" y="1"/>
                        <a:pt x="8675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788;p49">
                  <a:extLst>
                    <a:ext uri="{FF2B5EF4-FFF2-40B4-BE49-F238E27FC236}">
                      <a16:creationId xmlns:a16="http://schemas.microsoft.com/office/drawing/2014/main" id="{31B545FE-85BF-16E4-EC6F-FBDF38B5603D}"/>
                    </a:ext>
                  </a:extLst>
                </p:cNvPr>
                <p:cNvSpPr/>
                <p:nvPr/>
              </p:nvSpPr>
              <p:spPr>
                <a:xfrm>
                  <a:off x="2652946" y="3201934"/>
                  <a:ext cx="161773" cy="55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5" h="3062" extrusionOk="0">
                      <a:moveTo>
                        <a:pt x="1374" y="1"/>
                      </a:moveTo>
                      <a:cubicBezTo>
                        <a:pt x="964" y="1"/>
                        <a:pt x="603" y="121"/>
                        <a:pt x="579" y="290"/>
                      </a:cubicBezTo>
                      <a:lnTo>
                        <a:pt x="25" y="2772"/>
                      </a:lnTo>
                      <a:cubicBezTo>
                        <a:pt x="0" y="2917"/>
                        <a:pt x="314" y="3037"/>
                        <a:pt x="723" y="3037"/>
                      </a:cubicBezTo>
                      <a:lnTo>
                        <a:pt x="7905" y="3061"/>
                      </a:lnTo>
                      <a:cubicBezTo>
                        <a:pt x="8338" y="3061"/>
                        <a:pt x="8676" y="2941"/>
                        <a:pt x="8700" y="2796"/>
                      </a:cubicBezTo>
                      <a:lnTo>
                        <a:pt x="8941" y="290"/>
                      </a:lnTo>
                      <a:cubicBezTo>
                        <a:pt x="8965" y="145"/>
                        <a:pt x="8627" y="25"/>
                        <a:pt x="8242" y="25"/>
                      </a:cubicBezTo>
                      <a:lnTo>
                        <a:pt x="1374" y="1"/>
                      </a:ln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789;p49">
                  <a:extLst>
                    <a:ext uri="{FF2B5EF4-FFF2-40B4-BE49-F238E27FC236}">
                      <a16:creationId xmlns:a16="http://schemas.microsoft.com/office/drawing/2014/main" id="{C04ED3F5-29FB-A2F6-5DBD-EE1930AB2E7B}"/>
                    </a:ext>
                  </a:extLst>
                </p:cNvPr>
                <p:cNvSpPr/>
                <p:nvPr/>
              </p:nvSpPr>
              <p:spPr>
                <a:xfrm>
                  <a:off x="2836013" y="3202367"/>
                  <a:ext cx="156992" cy="5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0" h="3038" extrusionOk="0">
                      <a:moveTo>
                        <a:pt x="940" y="1"/>
                      </a:moveTo>
                      <a:cubicBezTo>
                        <a:pt x="555" y="1"/>
                        <a:pt x="217" y="121"/>
                        <a:pt x="193" y="266"/>
                      </a:cubicBezTo>
                      <a:lnTo>
                        <a:pt x="25" y="2772"/>
                      </a:lnTo>
                      <a:cubicBezTo>
                        <a:pt x="1" y="2917"/>
                        <a:pt x="338" y="3037"/>
                        <a:pt x="772" y="3037"/>
                      </a:cubicBezTo>
                      <a:lnTo>
                        <a:pt x="7953" y="3037"/>
                      </a:lnTo>
                      <a:cubicBezTo>
                        <a:pt x="8362" y="3037"/>
                        <a:pt x="8700" y="2917"/>
                        <a:pt x="8700" y="2772"/>
                      </a:cubicBezTo>
                      <a:lnTo>
                        <a:pt x="8555" y="266"/>
                      </a:lnTo>
                      <a:cubicBezTo>
                        <a:pt x="8555" y="121"/>
                        <a:pt x="8218" y="1"/>
                        <a:pt x="7808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790;p49">
                  <a:extLst>
                    <a:ext uri="{FF2B5EF4-FFF2-40B4-BE49-F238E27FC236}">
                      <a16:creationId xmlns:a16="http://schemas.microsoft.com/office/drawing/2014/main" id="{7DF1E946-F08E-32F9-E1B5-F3242BEF7531}"/>
                    </a:ext>
                  </a:extLst>
                </p:cNvPr>
                <p:cNvSpPr/>
                <p:nvPr/>
              </p:nvSpPr>
              <p:spPr>
                <a:xfrm>
                  <a:off x="3015597" y="3202367"/>
                  <a:ext cx="160474" cy="5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3" h="3038" extrusionOk="0">
                      <a:moveTo>
                        <a:pt x="724" y="1"/>
                      </a:moveTo>
                      <a:cubicBezTo>
                        <a:pt x="338" y="1"/>
                        <a:pt x="1" y="121"/>
                        <a:pt x="25" y="266"/>
                      </a:cubicBezTo>
                      <a:lnTo>
                        <a:pt x="194" y="2772"/>
                      </a:lnTo>
                      <a:cubicBezTo>
                        <a:pt x="218" y="2917"/>
                        <a:pt x="555" y="3037"/>
                        <a:pt x="989" y="3037"/>
                      </a:cubicBezTo>
                      <a:lnTo>
                        <a:pt x="8170" y="3037"/>
                      </a:lnTo>
                      <a:cubicBezTo>
                        <a:pt x="8580" y="3037"/>
                        <a:pt x="8893" y="2917"/>
                        <a:pt x="8869" y="2772"/>
                      </a:cubicBezTo>
                      <a:lnTo>
                        <a:pt x="8387" y="266"/>
                      </a:lnTo>
                      <a:cubicBezTo>
                        <a:pt x="8363" y="121"/>
                        <a:pt x="8001" y="1"/>
                        <a:pt x="7592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791;p49">
                  <a:extLst>
                    <a:ext uri="{FF2B5EF4-FFF2-40B4-BE49-F238E27FC236}">
                      <a16:creationId xmlns:a16="http://schemas.microsoft.com/office/drawing/2014/main" id="{AE79AA83-EFFB-57E9-E719-7AAC045848BA}"/>
                    </a:ext>
                  </a:extLst>
                </p:cNvPr>
                <p:cNvSpPr/>
                <p:nvPr/>
              </p:nvSpPr>
              <p:spPr>
                <a:xfrm>
                  <a:off x="3191716" y="3202367"/>
                  <a:ext cx="167873" cy="55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3" h="3062" extrusionOk="0">
                      <a:moveTo>
                        <a:pt x="699" y="1"/>
                      </a:moveTo>
                      <a:cubicBezTo>
                        <a:pt x="290" y="1"/>
                        <a:pt x="0" y="121"/>
                        <a:pt x="25" y="266"/>
                      </a:cubicBezTo>
                      <a:lnTo>
                        <a:pt x="579" y="2772"/>
                      </a:lnTo>
                      <a:cubicBezTo>
                        <a:pt x="603" y="2917"/>
                        <a:pt x="964" y="3037"/>
                        <a:pt x="1398" y="3037"/>
                      </a:cubicBezTo>
                      <a:lnTo>
                        <a:pt x="8579" y="3061"/>
                      </a:lnTo>
                      <a:cubicBezTo>
                        <a:pt x="8989" y="3061"/>
                        <a:pt x="9302" y="2941"/>
                        <a:pt x="9254" y="2796"/>
                      </a:cubicBezTo>
                      <a:lnTo>
                        <a:pt x="8386" y="290"/>
                      </a:lnTo>
                      <a:cubicBezTo>
                        <a:pt x="8338" y="145"/>
                        <a:pt x="7977" y="25"/>
                        <a:pt x="7567" y="25"/>
                      </a:cubicBezTo>
                      <a:lnTo>
                        <a:pt x="699" y="1"/>
                      </a:ln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792;p49">
                  <a:extLst>
                    <a:ext uri="{FF2B5EF4-FFF2-40B4-BE49-F238E27FC236}">
                      <a16:creationId xmlns:a16="http://schemas.microsoft.com/office/drawing/2014/main" id="{7A762C54-0E5B-6424-3174-A18DE2596E31}"/>
                    </a:ext>
                  </a:extLst>
                </p:cNvPr>
                <p:cNvSpPr/>
                <p:nvPr/>
              </p:nvSpPr>
              <p:spPr>
                <a:xfrm>
                  <a:off x="3376082" y="3202800"/>
                  <a:ext cx="175704" cy="5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7" h="3038" extrusionOk="0">
                      <a:moveTo>
                        <a:pt x="676" y="1"/>
                      </a:moveTo>
                      <a:cubicBezTo>
                        <a:pt x="290" y="1"/>
                        <a:pt x="1" y="121"/>
                        <a:pt x="49" y="266"/>
                      </a:cubicBezTo>
                      <a:lnTo>
                        <a:pt x="989" y="2772"/>
                      </a:lnTo>
                      <a:cubicBezTo>
                        <a:pt x="1037" y="2917"/>
                        <a:pt x="1423" y="3037"/>
                        <a:pt x="1832" y="3037"/>
                      </a:cubicBezTo>
                      <a:lnTo>
                        <a:pt x="9013" y="3037"/>
                      </a:lnTo>
                      <a:cubicBezTo>
                        <a:pt x="9447" y="3037"/>
                        <a:pt x="9736" y="2917"/>
                        <a:pt x="9664" y="2772"/>
                      </a:cubicBezTo>
                      <a:lnTo>
                        <a:pt x="8411" y="266"/>
                      </a:lnTo>
                      <a:cubicBezTo>
                        <a:pt x="8339" y="121"/>
                        <a:pt x="7953" y="1"/>
                        <a:pt x="7543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793;p49">
                  <a:extLst>
                    <a:ext uri="{FF2B5EF4-FFF2-40B4-BE49-F238E27FC236}">
                      <a16:creationId xmlns:a16="http://schemas.microsoft.com/office/drawing/2014/main" id="{75DDCCB1-F794-E0D3-24C8-6EC7B3DF5D68}"/>
                    </a:ext>
                  </a:extLst>
                </p:cNvPr>
                <p:cNvSpPr/>
                <p:nvPr/>
              </p:nvSpPr>
              <p:spPr>
                <a:xfrm>
                  <a:off x="3551768" y="3202800"/>
                  <a:ext cx="183085" cy="5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6" h="3038" extrusionOk="0">
                      <a:moveTo>
                        <a:pt x="675" y="1"/>
                      </a:moveTo>
                      <a:cubicBezTo>
                        <a:pt x="265" y="1"/>
                        <a:pt x="0" y="121"/>
                        <a:pt x="97" y="266"/>
                      </a:cubicBezTo>
                      <a:lnTo>
                        <a:pt x="1374" y="2772"/>
                      </a:lnTo>
                      <a:cubicBezTo>
                        <a:pt x="1446" y="2917"/>
                        <a:pt x="1856" y="3037"/>
                        <a:pt x="2290" y="3037"/>
                      </a:cubicBezTo>
                      <a:lnTo>
                        <a:pt x="9471" y="3037"/>
                      </a:lnTo>
                      <a:cubicBezTo>
                        <a:pt x="9880" y="3037"/>
                        <a:pt x="10145" y="2917"/>
                        <a:pt x="10049" y="2772"/>
                      </a:cubicBezTo>
                      <a:lnTo>
                        <a:pt x="8459" y="266"/>
                      </a:lnTo>
                      <a:cubicBezTo>
                        <a:pt x="8362" y="121"/>
                        <a:pt x="7953" y="1"/>
                        <a:pt x="7543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794;p49">
                  <a:extLst>
                    <a:ext uri="{FF2B5EF4-FFF2-40B4-BE49-F238E27FC236}">
                      <a16:creationId xmlns:a16="http://schemas.microsoft.com/office/drawing/2014/main" id="{F848A18E-6A8C-B3E4-62AD-EC94179B9B0C}"/>
                    </a:ext>
                  </a:extLst>
                </p:cNvPr>
                <p:cNvSpPr/>
                <p:nvPr/>
              </p:nvSpPr>
              <p:spPr>
                <a:xfrm>
                  <a:off x="3727869" y="3202800"/>
                  <a:ext cx="190483" cy="55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6" h="3062" extrusionOk="0">
                      <a:moveTo>
                        <a:pt x="652" y="1"/>
                      </a:moveTo>
                      <a:cubicBezTo>
                        <a:pt x="242" y="1"/>
                        <a:pt x="1" y="121"/>
                        <a:pt x="97" y="266"/>
                      </a:cubicBezTo>
                      <a:lnTo>
                        <a:pt x="1760" y="2772"/>
                      </a:lnTo>
                      <a:cubicBezTo>
                        <a:pt x="1856" y="2917"/>
                        <a:pt x="2266" y="3037"/>
                        <a:pt x="2700" y="3037"/>
                      </a:cubicBezTo>
                      <a:lnTo>
                        <a:pt x="9881" y="3061"/>
                      </a:lnTo>
                      <a:cubicBezTo>
                        <a:pt x="10291" y="3061"/>
                        <a:pt x="10556" y="2941"/>
                        <a:pt x="10435" y="2796"/>
                      </a:cubicBezTo>
                      <a:lnTo>
                        <a:pt x="8459" y="290"/>
                      </a:lnTo>
                      <a:cubicBezTo>
                        <a:pt x="8339" y="145"/>
                        <a:pt x="7929" y="25"/>
                        <a:pt x="7519" y="25"/>
                      </a:cubicBezTo>
                      <a:lnTo>
                        <a:pt x="652" y="1"/>
                      </a:ln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795;p49">
                  <a:extLst>
                    <a:ext uri="{FF2B5EF4-FFF2-40B4-BE49-F238E27FC236}">
                      <a16:creationId xmlns:a16="http://schemas.microsoft.com/office/drawing/2014/main" id="{70629412-9480-FA45-BA5E-A21B273DB6FC}"/>
                    </a:ext>
                  </a:extLst>
                </p:cNvPr>
                <p:cNvSpPr/>
                <p:nvPr/>
              </p:nvSpPr>
              <p:spPr>
                <a:xfrm>
                  <a:off x="3903555" y="3203251"/>
                  <a:ext cx="197863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5" h="3037" extrusionOk="0">
                      <a:moveTo>
                        <a:pt x="651" y="0"/>
                      </a:moveTo>
                      <a:cubicBezTo>
                        <a:pt x="241" y="0"/>
                        <a:pt x="0" y="120"/>
                        <a:pt x="121" y="265"/>
                      </a:cubicBezTo>
                      <a:lnTo>
                        <a:pt x="2145" y="2771"/>
                      </a:lnTo>
                      <a:cubicBezTo>
                        <a:pt x="2266" y="2916"/>
                        <a:pt x="2723" y="3036"/>
                        <a:pt x="3133" y="3036"/>
                      </a:cubicBezTo>
                      <a:lnTo>
                        <a:pt x="10314" y="3036"/>
                      </a:lnTo>
                      <a:cubicBezTo>
                        <a:pt x="10748" y="3036"/>
                        <a:pt x="10965" y="2916"/>
                        <a:pt x="10820" y="2771"/>
                      </a:cubicBezTo>
                      <a:lnTo>
                        <a:pt x="8483" y="265"/>
                      </a:lnTo>
                      <a:cubicBezTo>
                        <a:pt x="8362" y="120"/>
                        <a:pt x="7928" y="0"/>
                        <a:pt x="7519" y="0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796;p49">
                  <a:extLst>
                    <a:ext uri="{FF2B5EF4-FFF2-40B4-BE49-F238E27FC236}">
                      <a16:creationId xmlns:a16="http://schemas.microsoft.com/office/drawing/2014/main" id="{7CBC3652-1359-29A1-2244-8AD200072880}"/>
                    </a:ext>
                  </a:extLst>
                </p:cNvPr>
                <p:cNvSpPr/>
                <p:nvPr/>
              </p:nvSpPr>
              <p:spPr>
                <a:xfrm>
                  <a:off x="4079656" y="3203251"/>
                  <a:ext cx="205262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5" h="3037" extrusionOk="0">
                      <a:moveTo>
                        <a:pt x="627" y="0"/>
                      </a:moveTo>
                      <a:cubicBezTo>
                        <a:pt x="218" y="0"/>
                        <a:pt x="1" y="120"/>
                        <a:pt x="145" y="265"/>
                      </a:cubicBezTo>
                      <a:lnTo>
                        <a:pt x="2531" y="2771"/>
                      </a:lnTo>
                      <a:cubicBezTo>
                        <a:pt x="2676" y="2916"/>
                        <a:pt x="3134" y="3036"/>
                        <a:pt x="3543" y="3036"/>
                      </a:cubicBezTo>
                      <a:lnTo>
                        <a:pt x="10724" y="3036"/>
                      </a:lnTo>
                      <a:cubicBezTo>
                        <a:pt x="11158" y="3036"/>
                        <a:pt x="11375" y="2916"/>
                        <a:pt x="11206" y="2771"/>
                      </a:cubicBezTo>
                      <a:lnTo>
                        <a:pt x="8507" y="265"/>
                      </a:lnTo>
                      <a:cubicBezTo>
                        <a:pt x="8339" y="120"/>
                        <a:pt x="7881" y="0"/>
                        <a:pt x="7495" y="0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797;p49">
                  <a:extLst>
                    <a:ext uri="{FF2B5EF4-FFF2-40B4-BE49-F238E27FC236}">
                      <a16:creationId xmlns:a16="http://schemas.microsoft.com/office/drawing/2014/main" id="{4A8B1F1B-844C-E8CE-21E6-3F1DAECAAC2C}"/>
                    </a:ext>
                  </a:extLst>
                </p:cNvPr>
                <p:cNvSpPr/>
                <p:nvPr/>
              </p:nvSpPr>
              <p:spPr>
                <a:xfrm>
                  <a:off x="1483648" y="3264117"/>
                  <a:ext cx="290940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3" h="3037" extrusionOk="0">
                      <a:moveTo>
                        <a:pt x="3977" y="1"/>
                      </a:moveTo>
                      <a:cubicBezTo>
                        <a:pt x="3543" y="1"/>
                        <a:pt x="3061" y="121"/>
                        <a:pt x="2917" y="266"/>
                      </a:cubicBezTo>
                      <a:lnTo>
                        <a:pt x="170" y="2748"/>
                      </a:lnTo>
                      <a:cubicBezTo>
                        <a:pt x="1" y="2916"/>
                        <a:pt x="242" y="3037"/>
                        <a:pt x="676" y="3037"/>
                      </a:cubicBezTo>
                      <a:lnTo>
                        <a:pt x="12676" y="3037"/>
                      </a:lnTo>
                      <a:cubicBezTo>
                        <a:pt x="13110" y="3037"/>
                        <a:pt x="13568" y="2916"/>
                        <a:pt x="13712" y="2772"/>
                      </a:cubicBezTo>
                      <a:lnTo>
                        <a:pt x="16002" y="266"/>
                      </a:lnTo>
                      <a:cubicBezTo>
                        <a:pt x="16122" y="121"/>
                        <a:pt x="15881" y="1"/>
                        <a:pt x="15472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98;p49">
                  <a:extLst>
                    <a:ext uri="{FF2B5EF4-FFF2-40B4-BE49-F238E27FC236}">
                      <a16:creationId xmlns:a16="http://schemas.microsoft.com/office/drawing/2014/main" id="{9B955D2E-09A8-7575-5B7D-2C369D941DDA}"/>
                    </a:ext>
                  </a:extLst>
                </p:cNvPr>
                <p:cNvSpPr/>
                <p:nvPr/>
              </p:nvSpPr>
              <p:spPr>
                <a:xfrm>
                  <a:off x="1754558" y="3264117"/>
                  <a:ext cx="203530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3037" extrusionOk="0">
                      <a:moveTo>
                        <a:pt x="3374" y="1"/>
                      </a:moveTo>
                      <a:cubicBezTo>
                        <a:pt x="2941" y="1"/>
                        <a:pt x="2483" y="121"/>
                        <a:pt x="2362" y="266"/>
                      </a:cubicBezTo>
                      <a:lnTo>
                        <a:pt x="121" y="2772"/>
                      </a:lnTo>
                      <a:cubicBezTo>
                        <a:pt x="1" y="2916"/>
                        <a:pt x="242" y="3037"/>
                        <a:pt x="700" y="3037"/>
                      </a:cubicBezTo>
                      <a:lnTo>
                        <a:pt x="8242" y="3037"/>
                      </a:lnTo>
                      <a:cubicBezTo>
                        <a:pt x="8676" y="3037"/>
                        <a:pt x="9134" y="2916"/>
                        <a:pt x="9230" y="2772"/>
                      </a:cubicBezTo>
                      <a:lnTo>
                        <a:pt x="11158" y="266"/>
                      </a:lnTo>
                      <a:cubicBezTo>
                        <a:pt x="11278" y="121"/>
                        <a:pt x="11013" y="1"/>
                        <a:pt x="10580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99;p49">
                  <a:extLst>
                    <a:ext uri="{FF2B5EF4-FFF2-40B4-BE49-F238E27FC236}">
                      <a16:creationId xmlns:a16="http://schemas.microsoft.com/office/drawing/2014/main" id="{FB5CCF8D-2292-BB4E-01D4-0FFBC35D2F59}"/>
                    </a:ext>
                  </a:extLst>
                </p:cNvPr>
                <p:cNvSpPr/>
                <p:nvPr/>
              </p:nvSpPr>
              <p:spPr>
                <a:xfrm>
                  <a:off x="1946755" y="3264117"/>
                  <a:ext cx="196131" cy="55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9" h="3062" extrusionOk="0">
                      <a:moveTo>
                        <a:pt x="2941" y="1"/>
                      </a:moveTo>
                      <a:cubicBezTo>
                        <a:pt x="2531" y="1"/>
                        <a:pt x="2097" y="121"/>
                        <a:pt x="1977" y="266"/>
                      </a:cubicBezTo>
                      <a:lnTo>
                        <a:pt x="121" y="2772"/>
                      </a:lnTo>
                      <a:cubicBezTo>
                        <a:pt x="1" y="2916"/>
                        <a:pt x="290" y="3037"/>
                        <a:pt x="724" y="3037"/>
                      </a:cubicBezTo>
                      <a:lnTo>
                        <a:pt x="8266" y="3061"/>
                      </a:lnTo>
                      <a:cubicBezTo>
                        <a:pt x="8700" y="3061"/>
                        <a:pt x="9134" y="2941"/>
                        <a:pt x="9230" y="2796"/>
                      </a:cubicBezTo>
                      <a:lnTo>
                        <a:pt x="10773" y="290"/>
                      </a:lnTo>
                      <a:cubicBezTo>
                        <a:pt x="10869" y="145"/>
                        <a:pt x="10604" y="25"/>
                        <a:pt x="10170" y="25"/>
                      </a:cubicBezTo>
                      <a:lnTo>
                        <a:pt x="2941" y="1"/>
                      </a:ln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800;p49">
                  <a:extLst>
                    <a:ext uri="{FF2B5EF4-FFF2-40B4-BE49-F238E27FC236}">
                      <a16:creationId xmlns:a16="http://schemas.microsoft.com/office/drawing/2014/main" id="{D27CBFB4-862C-194A-8560-55E039E28BBB}"/>
                    </a:ext>
                  </a:extLst>
                </p:cNvPr>
                <p:cNvSpPr/>
                <p:nvPr/>
              </p:nvSpPr>
              <p:spPr>
                <a:xfrm>
                  <a:off x="2139404" y="3264550"/>
                  <a:ext cx="188733" cy="5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9" h="3038" extrusionOk="0">
                      <a:moveTo>
                        <a:pt x="2506" y="1"/>
                      </a:moveTo>
                      <a:cubicBezTo>
                        <a:pt x="2097" y="1"/>
                        <a:pt x="1663" y="121"/>
                        <a:pt x="1591" y="266"/>
                      </a:cubicBezTo>
                      <a:lnTo>
                        <a:pt x="97" y="2772"/>
                      </a:lnTo>
                      <a:cubicBezTo>
                        <a:pt x="0" y="2917"/>
                        <a:pt x="289" y="3037"/>
                        <a:pt x="723" y="3037"/>
                      </a:cubicBezTo>
                      <a:lnTo>
                        <a:pt x="8266" y="3037"/>
                      </a:lnTo>
                      <a:cubicBezTo>
                        <a:pt x="8699" y="3037"/>
                        <a:pt x="9133" y="2917"/>
                        <a:pt x="9205" y="2772"/>
                      </a:cubicBezTo>
                      <a:lnTo>
                        <a:pt x="10386" y="266"/>
                      </a:lnTo>
                      <a:cubicBezTo>
                        <a:pt x="10459" y="121"/>
                        <a:pt x="10169" y="1"/>
                        <a:pt x="9736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801;p49">
                  <a:extLst>
                    <a:ext uri="{FF2B5EF4-FFF2-40B4-BE49-F238E27FC236}">
                      <a16:creationId xmlns:a16="http://schemas.microsoft.com/office/drawing/2014/main" id="{43DEC6CB-CFE0-D57D-E04C-BC793373370E}"/>
                    </a:ext>
                  </a:extLst>
                </p:cNvPr>
                <p:cNvSpPr/>
                <p:nvPr/>
              </p:nvSpPr>
              <p:spPr>
                <a:xfrm>
                  <a:off x="2332467" y="3264550"/>
                  <a:ext cx="181352" cy="5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0" h="3038" extrusionOk="0">
                      <a:moveTo>
                        <a:pt x="2097" y="1"/>
                      </a:moveTo>
                      <a:cubicBezTo>
                        <a:pt x="1663" y="1"/>
                        <a:pt x="1278" y="121"/>
                        <a:pt x="1205" y="266"/>
                      </a:cubicBezTo>
                      <a:lnTo>
                        <a:pt x="73" y="2772"/>
                      </a:lnTo>
                      <a:cubicBezTo>
                        <a:pt x="0" y="2917"/>
                        <a:pt x="314" y="3037"/>
                        <a:pt x="748" y="3037"/>
                      </a:cubicBezTo>
                      <a:lnTo>
                        <a:pt x="8290" y="3037"/>
                      </a:lnTo>
                      <a:cubicBezTo>
                        <a:pt x="8748" y="3037"/>
                        <a:pt x="9134" y="2917"/>
                        <a:pt x="9182" y="2772"/>
                      </a:cubicBezTo>
                      <a:lnTo>
                        <a:pt x="10001" y="266"/>
                      </a:lnTo>
                      <a:cubicBezTo>
                        <a:pt x="10049" y="121"/>
                        <a:pt x="9736" y="1"/>
                        <a:pt x="9326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802;p49">
                  <a:extLst>
                    <a:ext uri="{FF2B5EF4-FFF2-40B4-BE49-F238E27FC236}">
                      <a16:creationId xmlns:a16="http://schemas.microsoft.com/office/drawing/2014/main" id="{B071BE05-A9E4-09C8-8097-65D6F1A4F20C}"/>
                    </a:ext>
                  </a:extLst>
                </p:cNvPr>
                <p:cNvSpPr/>
                <p:nvPr/>
              </p:nvSpPr>
              <p:spPr>
                <a:xfrm>
                  <a:off x="2525098" y="3264550"/>
                  <a:ext cx="173954" cy="55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0" h="3062" extrusionOk="0">
                      <a:moveTo>
                        <a:pt x="1664" y="1"/>
                      </a:moveTo>
                      <a:cubicBezTo>
                        <a:pt x="1230" y="1"/>
                        <a:pt x="844" y="121"/>
                        <a:pt x="796" y="266"/>
                      </a:cubicBezTo>
                      <a:lnTo>
                        <a:pt x="49" y="2772"/>
                      </a:lnTo>
                      <a:cubicBezTo>
                        <a:pt x="1" y="2917"/>
                        <a:pt x="314" y="3037"/>
                        <a:pt x="772" y="3037"/>
                      </a:cubicBezTo>
                      <a:lnTo>
                        <a:pt x="8290" y="3061"/>
                      </a:lnTo>
                      <a:cubicBezTo>
                        <a:pt x="8748" y="3061"/>
                        <a:pt x="9134" y="2941"/>
                        <a:pt x="9158" y="2796"/>
                      </a:cubicBezTo>
                      <a:lnTo>
                        <a:pt x="9616" y="290"/>
                      </a:lnTo>
                      <a:cubicBezTo>
                        <a:pt x="9640" y="145"/>
                        <a:pt x="9302" y="25"/>
                        <a:pt x="8893" y="25"/>
                      </a:cubicBezTo>
                      <a:lnTo>
                        <a:pt x="1664" y="1"/>
                      </a:ln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803;p49">
                  <a:extLst>
                    <a:ext uri="{FF2B5EF4-FFF2-40B4-BE49-F238E27FC236}">
                      <a16:creationId xmlns:a16="http://schemas.microsoft.com/office/drawing/2014/main" id="{CCBC29A1-4145-2F7F-9D27-22AFCEABE36F}"/>
                    </a:ext>
                  </a:extLst>
                </p:cNvPr>
                <p:cNvSpPr/>
                <p:nvPr/>
              </p:nvSpPr>
              <p:spPr>
                <a:xfrm>
                  <a:off x="2717295" y="3264983"/>
                  <a:ext cx="166573" cy="5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1" h="3038" extrusionOk="0">
                      <a:moveTo>
                        <a:pt x="1254" y="1"/>
                      </a:moveTo>
                      <a:cubicBezTo>
                        <a:pt x="820" y="1"/>
                        <a:pt x="459" y="121"/>
                        <a:pt x="435" y="266"/>
                      </a:cubicBezTo>
                      <a:lnTo>
                        <a:pt x="25" y="2772"/>
                      </a:lnTo>
                      <a:cubicBezTo>
                        <a:pt x="1" y="2917"/>
                        <a:pt x="338" y="3037"/>
                        <a:pt x="796" y="3037"/>
                      </a:cubicBezTo>
                      <a:lnTo>
                        <a:pt x="8339" y="3037"/>
                      </a:lnTo>
                      <a:cubicBezTo>
                        <a:pt x="8772" y="3037"/>
                        <a:pt x="9134" y="2917"/>
                        <a:pt x="9134" y="2772"/>
                      </a:cubicBezTo>
                      <a:lnTo>
                        <a:pt x="9230" y="266"/>
                      </a:lnTo>
                      <a:cubicBezTo>
                        <a:pt x="9230" y="121"/>
                        <a:pt x="8893" y="1"/>
                        <a:pt x="8483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804;p49">
                  <a:extLst>
                    <a:ext uri="{FF2B5EF4-FFF2-40B4-BE49-F238E27FC236}">
                      <a16:creationId xmlns:a16="http://schemas.microsoft.com/office/drawing/2014/main" id="{2CE3BE57-5FA2-AF23-C940-A7F62D2C6E14}"/>
                    </a:ext>
                  </a:extLst>
                </p:cNvPr>
                <p:cNvSpPr/>
                <p:nvPr/>
              </p:nvSpPr>
              <p:spPr>
                <a:xfrm>
                  <a:off x="2909943" y="3264983"/>
                  <a:ext cx="164823" cy="5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4" h="3038" extrusionOk="0">
                      <a:moveTo>
                        <a:pt x="795" y="1"/>
                      </a:moveTo>
                      <a:cubicBezTo>
                        <a:pt x="386" y="1"/>
                        <a:pt x="48" y="121"/>
                        <a:pt x="24" y="266"/>
                      </a:cubicBezTo>
                      <a:lnTo>
                        <a:pt x="0" y="2772"/>
                      </a:lnTo>
                      <a:cubicBezTo>
                        <a:pt x="0" y="2917"/>
                        <a:pt x="362" y="3037"/>
                        <a:pt x="795" y="3037"/>
                      </a:cubicBezTo>
                      <a:lnTo>
                        <a:pt x="8338" y="3037"/>
                      </a:lnTo>
                      <a:cubicBezTo>
                        <a:pt x="8772" y="3037"/>
                        <a:pt x="9133" y="2917"/>
                        <a:pt x="9109" y="2772"/>
                      </a:cubicBezTo>
                      <a:lnTo>
                        <a:pt x="8820" y="266"/>
                      </a:lnTo>
                      <a:cubicBezTo>
                        <a:pt x="8820" y="121"/>
                        <a:pt x="8458" y="1"/>
                        <a:pt x="8025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805;p49">
                  <a:extLst>
                    <a:ext uri="{FF2B5EF4-FFF2-40B4-BE49-F238E27FC236}">
                      <a16:creationId xmlns:a16="http://schemas.microsoft.com/office/drawing/2014/main" id="{A3231DFA-FEF6-ABD5-C9B6-13BD4E789F98}"/>
                    </a:ext>
                  </a:extLst>
                </p:cNvPr>
                <p:cNvSpPr/>
                <p:nvPr/>
              </p:nvSpPr>
              <p:spPr>
                <a:xfrm>
                  <a:off x="3095608" y="3264983"/>
                  <a:ext cx="171355" cy="55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6" h="3062" extrusionOk="0">
                      <a:moveTo>
                        <a:pt x="748" y="1"/>
                      </a:moveTo>
                      <a:cubicBezTo>
                        <a:pt x="338" y="1"/>
                        <a:pt x="1" y="121"/>
                        <a:pt x="25" y="266"/>
                      </a:cubicBezTo>
                      <a:lnTo>
                        <a:pt x="362" y="2772"/>
                      </a:lnTo>
                      <a:cubicBezTo>
                        <a:pt x="362" y="2917"/>
                        <a:pt x="748" y="3037"/>
                        <a:pt x="1182" y="3037"/>
                      </a:cubicBezTo>
                      <a:lnTo>
                        <a:pt x="8724" y="3061"/>
                      </a:lnTo>
                      <a:cubicBezTo>
                        <a:pt x="9182" y="3061"/>
                        <a:pt x="9495" y="2941"/>
                        <a:pt x="9471" y="2796"/>
                      </a:cubicBezTo>
                      <a:lnTo>
                        <a:pt x="8821" y="290"/>
                      </a:lnTo>
                      <a:cubicBezTo>
                        <a:pt x="8772" y="145"/>
                        <a:pt x="8411" y="25"/>
                        <a:pt x="7977" y="25"/>
                      </a:cubicBezTo>
                      <a:lnTo>
                        <a:pt x="748" y="1"/>
                      </a:ln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806;p49">
                  <a:extLst>
                    <a:ext uri="{FF2B5EF4-FFF2-40B4-BE49-F238E27FC236}">
                      <a16:creationId xmlns:a16="http://schemas.microsoft.com/office/drawing/2014/main" id="{D4F727B0-A2B7-43CE-5A0A-16B808EEEEA8}"/>
                    </a:ext>
                  </a:extLst>
                </p:cNvPr>
                <p:cNvSpPr/>
                <p:nvPr/>
              </p:nvSpPr>
              <p:spPr>
                <a:xfrm>
                  <a:off x="3289556" y="3265416"/>
                  <a:ext cx="179169" cy="5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9" h="3038" extrusionOk="0">
                      <a:moveTo>
                        <a:pt x="747" y="1"/>
                      </a:moveTo>
                      <a:cubicBezTo>
                        <a:pt x="314" y="1"/>
                        <a:pt x="0" y="121"/>
                        <a:pt x="49" y="266"/>
                      </a:cubicBezTo>
                      <a:lnTo>
                        <a:pt x="747" y="2772"/>
                      </a:lnTo>
                      <a:cubicBezTo>
                        <a:pt x="796" y="2917"/>
                        <a:pt x="1181" y="3037"/>
                        <a:pt x="1639" y="3037"/>
                      </a:cubicBezTo>
                      <a:lnTo>
                        <a:pt x="9182" y="3037"/>
                      </a:lnTo>
                      <a:cubicBezTo>
                        <a:pt x="9615" y="3037"/>
                        <a:pt x="9929" y="2917"/>
                        <a:pt x="9856" y="2772"/>
                      </a:cubicBezTo>
                      <a:lnTo>
                        <a:pt x="8844" y="266"/>
                      </a:lnTo>
                      <a:cubicBezTo>
                        <a:pt x="8772" y="121"/>
                        <a:pt x="8386" y="1"/>
                        <a:pt x="7953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807;p49">
                  <a:extLst>
                    <a:ext uri="{FF2B5EF4-FFF2-40B4-BE49-F238E27FC236}">
                      <a16:creationId xmlns:a16="http://schemas.microsoft.com/office/drawing/2014/main" id="{7877FAC6-1BA6-FFB4-280F-E754283D5D65}"/>
                    </a:ext>
                  </a:extLst>
                </p:cNvPr>
                <p:cNvSpPr/>
                <p:nvPr/>
              </p:nvSpPr>
              <p:spPr>
                <a:xfrm>
                  <a:off x="3474806" y="3265416"/>
                  <a:ext cx="186116" cy="5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4" h="3038" extrusionOk="0">
                      <a:moveTo>
                        <a:pt x="699" y="1"/>
                      </a:moveTo>
                      <a:cubicBezTo>
                        <a:pt x="289" y="1"/>
                        <a:pt x="0" y="121"/>
                        <a:pt x="48" y="266"/>
                      </a:cubicBezTo>
                      <a:lnTo>
                        <a:pt x="1133" y="2772"/>
                      </a:lnTo>
                      <a:cubicBezTo>
                        <a:pt x="1205" y="2917"/>
                        <a:pt x="1615" y="3037"/>
                        <a:pt x="2048" y="3037"/>
                      </a:cubicBezTo>
                      <a:lnTo>
                        <a:pt x="9591" y="3037"/>
                      </a:lnTo>
                      <a:cubicBezTo>
                        <a:pt x="10025" y="3037"/>
                        <a:pt x="10314" y="2917"/>
                        <a:pt x="10242" y="2772"/>
                      </a:cubicBezTo>
                      <a:lnTo>
                        <a:pt x="8844" y="266"/>
                      </a:lnTo>
                      <a:cubicBezTo>
                        <a:pt x="8772" y="121"/>
                        <a:pt x="8362" y="1"/>
                        <a:pt x="7928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808;p49">
                  <a:extLst>
                    <a:ext uri="{FF2B5EF4-FFF2-40B4-BE49-F238E27FC236}">
                      <a16:creationId xmlns:a16="http://schemas.microsoft.com/office/drawing/2014/main" id="{480C6442-AF13-092C-3CC9-64B99266451F}"/>
                    </a:ext>
                  </a:extLst>
                </p:cNvPr>
                <p:cNvSpPr/>
                <p:nvPr/>
              </p:nvSpPr>
              <p:spPr>
                <a:xfrm>
                  <a:off x="3659605" y="3265416"/>
                  <a:ext cx="193966" cy="55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9" h="3062" extrusionOk="0">
                      <a:moveTo>
                        <a:pt x="699" y="1"/>
                      </a:moveTo>
                      <a:cubicBezTo>
                        <a:pt x="290" y="1"/>
                        <a:pt x="1" y="121"/>
                        <a:pt x="97" y="266"/>
                      </a:cubicBezTo>
                      <a:lnTo>
                        <a:pt x="1543" y="2772"/>
                      </a:lnTo>
                      <a:cubicBezTo>
                        <a:pt x="1615" y="2941"/>
                        <a:pt x="2049" y="3037"/>
                        <a:pt x="2483" y="3037"/>
                      </a:cubicBezTo>
                      <a:lnTo>
                        <a:pt x="10025" y="3061"/>
                      </a:lnTo>
                      <a:cubicBezTo>
                        <a:pt x="10483" y="3061"/>
                        <a:pt x="10748" y="2941"/>
                        <a:pt x="10652" y="2796"/>
                      </a:cubicBezTo>
                      <a:lnTo>
                        <a:pt x="8893" y="290"/>
                      </a:lnTo>
                      <a:cubicBezTo>
                        <a:pt x="8796" y="146"/>
                        <a:pt x="8362" y="25"/>
                        <a:pt x="7929" y="25"/>
                      </a:cubicBezTo>
                      <a:lnTo>
                        <a:pt x="699" y="1"/>
                      </a:ln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809;p49">
                  <a:extLst>
                    <a:ext uri="{FF2B5EF4-FFF2-40B4-BE49-F238E27FC236}">
                      <a16:creationId xmlns:a16="http://schemas.microsoft.com/office/drawing/2014/main" id="{397D646A-609D-D401-70E9-8ADC4C7CE757}"/>
                    </a:ext>
                  </a:extLst>
                </p:cNvPr>
                <p:cNvSpPr/>
                <p:nvPr/>
              </p:nvSpPr>
              <p:spPr>
                <a:xfrm>
                  <a:off x="3844855" y="3265867"/>
                  <a:ext cx="200913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4" h="3037" extrusionOk="0">
                      <a:moveTo>
                        <a:pt x="675" y="0"/>
                      </a:moveTo>
                      <a:cubicBezTo>
                        <a:pt x="265" y="0"/>
                        <a:pt x="0" y="121"/>
                        <a:pt x="97" y="265"/>
                      </a:cubicBezTo>
                      <a:lnTo>
                        <a:pt x="1904" y="2771"/>
                      </a:lnTo>
                      <a:cubicBezTo>
                        <a:pt x="2024" y="2916"/>
                        <a:pt x="2458" y="3036"/>
                        <a:pt x="2916" y="3036"/>
                      </a:cubicBezTo>
                      <a:lnTo>
                        <a:pt x="10434" y="3036"/>
                      </a:lnTo>
                      <a:cubicBezTo>
                        <a:pt x="10892" y="3036"/>
                        <a:pt x="11133" y="2916"/>
                        <a:pt x="11013" y="2771"/>
                      </a:cubicBezTo>
                      <a:lnTo>
                        <a:pt x="8892" y="265"/>
                      </a:lnTo>
                      <a:cubicBezTo>
                        <a:pt x="8772" y="121"/>
                        <a:pt x="8338" y="0"/>
                        <a:pt x="7904" y="0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810;p49">
                  <a:extLst>
                    <a:ext uri="{FF2B5EF4-FFF2-40B4-BE49-F238E27FC236}">
                      <a16:creationId xmlns:a16="http://schemas.microsoft.com/office/drawing/2014/main" id="{E85CE94C-41B9-4906-8E05-C44D4D84890B}"/>
                    </a:ext>
                  </a:extLst>
                </p:cNvPr>
                <p:cNvSpPr/>
                <p:nvPr/>
              </p:nvSpPr>
              <p:spPr>
                <a:xfrm>
                  <a:off x="4029654" y="3265867"/>
                  <a:ext cx="322681" cy="55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2" h="3061" extrusionOk="0">
                      <a:moveTo>
                        <a:pt x="675" y="0"/>
                      </a:moveTo>
                      <a:cubicBezTo>
                        <a:pt x="242" y="0"/>
                        <a:pt x="1" y="121"/>
                        <a:pt x="145" y="265"/>
                      </a:cubicBezTo>
                      <a:lnTo>
                        <a:pt x="2314" y="2771"/>
                      </a:lnTo>
                      <a:cubicBezTo>
                        <a:pt x="2435" y="2916"/>
                        <a:pt x="2892" y="3036"/>
                        <a:pt x="3350" y="3036"/>
                      </a:cubicBezTo>
                      <a:lnTo>
                        <a:pt x="17206" y="3060"/>
                      </a:lnTo>
                      <a:cubicBezTo>
                        <a:pt x="17664" y="3060"/>
                        <a:pt x="17881" y="2940"/>
                        <a:pt x="17737" y="2795"/>
                      </a:cubicBezTo>
                      <a:lnTo>
                        <a:pt x="15013" y="289"/>
                      </a:lnTo>
                      <a:cubicBezTo>
                        <a:pt x="14869" y="145"/>
                        <a:pt x="14387" y="24"/>
                        <a:pt x="13977" y="24"/>
                      </a:cubicBezTo>
                      <a:lnTo>
                        <a:pt x="675" y="0"/>
                      </a:ln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811;p49">
                  <a:extLst>
                    <a:ext uri="{FF2B5EF4-FFF2-40B4-BE49-F238E27FC236}">
                      <a16:creationId xmlns:a16="http://schemas.microsoft.com/office/drawing/2014/main" id="{94766F43-F264-FA9D-BEEC-1DEB839B215F}"/>
                    </a:ext>
                  </a:extLst>
                </p:cNvPr>
                <p:cNvSpPr/>
                <p:nvPr/>
              </p:nvSpPr>
              <p:spPr>
                <a:xfrm>
                  <a:off x="1275373" y="3454149"/>
                  <a:ext cx="326145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4" h="3037" extrusionOk="0">
                      <a:moveTo>
                        <a:pt x="4073" y="0"/>
                      </a:moveTo>
                      <a:cubicBezTo>
                        <a:pt x="3591" y="0"/>
                        <a:pt x="3060" y="97"/>
                        <a:pt x="2892" y="265"/>
                      </a:cubicBezTo>
                      <a:lnTo>
                        <a:pt x="145" y="2747"/>
                      </a:lnTo>
                      <a:cubicBezTo>
                        <a:pt x="0" y="2892"/>
                        <a:pt x="265" y="3013"/>
                        <a:pt x="771" y="3013"/>
                      </a:cubicBezTo>
                      <a:lnTo>
                        <a:pt x="14507" y="3037"/>
                      </a:lnTo>
                      <a:cubicBezTo>
                        <a:pt x="15013" y="3037"/>
                        <a:pt x="15519" y="2916"/>
                        <a:pt x="15664" y="2772"/>
                      </a:cubicBezTo>
                      <a:lnTo>
                        <a:pt x="17929" y="265"/>
                      </a:lnTo>
                      <a:cubicBezTo>
                        <a:pt x="18073" y="121"/>
                        <a:pt x="17784" y="0"/>
                        <a:pt x="17302" y="0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812;p49">
                  <a:extLst>
                    <a:ext uri="{FF2B5EF4-FFF2-40B4-BE49-F238E27FC236}">
                      <a16:creationId xmlns:a16="http://schemas.microsoft.com/office/drawing/2014/main" id="{5751E865-04CD-0C76-C92A-96E12DCB9D9B}"/>
                    </a:ext>
                  </a:extLst>
                </p:cNvPr>
                <p:cNvSpPr/>
                <p:nvPr/>
              </p:nvSpPr>
              <p:spPr>
                <a:xfrm>
                  <a:off x="1584971" y="3454149"/>
                  <a:ext cx="227439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4" h="3037" extrusionOk="0">
                      <a:moveTo>
                        <a:pt x="3495" y="0"/>
                      </a:moveTo>
                      <a:cubicBezTo>
                        <a:pt x="3013" y="0"/>
                        <a:pt x="2507" y="121"/>
                        <a:pt x="2362" y="265"/>
                      </a:cubicBezTo>
                      <a:lnTo>
                        <a:pt x="145" y="2772"/>
                      </a:lnTo>
                      <a:cubicBezTo>
                        <a:pt x="1" y="2916"/>
                        <a:pt x="314" y="3037"/>
                        <a:pt x="820" y="3037"/>
                      </a:cubicBezTo>
                      <a:lnTo>
                        <a:pt x="9447" y="3037"/>
                      </a:lnTo>
                      <a:cubicBezTo>
                        <a:pt x="9953" y="3037"/>
                        <a:pt x="10459" y="2916"/>
                        <a:pt x="10579" y="2772"/>
                      </a:cubicBezTo>
                      <a:lnTo>
                        <a:pt x="12483" y="265"/>
                      </a:lnTo>
                      <a:cubicBezTo>
                        <a:pt x="12604" y="121"/>
                        <a:pt x="12290" y="0"/>
                        <a:pt x="11808" y="0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813;p49">
                  <a:extLst>
                    <a:ext uri="{FF2B5EF4-FFF2-40B4-BE49-F238E27FC236}">
                      <a16:creationId xmlns:a16="http://schemas.microsoft.com/office/drawing/2014/main" id="{DA4F9B96-510C-324E-5891-9792F8B25293}"/>
                    </a:ext>
                  </a:extLst>
                </p:cNvPr>
                <p:cNvSpPr/>
                <p:nvPr/>
              </p:nvSpPr>
              <p:spPr>
                <a:xfrm>
                  <a:off x="1805445" y="3454149"/>
                  <a:ext cx="219608" cy="55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0" h="3061" extrusionOk="0">
                      <a:moveTo>
                        <a:pt x="3061" y="0"/>
                      </a:moveTo>
                      <a:cubicBezTo>
                        <a:pt x="2554" y="0"/>
                        <a:pt x="2073" y="121"/>
                        <a:pt x="1976" y="265"/>
                      </a:cubicBezTo>
                      <a:lnTo>
                        <a:pt x="97" y="2772"/>
                      </a:lnTo>
                      <a:cubicBezTo>
                        <a:pt x="0" y="2916"/>
                        <a:pt x="313" y="3037"/>
                        <a:pt x="819" y="3037"/>
                      </a:cubicBezTo>
                      <a:lnTo>
                        <a:pt x="9446" y="3061"/>
                      </a:lnTo>
                      <a:cubicBezTo>
                        <a:pt x="9952" y="3061"/>
                        <a:pt x="10434" y="2940"/>
                        <a:pt x="10531" y="2796"/>
                      </a:cubicBezTo>
                      <a:lnTo>
                        <a:pt x="12073" y="290"/>
                      </a:lnTo>
                      <a:cubicBezTo>
                        <a:pt x="12169" y="145"/>
                        <a:pt x="11856" y="24"/>
                        <a:pt x="11350" y="24"/>
                      </a:cubicBezTo>
                      <a:lnTo>
                        <a:pt x="3061" y="0"/>
                      </a:ln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814;p49">
                  <a:extLst>
                    <a:ext uri="{FF2B5EF4-FFF2-40B4-BE49-F238E27FC236}">
                      <a16:creationId xmlns:a16="http://schemas.microsoft.com/office/drawing/2014/main" id="{1E0A5585-658D-8EA7-251B-3791BCA0C196}"/>
                    </a:ext>
                  </a:extLst>
                </p:cNvPr>
                <p:cNvSpPr/>
                <p:nvPr/>
              </p:nvSpPr>
              <p:spPr>
                <a:xfrm>
                  <a:off x="2025468" y="3454582"/>
                  <a:ext cx="212227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1" h="3037" extrusionOk="0">
                      <a:moveTo>
                        <a:pt x="2627" y="0"/>
                      </a:moveTo>
                      <a:cubicBezTo>
                        <a:pt x="2145" y="0"/>
                        <a:pt x="1687" y="121"/>
                        <a:pt x="1591" y="266"/>
                      </a:cubicBezTo>
                      <a:lnTo>
                        <a:pt x="97" y="2772"/>
                      </a:lnTo>
                      <a:cubicBezTo>
                        <a:pt x="1" y="2916"/>
                        <a:pt x="338" y="3037"/>
                        <a:pt x="844" y="3037"/>
                      </a:cubicBezTo>
                      <a:lnTo>
                        <a:pt x="9471" y="3037"/>
                      </a:lnTo>
                      <a:cubicBezTo>
                        <a:pt x="9977" y="3037"/>
                        <a:pt x="10435" y="2916"/>
                        <a:pt x="10507" y="2772"/>
                      </a:cubicBezTo>
                      <a:lnTo>
                        <a:pt x="11712" y="266"/>
                      </a:lnTo>
                      <a:cubicBezTo>
                        <a:pt x="11760" y="121"/>
                        <a:pt x="11423" y="0"/>
                        <a:pt x="10941" y="0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815;p49">
                  <a:extLst>
                    <a:ext uri="{FF2B5EF4-FFF2-40B4-BE49-F238E27FC236}">
                      <a16:creationId xmlns:a16="http://schemas.microsoft.com/office/drawing/2014/main" id="{E725B573-19F6-5304-379A-6B5CC6CD2065}"/>
                    </a:ext>
                  </a:extLst>
                </p:cNvPr>
                <p:cNvSpPr/>
                <p:nvPr/>
              </p:nvSpPr>
              <p:spPr>
                <a:xfrm>
                  <a:off x="2250290" y="3454582"/>
                  <a:ext cx="1193208" cy="55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24" h="3085" extrusionOk="0">
                      <a:moveTo>
                        <a:pt x="2193" y="0"/>
                      </a:moveTo>
                      <a:cubicBezTo>
                        <a:pt x="1711" y="0"/>
                        <a:pt x="1253" y="121"/>
                        <a:pt x="1181" y="266"/>
                      </a:cubicBezTo>
                      <a:lnTo>
                        <a:pt x="72" y="2772"/>
                      </a:lnTo>
                      <a:cubicBezTo>
                        <a:pt x="0" y="2916"/>
                        <a:pt x="362" y="3037"/>
                        <a:pt x="868" y="3037"/>
                      </a:cubicBezTo>
                      <a:lnTo>
                        <a:pt x="65256" y="3085"/>
                      </a:lnTo>
                      <a:cubicBezTo>
                        <a:pt x="65763" y="3085"/>
                        <a:pt x="66124" y="2964"/>
                        <a:pt x="66076" y="2820"/>
                      </a:cubicBezTo>
                      <a:lnTo>
                        <a:pt x="65232" y="314"/>
                      </a:lnTo>
                      <a:cubicBezTo>
                        <a:pt x="65160" y="169"/>
                        <a:pt x="64726" y="49"/>
                        <a:pt x="64244" y="49"/>
                      </a:cubicBezTo>
                      <a:lnTo>
                        <a:pt x="2193" y="0"/>
                      </a:ln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816;p49">
                  <a:extLst>
                    <a:ext uri="{FF2B5EF4-FFF2-40B4-BE49-F238E27FC236}">
                      <a16:creationId xmlns:a16="http://schemas.microsoft.com/office/drawing/2014/main" id="{BD63EC3E-E08C-A2C0-435A-E630A281CC87}"/>
                    </a:ext>
                  </a:extLst>
                </p:cNvPr>
                <p:cNvSpPr/>
                <p:nvPr/>
              </p:nvSpPr>
              <p:spPr>
                <a:xfrm>
                  <a:off x="3457411" y="3455448"/>
                  <a:ext cx="206561" cy="55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7" h="3062" extrusionOk="0">
                      <a:moveTo>
                        <a:pt x="844" y="1"/>
                      </a:moveTo>
                      <a:cubicBezTo>
                        <a:pt x="338" y="1"/>
                        <a:pt x="0" y="121"/>
                        <a:pt x="48" y="266"/>
                      </a:cubicBezTo>
                      <a:lnTo>
                        <a:pt x="940" y="2772"/>
                      </a:lnTo>
                      <a:cubicBezTo>
                        <a:pt x="1012" y="2916"/>
                        <a:pt x="1470" y="3037"/>
                        <a:pt x="1976" y="3037"/>
                      </a:cubicBezTo>
                      <a:lnTo>
                        <a:pt x="10579" y="3061"/>
                      </a:lnTo>
                      <a:cubicBezTo>
                        <a:pt x="11085" y="3061"/>
                        <a:pt x="11447" y="2941"/>
                        <a:pt x="11374" y="2796"/>
                      </a:cubicBezTo>
                      <a:lnTo>
                        <a:pt x="10145" y="290"/>
                      </a:lnTo>
                      <a:cubicBezTo>
                        <a:pt x="10097" y="145"/>
                        <a:pt x="9639" y="25"/>
                        <a:pt x="9133" y="25"/>
                      </a:cubicBezTo>
                      <a:lnTo>
                        <a:pt x="844" y="1"/>
                      </a:ln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817;p49">
                  <a:extLst>
                    <a:ext uri="{FF2B5EF4-FFF2-40B4-BE49-F238E27FC236}">
                      <a16:creationId xmlns:a16="http://schemas.microsoft.com/office/drawing/2014/main" id="{D85D121F-356C-FEB6-97A3-0142DF40B693}"/>
                    </a:ext>
                  </a:extLst>
                </p:cNvPr>
                <p:cNvSpPr/>
                <p:nvPr/>
              </p:nvSpPr>
              <p:spPr>
                <a:xfrm>
                  <a:off x="3670035" y="3455881"/>
                  <a:ext cx="213960" cy="5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7" h="3038" extrusionOk="0">
                      <a:moveTo>
                        <a:pt x="820" y="1"/>
                      </a:moveTo>
                      <a:cubicBezTo>
                        <a:pt x="338" y="1"/>
                        <a:pt x="1" y="121"/>
                        <a:pt x="73" y="266"/>
                      </a:cubicBezTo>
                      <a:lnTo>
                        <a:pt x="1350" y="2772"/>
                      </a:lnTo>
                      <a:cubicBezTo>
                        <a:pt x="1423" y="2917"/>
                        <a:pt x="1905" y="3037"/>
                        <a:pt x="2411" y="3037"/>
                      </a:cubicBezTo>
                      <a:lnTo>
                        <a:pt x="11038" y="3037"/>
                      </a:lnTo>
                      <a:cubicBezTo>
                        <a:pt x="11544" y="3037"/>
                        <a:pt x="11857" y="2917"/>
                        <a:pt x="11785" y="2772"/>
                      </a:cubicBezTo>
                      <a:lnTo>
                        <a:pt x="10194" y="266"/>
                      </a:lnTo>
                      <a:cubicBezTo>
                        <a:pt x="10098" y="121"/>
                        <a:pt x="9616" y="1"/>
                        <a:pt x="9134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818;p49">
                  <a:extLst>
                    <a:ext uri="{FF2B5EF4-FFF2-40B4-BE49-F238E27FC236}">
                      <a16:creationId xmlns:a16="http://schemas.microsoft.com/office/drawing/2014/main" id="{A69116B1-F840-9C97-DE92-A024ED4529F3}"/>
                    </a:ext>
                  </a:extLst>
                </p:cNvPr>
                <p:cNvSpPr/>
                <p:nvPr/>
              </p:nvSpPr>
              <p:spPr>
                <a:xfrm>
                  <a:off x="3882677" y="3455881"/>
                  <a:ext cx="221791" cy="55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3062" extrusionOk="0">
                      <a:moveTo>
                        <a:pt x="820" y="1"/>
                      </a:moveTo>
                      <a:cubicBezTo>
                        <a:pt x="338" y="1"/>
                        <a:pt x="1" y="121"/>
                        <a:pt x="97" y="266"/>
                      </a:cubicBezTo>
                      <a:lnTo>
                        <a:pt x="1736" y="2772"/>
                      </a:lnTo>
                      <a:cubicBezTo>
                        <a:pt x="1832" y="2917"/>
                        <a:pt x="2338" y="3037"/>
                        <a:pt x="2844" y="3037"/>
                      </a:cubicBezTo>
                      <a:lnTo>
                        <a:pt x="11471" y="3061"/>
                      </a:lnTo>
                      <a:cubicBezTo>
                        <a:pt x="11977" y="3061"/>
                        <a:pt x="12290" y="2941"/>
                        <a:pt x="12170" y="2772"/>
                      </a:cubicBezTo>
                      <a:lnTo>
                        <a:pt x="10218" y="290"/>
                      </a:lnTo>
                      <a:cubicBezTo>
                        <a:pt x="10098" y="121"/>
                        <a:pt x="9616" y="1"/>
                        <a:pt x="9134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819;p49">
                  <a:extLst>
                    <a:ext uri="{FF2B5EF4-FFF2-40B4-BE49-F238E27FC236}">
                      <a16:creationId xmlns:a16="http://schemas.microsoft.com/office/drawing/2014/main" id="{05EA151E-1DD8-EC1D-769F-39B6CB26F87E}"/>
                    </a:ext>
                  </a:extLst>
                </p:cNvPr>
                <p:cNvSpPr/>
                <p:nvPr/>
              </p:nvSpPr>
              <p:spPr>
                <a:xfrm>
                  <a:off x="4095752" y="3456314"/>
                  <a:ext cx="228738" cy="5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6" h="3038" extrusionOk="0">
                      <a:moveTo>
                        <a:pt x="796" y="1"/>
                      </a:moveTo>
                      <a:cubicBezTo>
                        <a:pt x="290" y="1"/>
                        <a:pt x="0" y="97"/>
                        <a:pt x="121" y="266"/>
                      </a:cubicBezTo>
                      <a:lnTo>
                        <a:pt x="2121" y="2772"/>
                      </a:lnTo>
                      <a:cubicBezTo>
                        <a:pt x="2242" y="2917"/>
                        <a:pt x="2748" y="3037"/>
                        <a:pt x="3254" y="3037"/>
                      </a:cubicBezTo>
                      <a:lnTo>
                        <a:pt x="11881" y="3037"/>
                      </a:lnTo>
                      <a:cubicBezTo>
                        <a:pt x="12387" y="3037"/>
                        <a:pt x="12676" y="2917"/>
                        <a:pt x="12531" y="2772"/>
                      </a:cubicBezTo>
                      <a:lnTo>
                        <a:pt x="10218" y="266"/>
                      </a:lnTo>
                      <a:cubicBezTo>
                        <a:pt x="10097" y="121"/>
                        <a:pt x="9591" y="1"/>
                        <a:pt x="9085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820;p49">
                  <a:extLst>
                    <a:ext uri="{FF2B5EF4-FFF2-40B4-BE49-F238E27FC236}">
                      <a16:creationId xmlns:a16="http://schemas.microsoft.com/office/drawing/2014/main" id="{C4DDEEE8-9854-3293-3773-3D4D670E4CAD}"/>
                    </a:ext>
                  </a:extLst>
                </p:cNvPr>
                <p:cNvSpPr/>
                <p:nvPr/>
              </p:nvSpPr>
              <p:spPr>
                <a:xfrm>
                  <a:off x="4309261" y="3456314"/>
                  <a:ext cx="236137" cy="5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6" h="3038" extrusionOk="0">
                      <a:moveTo>
                        <a:pt x="772" y="1"/>
                      </a:moveTo>
                      <a:cubicBezTo>
                        <a:pt x="266" y="1"/>
                        <a:pt x="0" y="121"/>
                        <a:pt x="121" y="266"/>
                      </a:cubicBezTo>
                      <a:lnTo>
                        <a:pt x="2507" y="2772"/>
                      </a:lnTo>
                      <a:cubicBezTo>
                        <a:pt x="2627" y="2917"/>
                        <a:pt x="3157" y="3037"/>
                        <a:pt x="3663" y="3037"/>
                      </a:cubicBezTo>
                      <a:lnTo>
                        <a:pt x="12290" y="3037"/>
                      </a:lnTo>
                      <a:cubicBezTo>
                        <a:pt x="12796" y="3037"/>
                        <a:pt x="13085" y="2917"/>
                        <a:pt x="12917" y="2772"/>
                      </a:cubicBezTo>
                      <a:lnTo>
                        <a:pt x="10242" y="266"/>
                      </a:lnTo>
                      <a:cubicBezTo>
                        <a:pt x="10073" y="121"/>
                        <a:pt x="9567" y="1"/>
                        <a:pt x="9061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821;p49">
                  <a:extLst>
                    <a:ext uri="{FF2B5EF4-FFF2-40B4-BE49-F238E27FC236}">
                      <a16:creationId xmlns:a16="http://schemas.microsoft.com/office/drawing/2014/main" id="{4DE512AD-11E5-5AB1-A47A-795BD12DA6BF}"/>
                    </a:ext>
                  </a:extLst>
                </p:cNvPr>
                <p:cNvSpPr/>
                <p:nvPr/>
              </p:nvSpPr>
              <p:spPr>
                <a:xfrm>
                  <a:off x="1414951" y="3326733"/>
                  <a:ext cx="411805" cy="5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1" h="3038" extrusionOk="0">
                      <a:moveTo>
                        <a:pt x="4001" y="1"/>
                      </a:moveTo>
                      <a:cubicBezTo>
                        <a:pt x="3567" y="1"/>
                        <a:pt x="3061" y="121"/>
                        <a:pt x="2916" y="266"/>
                      </a:cubicBezTo>
                      <a:lnTo>
                        <a:pt x="169" y="2748"/>
                      </a:lnTo>
                      <a:cubicBezTo>
                        <a:pt x="0" y="2917"/>
                        <a:pt x="241" y="3037"/>
                        <a:pt x="723" y="3037"/>
                      </a:cubicBezTo>
                      <a:lnTo>
                        <a:pt x="19568" y="3037"/>
                      </a:lnTo>
                      <a:cubicBezTo>
                        <a:pt x="20026" y="3037"/>
                        <a:pt x="20508" y="2917"/>
                        <a:pt x="20628" y="2772"/>
                      </a:cubicBezTo>
                      <a:lnTo>
                        <a:pt x="22700" y="266"/>
                      </a:lnTo>
                      <a:cubicBezTo>
                        <a:pt x="22821" y="121"/>
                        <a:pt x="22556" y="1"/>
                        <a:pt x="22122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822;p49">
                  <a:extLst>
                    <a:ext uri="{FF2B5EF4-FFF2-40B4-BE49-F238E27FC236}">
                      <a16:creationId xmlns:a16="http://schemas.microsoft.com/office/drawing/2014/main" id="{2CDCA6C0-5EB5-7313-D2DF-175272E4B096}"/>
                    </a:ext>
                  </a:extLst>
                </p:cNvPr>
                <p:cNvSpPr/>
                <p:nvPr/>
              </p:nvSpPr>
              <p:spPr>
                <a:xfrm>
                  <a:off x="1815442" y="3326733"/>
                  <a:ext cx="206994" cy="55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1" h="3062" extrusionOk="0">
                      <a:moveTo>
                        <a:pt x="3157" y="1"/>
                      </a:moveTo>
                      <a:cubicBezTo>
                        <a:pt x="2723" y="1"/>
                        <a:pt x="2266" y="121"/>
                        <a:pt x="2145" y="266"/>
                      </a:cubicBezTo>
                      <a:lnTo>
                        <a:pt x="121" y="2772"/>
                      </a:lnTo>
                      <a:cubicBezTo>
                        <a:pt x="0" y="2917"/>
                        <a:pt x="290" y="3037"/>
                        <a:pt x="747" y="3037"/>
                      </a:cubicBezTo>
                      <a:lnTo>
                        <a:pt x="8651" y="3061"/>
                      </a:lnTo>
                      <a:cubicBezTo>
                        <a:pt x="9109" y="3061"/>
                        <a:pt x="9567" y="2941"/>
                        <a:pt x="9664" y="2772"/>
                      </a:cubicBezTo>
                      <a:lnTo>
                        <a:pt x="11374" y="290"/>
                      </a:lnTo>
                      <a:cubicBezTo>
                        <a:pt x="11471" y="145"/>
                        <a:pt x="11206" y="25"/>
                        <a:pt x="10748" y="25"/>
                      </a:cubicBezTo>
                      <a:lnTo>
                        <a:pt x="3157" y="1"/>
                      </a:ln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823;p49">
                  <a:extLst>
                    <a:ext uri="{FF2B5EF4-FFF2-40B4-BE49-F238E27FC236}">
                      <a16:creationId xmlns:a16="http://schemas.microsoft.com/office/drawing/2014/main" id="{D1994CD1-52AB-D3E9-ADCE-2801C613D5AF}"/>
                    </a:ext>
                  </a:extLst>
                </p:cNvPr>
                <p:cNvSpPr/>
                <p:nvPr/>
              </p:nvSpPr>
              <p:spPr>
                <a:xfrm>
                  <a:off x="2017203" y="3327166"/>
                  <a:ext cx="199614" cy="5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62" h="3038" extrusionOk="0">
                      <a:moveTo>
                        <a:pt x="2724" y="1"/>
                      </a:moveTo>
                      <a:cubicBezTo>
                        <a:pt x="2290" y="1"/>
                        <a:pt x="1856" y="121"/>
                        <a:pt x="1760" y="266"/>
                      </a:cubicBezTo>
                      <a:lnTo>
                        <a:pt x="97" y="2772"/>
                      </a:lnTo>
                      <a:cubicBezTo>
                        <a:pt x="1" y="2917"/>
                        <a:pt x="290" y="3037"/>
                        <a:pt x="772" y="3037"/>
                      </a:cubicBezTo>
                      <a:lnTo>
                        <a:pt x="8652" y="3037"/>
                      </a:lnTo>
                      <a:cubicBezTo>
                        <a:pt x="9134" y="3037"/>
                        <a:pt x="9567" y="2917"/>
                        <a:pt x="9640" y="2772"/>
                      </a:cubicBezTo>
                      <a:lnTo>
                        <a:pt x="10989" y="266"/>
                      </a:lnTo>
                      <a:cubicBezTo>
                        <a:pt x="11062" y="121"/>
                        <a:pt x="10772" y="1"/>
                        <a:pt x="10314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824;p49">
                  <a:extLst>
                    <a:ext uri="{FF2B5EF4-FFF2-40B4-BE49-F238E27FC236}">
                      <a16:creationId xmlns:a16="http://schemas.microsoft.com/office/drawing/2014/main" id="{A2FA7CC1-4BEC-6DD9-F1D0-97AEAA06BD3B}"/>
                    </a:ext>
                  </a:extLst>
                </p:cNvPr>
                <p:cNvSpPr/>
                <p:nvPr/>
              </p:nvSpPr>
              <p:spPr>
                <a:xfrm>
                  <a:off x="2219848" y="3327166"/>
                  <a:ext cx="191782" cy="5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8" h="3038" extrusionOk="0">
                      <a:moveTo>
                        <a:pt x="2289" y="1"/>
                      </a:moveTo>
                      <a:cubicBezTo>
                        <a:pt x="1856" y="1"/>
                        <a:pt x="1422" y="121"/>
                        <a:pt x="1350" y="266"/>
                      </a:cubicBezTo>
                      <a:lnTo>
                        <a:pt x="72" y="2772"/>
                      </a:lnTo>
                      <a:cubicBezTo>
                        <a:pt x="0" y="2917"/>
                        <a:pt x="313" y="3037"/>
                        <a:pt x="771" y="3037"/>
                      </a:cubicBezTo>
                      <a:lnTo>
                        <a:pt x="8651" y="3037"/>
                      </a:lnTo>
                      <a:cubicBezTo>
                        <a:pt x="9133" y="3037"/>
                        <a:pt x="9543" y="2917"/>
                        <a:pt x="9615" y="2772"/>
                      </a:cubicBezTo>
                      <a:lnTo>
                        <a:pt x="10579" y="266"/>
                      </a:lnTo>
                      <a:cubicBezTo>
                        <a:pt x="10627" y="121"/>
                        <a:pt x="10314" y="1"/>
                        <a:pt x="9880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825;p49">
                  <a:extLst>
                    <a:ext uri="{FF2B5EF4-FFF2-40B4-BE49-F238E27FC236}">
                      <a16:creationId xmlns:a16="http://schemas.microsoft.com/office/drawing/2014/main" id="{5ED77D60-3AFB-7754-59C6-D4EAF24F04C7}"/>
                    </a:ext>
                  </a:extLst>
                </p:cNvPr>
                <p:cNvSpPr/>
                <p:nvPr/>
              </p:nvSpPr>
              <p:spPr>
                <a:xfrm>
                  <a:off x="2421176" y="3327166"/>
                  <a:ext cx="184817" cy="55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2" h="3062" extrusionOk="0">
                      <a:moveTo>
                        <a:pt x="1880" y="1"/>
                      </a:moveTo>
                      <a:cubicBezTo>
                        <a:pt x="1446" y="1"/>
                        <a:pt x="1037" y="121"/>
                        <a:pt x="964" y="266"/>
                      </a:cubicBezTo>
                      <a:lnTo>
                        <a:pt x="49" y="2772"/>
                      </a:lnTo>
                      <a:cubicBezTo>
                        <a:pt x="0" y="2917"/>
                        <a:pt x="338" y="3037"/>
                        <a:pt x="796" y="3037"/>
                      </a:cubicBezTo>
                      <a:lnTo>
                        <a:pt x="8700" y="3061"/>
                      </a:lnTo>
                      <a:cubicBezTo>
                        <a:pt x="9158" y="3061"/>
                        <a:pt x="9567" y="2941"/>
                        <a:pt x="9591" y="2796"/>
                      </a:cubicBezTo>
                      <a:lnTo>
                        <a:pt x="10218" y="290"/>
                      </a:lnTo>
                      <a:cubicBezTo>
                        <a:pt x="10242" y="145"/>
                        <a:pt x="9905" y="25"/>
                        <a:pt x="9471" y="25"/>
                      </a:cubicBezTo>
                      <a:lnTo>
                        <a:pt x="1880" y="1"/>
                      </a:ln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826;p49">
                  <a:extLst>
                    <a:ext uri="{FF2B5EF4-FFF2-40B4-BE49-F238E27FC236}">
                      <a16:creationId xmlns:a16="http://schemas.microsoft.com/office/drawing/2014/main" id="{511D76C6-C943-4E0D-FEA1-3AF45E0FF7F8}"/>
                    </a:ext>
                  </a:extLst>
                </p:cNvPr>
                <p:cNvSpPr/>
                <p:nvPr/>
              </p:nvSpPr>
              <p:spPr>
                <a:xfrm>
                  <a:off x="2622938" y="3327599"/>
                  <a:ext cx="177436" cy="5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3" h="3038" extrusionOk="0">
                      <a:moveTo>
                        <a:pt x="1447" y="1"/>
                      </a:moveTo>
                      <a:cubicBezTo>
                        <a:pt x="989" y="1"/>
                        <a:pt x="603" y="121"/>
                        <a:pt x="579" y="266"/>
                      </a:cubicBezTo>
                      <a:lnTo>
                        <a:pt x="25" y="2772"/>
                      </a:lnTo>
                      <a:cubicBezTo>
                        <a:pt x="1" y="2917"/>
                        <a:pt x="338" y="3037"/>
                        <a:pt x="796" y="3037"/>
                      </a:cubicBezTo>
                      <a:lnTo>
                        <a:pt x="8700" y="3037"/>
                      </a:lnTo>
                      <a:cubicBezTo>
                        <a:pt x="9158" y="3037"/>
                        <a:pt x="9543" y="2917"/>
                        <a:pt x="9568" y="2772"/>
                      </a:cubicBezTo>
                      <a:lnTo>
                        <a:pt x="9808" y="266"/>
                      </a:lnTo>
                      <a:cubicBezTo>
                        <a:pt x="9833" y="121"/>
                        <a:pt x="9471" y="1"/>
                        <a:pt x="9037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827;p49">
                  <a:extLst>
                    <a:ext uri="{FF2B5EF4-FFF2-40B4-BE49-F238E27FC236}">
                      <a16:creationId xmlns:a16="http://schemas.microsoft.com/office/drawing/2014/main" id="{5B3B1389-ACA5-AC0F-D1F3-5CE4C33E97A6}"/>
                    </a:ext>
                  </a:extLst>
                </p:cNvPr>
                <p:cNvSpPr/>
                <p:nvPr/>
              </p:nvSpPr>
              <p:spPr>
                <a:xfrm>
                  <a:off x="2824266" y="3327599"/>
                  <a:ext cx="172655" cy="5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8" h="3038" extrusionOk="0">
                      <a:moveTo>
                        <a:pt x="1037" y="1"/>
                      </a:moveTo>
                      <a:cubicBezTo>
                        <a:pt x="579" y="1"/>
                        <a:pt x="218" y="121"/>
                        <a:pt x="194" y="266"/>
                      </a:cubicBezTo>
                      <a:lnTo>
                        <a:pt x="25" y="2772"/>
                      </a:lnTo>
                      <a:cubicBezTo>
                        <a:pt x="1" y="2917"/>
                        <a:pt x="362" y="3037"/>
                        <a:pt x="844" y="3037"/>
                      </a:cubicBezTo>
                      <a:lnTo>
                        <a:pt x="8724" y="3037"/>
                      </a:lnTo>
                      <a:cubicBezTo>
                        <a:pt x="9206" y="3037"/>
                        <a:pt x="9568" y="2917"/>
                        <a:pt x="9568" y="2772"/>
                      </a:cubicBezTo>
                      <a:lnTo>
                        <a:pt x="9447" y="266"/>
                      </a:lnTo>
                      <a:cubicBezTo>
                        <a:pt x="9423" y="121"/>
                        <a:pt x="9062" y="1"/>
                        <a:pt x="8628" y="1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828;p49">
                  <a:extLst>
                    <a:ext uri="{FF2B5EF4-FFF2-40B4-BE49-F238E27FC236}">
                      <a16:creationId xmlns:a16="http://schemas.microsoft.com/office/drawing/2014/main" id="{A6FE8EA3-AB72-31BF-CF8B-D6282278A5F4}"/>
                    </a:ext>
                  </a:extLst>
                </p:cNvPr>
                <p:cNvSpPr/>
                <p:nvPr/>
              </p:nvSpPr>
              <p:spPr>
                <a:xfrm>
                  <a:off x="3022562" y="3327599"/>
                  <a:ext cx="176137" cy="55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1" h="3062" extrusionOk="0">
                      <a:moveTo>
                        <a:pt x="796" y="1"/>
                      </a:moveTo>
                      <a:cubicBezTo>
                        <a:pt x="338" y="1"/>
                        <a:pt x="0" y="121"/>
                        <a:pt x="0" y="266"/>
                      </a:cubicBezTo>
                      <a:lnTo>
                        <a:pt x="169" y="2772"/>
                      </a:lnTo>
                      <a:cubicBezTo>
                        <a:pt x="193" y="2917"/>
                        <a:pt x="579" y="3037"/>
                        <a:pt x="1037" y="3037"/>
                      </a:cubicBezTo>
                      <a:lnTo>
                        <a:pt x="8941" y="3061"/>
                      </a:lnTo>
                      <a:cubicBezTo>
                        <a:pt x="9399" y="3061"/>
                        <a:pt x="9760" y="2941"/>
                        <a:pt x="9712" y="2796"/>
                      </a:cubicBezTo>
                      <a:lnTo>
                        <a:pt x="9230" y="290"/>
                      </a:lnTo>
                      <a:cubicBezTo>
                        <a:pt x="9206" y="146"/>
                        <a:pt x="8820" y="25"/>
                        <a:pt x="8362" y="25"/>
                      </a:cubicBezTo>
                      <a:lnTo>
                        <a:pt x="796" y="1"/>
                      </a:ln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829;p49">
                  <a:extLst>
                    <a:ext uri="{FF2B5EF4-FFF2-40B4-BE49-F238E27FC236}">
                      <a16:creationId xmlns:a16="http://schemas.microsoft.com/office/drawing/2014/main" id="{D85F410D-087A-EFCA-737C-9267E520BAFB}"/>
                    </a:ext>
                  </a:extLst>
                </p:cNvPr>
                <p:cNvSpPr/>
                <p:nvPr/>
              </p:nvSpPr>
              <p:spPr>
                <a:xfrm>
                  <a:off x="3216510" y="3328050"/>
                  <a:ext cx="183518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0" h="3037" extrusionOk="0">
                      <a:moveTo>
                        <a:pt x="795" y="0"/>
                      </a:moveTo>
                      <a:cubicBezTo>
                        <a:pt x="337" y="0"/>
                        <a:pt x="0" y="121"/>
                        <a:pt x="24" y="265"/>
                      </a:cubicBezTo>
                      <a:lnTo>
                        <a:pt x="578" y="2771"/>
                      </a:lnTo>
                      <a:cubicBezTo>
                        <a:pt x="602" y="2916"/>
                        <a:pt x="1012" y="3036"/>
                        <a:pt x="1470" y="3036"/>
                      </a:cubicBezTo>
                      <a:lnTo>
                        <a:pt x="9374" y="3036"/>
                      </a:lnTo>
                      <a:cubicBezTo>
                        <a:pt x="9832" y="3036"/>
                        <a:pt x="10169" y="2916"/>
                        <a:pt x="10121" y="2771"/>
                      </a:cubicBezTo>
                      <a:lnTo>
                        <a:pt x="9278" y="265"/>
                      </a:lnTo>
                      <a:cubicBezTo>
                        <a:pt x="9205" y="121"/>
                        <a:pt x="8820" y="0"/>
                        <a:pt x="8362" y="0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830;p49">
                  <a:extLst>
                    <a:ext uri="{FF2B5EF4-FFF2-40B4-BE49-F238E27FC236}">
                      <a16:creationId xmlns:a16="http://schemas.microsoft.com/office/drawing/2014/main" id="{A11FE7DC-0AF0-FD56-8D9C-39CC4FC428EC}"/>
                    </a:ext>
                  </a:extLst>
                </p:cNvPr>
                <p:cNvSpPr/>
                <p:nvPr/>
              </p:nvSpPr>
              <p:spPr>
                <a:xfrm>
                  <a:off x="3410873" y="3328050"/>
                  <a:ext cx="190916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0" h="3037" extrusionOk="0">
                      <a:moveTo>
                        <a:pt x="748" y="0"/>
                      </a:moveTo>
                      <a:cubicBezTo>
                        <a:pt x="314" y="0"/>
                        <a:pt x="1" y="121"/>
                        <a:pt x="49" y="265"/>
                      </a:cubicBezTo>
                      <a:lnTo>
                        <a:pt x="965" y="2771"/>
                      </a:lnTo>
                      <a:cubicBezTo>
                        <a:pt x="1013" y="2916"/>
                        <a:pt x="1422" y="3036"/>
                        <a:pt x="1880" y="3036"/>
                      </a:cubicBezTo>
                      <a:lnTo>
                        <a:pt x="9784" y="3036"/>
                      </a:lnTo>
                      <a:cubicBezTo>
                        <a:pt x="10242" y="3036"/>
                        <a:pt x="10580" y="2940"/>
                        <a:pt x="10507" y="2771"/>
                      </a:cubicBezTo>
                      <a:lnTo>
                        <a:pt x="9278" y="265"/>
                      </a:lnTo>
                      <a:cubicBezTo>
                        <a:pt x="9206" y="121"/>
                        <a:pt x="8796" y="0"/>
                        <a:pt x="8338" y="0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831;p49">
                  <a:extLst>
                    <a:ext uri="{FF2B5EF4-FFF2-40B4-BE49-F238E27FC236}">
                      <a16:creationId xmlns:a16="http://schemas.microsoft.com/office/drawing/2014/main" id="{3907F1BC-6061-99AC-4724-16C37CFF5D2C}"/>
                    </a:ext>
                  </a:extLst>
                </p:cNvPr>
                <p:cNvSpPr/>
                <p:nvPr/>
              </p:nvSpPr>
              <p:spPr>
                <a:xfrm>
                  <a:off x="3604928" y="3328429"/>
                  <a:ext cx="198188" cy="54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83" h="3040" extrusionOk="0">
                      <a:moveTo>
                        <a:pt x="632" y="0"/>
                      </a:moveTo>
                      <a:cubicBezTo>
                        <a:pt x="257" y="0"/>
                        <a:pt x="0" y="114"/>
                        <a:pt x="67" y="268"/>
                      </a:cubicBezTo>
                      <a:lnTo>
                        <a:pt x="1344" y="2750"/>
                      </a:lnTo>
                      <a:cubicBezTo>
                        <a:pt x="1416" y="2919"/>
                        <a:pt x="1874" y="3039"/>
                        <a:pt x="2332" y="3039"/>
                      </a:cubicBezTo>
                      <a:lnTo>
                        <a:pt x="10212" y="3039"/>
                      </a:lnTo>
                      <a:cubicBezTo>
                        <a:pt x="10694" y="3039"/>
                        <a:pt x="10983" y="2919"/>
                        <a:pt x="10886" y="2774"/>
                      </a:cubicBezTo>
                      <a:lnTo>
                        <a:pt x="9320" y="268"/>
                      </a:lnTo>
                      <a:cubicBezTo>
                        <a:pt x="9224" y="124"/>
                        <a:pt x="8790" y="3"/>
                        <a:pt x="8332" y="3"/>
                      </a:cubicBezTo>
                      <a:lnTo>
                        <a:pt x="741" y="3"/>
                      </a:lnTo>
                      <a:cubicBezTo>
                        <a:pt x="704" y="1"/>
                        <a:pt x="668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832;p49">
                  <a:extLst>
                    <a:ext uri="{FF2B5EF4-FFF2-40B4-BE49-F238E27FC236}">
                      <a16:creationId xmlns:a16="http://schemas.microsoft.com/office/drawing/2014/main" id="{24D39F5D-E196-2B73-DCA0-821F2BF39AE5}"/>
                    </a:ext>
                  </a:extLst>
                </p:cNvPr>
                <p:cNvSpPr/>
                <p:nvPr/>
              </p:nvSpPr>
              <p:spPr>
                <a:xfrm>
                  <a:off x="3799183" y="3328483"/>
                  <a:ext cx="205713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0" h="3037" extrusionOk="0">
                      <a:moveTo>
                        <a:pt x="724" y="0"/>
                      </a:moveTo>
                      <a:cubicBezTo>
                        <a:pt x="290" y="0"/>
                        <a:pt x="1" y="121"/>
                        <a:pt x="97" y="265"/>
                      </a:cubicBezTo>
                      <a:lnTo>
                        <a:pt x="1736" y="2771"/>
                      </a:lnTo>
                      <a:cubicBezTo>
                        <a:pt x="1832" y="2916"/>
                        <a:pt x="2290" y="3036"/>
                        <a:pt x="2748" y="3036"/>
                      </a:cubicBezTo>
                      <a:lnTo>
                        <a:pt x="10652" y="3036"/>
                      </a:lnTo>
                      <a:cubicBezTo>
                        <a:pt x="11110" y="3036"/>
                        <a:pt x="11399" y="2916"/>
                        <a:pt x="11279" y="2771"/>
                      </a:cubicBezTo>
                      <a:lnTo>
                        <a:pt x="9327" y="265"/>
                      </a:lnTo>
                      <a:cubicBezTo>
                        <a:pt x="9206" y="121"/>
                        <a:pt x="8772" y="0"/>
                        <a:pt x="8315" y="0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833;p49">
                  <a:extLst>
                    <a:ext uri="{FF2B5EF4-FFF2-40B4-BE49-F238E27FC236}">
                      <a16:creationId xmlns:a16="http://schemas.microsoft.com/office/drawing/2014/main" id="{0CC05254-9802-1BAD-E22F-E38907DBC920}"/>
                    </a:ext>
                  </a:extLst>
                </p:cNvPr>
                <p:cNvSpPr/>
                <p:nvPr/>
              </p:nvSpPr>
              <p:spPr>
                <a:xfrm>
                  <a:off x="3993564" y="3328483"/>
                  <a:ext cx="212660" cy="55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5" h="3061" extrusionOk="0">
                      <a:moveTo>
                        <a:pt x="699" y="0"/>
                      </a:moveTo>
                      <a:cubicBezTo>
                        <a:pt x="266" y="0"/>
                        <a:pt x="1" y="121"/>
                        <a:pt x="121" y="265"/>
                      </a:cubicBezTo>
                      <a:lnTo>
                        <a:pt x="2121" y="2771"/>
                      </a:lnTo>
                      <a:cubicBezTo>
                        <a:pt x="2242" y="2916"/>
                        <a:pt x="2699" y="3036"/>
                        <a:pt x="3157" y="3036"/>
                      </a:cubicBezTo>
                      <a:lnTo>
                        <a:pt x="11061" y="3061"/>
                      </a:lnTo>
                      <a:cubicBezTo>
                        <a:pt x="11519" y="3061"/>
                        <a:pt x="11784" y="2940"/>
                        <a:pt x="11664" y="2771"/>
                      </a:cubicBezTo>
                      <a:lnTo>
                        <a:pt x="9350" y="289"/>
                      </a:lnTo>
                      <a:cubicBezTo>
                        <a:pt x="9206" y="121"/>
                        <a:pt x="8724" y="0"/>
                        <a:pt x="8290" y="0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834;p49">
                  <a:extLst>
                    <a:ext uri="{FF2B5EF4-FFF2-40B4-BE49-F238E27FC236}">
                      <a16:creationId xmlns:a16="http://schemas.microsoft.com/office/drawing/2014/main" id="{D6B6CE2E-FE10-08C6-D9DC-EBBF877CA292}"/>
                    </a:ext>
                  </a:extLst>
                </p:cNvPr>
                <p:cNvSpPr/>
                <p:nvPr/>
              </p:nvSpPr>
              <p:spPr>
                <a:xfrm>
                  <a:off x="4188377" y="3328917"/>
                  <a:ext cx="220474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8" h="3037" extrusionOk="0">
                      <a:moveTo>
                        <a:pt x="699" y="0"/>
                      </a:moveTo>
                      <a:cubicBezTo>
                        <a:pt x="241" y="0"/>
                        <a:pt x="0" y="97"/>
                        <a:pt x="145" y="265"/>
                      </a:cubicBezTo>
                      <a:lnTo>
                        <a:pt x="2506" y="2771"/>
                      </a:lnTo>
                      <a:cubicBezTo>
                        <a:pt x="2651" y="2916"/>
                        <a:pt x="3133" y="3037"/>
                        <a:pt x="3615" y="3037"/>
                      </a:cubicBezTo>
                      <a:lnTo>
                        <a:pt x="11495" y="3037"/>
                      </a:lnTo>
                      <a:cubicBezTo>
                        <a:pt x="11953" y="3037"/>
                        <a:pt x="12218" y="2916"/>
                        <a:pt x="12049" y="2771"/>
                      </a:cubicBezTo>
                      <a:lnTo>
                        <a:pt x="9374" y="265"/>
                      </a:lnTo>
                      <a:cubicBezTo>
                        <a:pt x="9206" y="121"/>
                        <a:pt x="8724" y="0"/>
                        <a:pt x="8290" y="0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835;p49">
                  <a:extLst>
                    <a:ext uri="{FF2B5EF4-FFF2-40B4-BE49-F238E27FC236}">
                      <a16:creationId xmlns:a16="http://schemas.microsoft.com/office/drawing/2014/main" id="{4CEAC47B-AB35-8B3F-87C0-294E3B8870B9}"/>
                    </a:ext>
                  </a:extLst>
                </p:cNvPr>
                <p:cNvSpPr/>
                <p:nvPr/>
              </p:nvSpPr>
              <p:spPr>
                <a:xfrm>
                  <a:off x="1344937" y="3390667"/>
                  <a:ext cx="547052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6" h="3037" extrusionOk="0">
                      <a:moveTo>
                        <a:pt x="4049" y="0"/>
                      </a:moveTo>
                      <a:cubicBezTo>
                        <a:pt x="3567" y="0"/>
                        <a:pt x="3061" y="96"/>
                        <a:pt x="2917" y="265"/>
                      </a:cubicBezTo>
                      <a:lnTo>
                        <a:pt x="169" y="2747"/>
                      </a:lnTo>
                      <a:cubicBezTo>
                        <a:pt x="1" y="2892"/>
                        <a:pt x="266" y="3012"/>
                        <a:pt x="748" y="3012"/>
                      </a:cubicBezTo>
                      <a:lnTo>
                        <a:pt x="27255" y="3036"/>
                      </a:lnTo>
                      <a:cubicBezTo>
                        <a:pt x="27761" y="3036"/>
                        <a:pt x="28243" y="2916"/>
                        <a:pt x="28340" y="2771"/>
                      </a:cubicBezTo>
                      <a:lnTo>
                        <a:pt x="30195" y="265"/>
                      </a:lnTo>
                      <a:cubicBezTo>
                        <a:pt x="30316" y="121"/>
                        <a:pt x="30026" y="0"/>
                        <a:pt x="29544" y="0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836;p49">
                  <a:extLst>
                    <a:ext uri="{FF2B5EF4-FFF2-40B4-BE49-F238E27FC236}">
                      <a16:creationId xmlns:a16="http://schemas.microsoft.com/office/drawing/2014/main" id="{100BA942-8DA4-59F5-7DA4-1391913EC489}"/>
                    </a:ext>
                  </a:extLst>
                </p:cNvPr>
                <p:cNvSpPr/>
                <p:nvPr/>
              </p:nvSpPr>
              <p:spPr>
                <a:xfrm>
                  <a:off x="1884572" y="3390667"/>
                  <a:ext cx="210495" cy="55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5" h="3061" extrusionOk="0">
                      <a:moveTo>
                        <a:pt x="2941" y="0"/>
                      </a:moveTo>
                      <a:cubicBezTo>
                        <a:pt x="2483" y="0"/>
                        <a:pt x="2025" y="121"/>
                        <a:pt x="1905" y="265"/>
                      </a:cubicBezTo>
                      <a:lnTo>
                        <a:pt x="97" y="2771"/>
                      </a:lnTo>
                      <a:cubicBezTo>
                        <a:pt x="1" y="2916"/>
                        <a:pt x="290" y="3036"/>
                        <a:pt x="796" y="3036"/>
                      </a:cubicBezTo>
                      <a:lnTo>
                        <a:pt x="9038" y="3060"/>
                      </a:lnTo>
                      <a:cubicBezTo>
                        <a:pt x="9544" y="3060"/>
                        <a:pt x="10001" y="2940"/>
                        <a:pt x="10098" y="2795"/>
                      </a:cubicBezTo>
                      <a:lnTo>
                        <a:pt x="11592" y="289"/>
                      </a:lnTo>
                      <a:cubicBezTo>
                        <a:pt x="11664" y="145"/>
                        <a:pt x="11375" y="24"/>
                        <a:pt x="10893" y="24"/>
                      </a:cubicBezTo>
                      <a:lnTo>
                        <a:pt x="2941" y="0"/>
                      </a:ln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837;p49">
                  <a:extLst>
                    <a:ext uri="{FF2B5EF4-FFF2-40B4-BE49-F238E27FC236}">
                      <a16:creationId xmlns:a16="http://schemas.microsoft.com/office/drawing/2014/main" id="{A33A8F74-3F9B-3D63-A6FB-C9E2E2D486B1}"/>
                    </a:ext>
                  </a:extLst>
                </p:cNvPr>
                <p:cNvSpPr/>
                <p:nvPr/>
              </p:nvSpPr>
              <p:spPr>
                <a:xfrm>
                  <a:off x="2096348" y="3391100"/>
                  <a:ext cx="203096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55" h="3037" extrusionOk="0">
                      <a:moveTo>
                        <a:pt x="2531" y="0"/>
                      </a:moveTo>
                      <a:cubicBezTo>
                        <a:pt x="2049" y="0"/>
                        <a:pt x="1615" y="121"/>
                        <a:pt x="1519" y="265"/>
                      </a:cubicBezTo>
                      <a:lnTo>
                        <a:pt x="73" y="2771"/>
                      </a:lnTo>
                      <a:cubicBezTo>
                        <a:pt x="0" y="2916"/>
                        <a:pt x="314" y="3036"/>
                        <a:pt x="796" y="3036"/>
                      </a:cubicBezTo>
                      <a:lnTo>
                        <a:pt x="9061" y="3036"/>
                      </a:lnTo>
                      <a:cubicBezTo>
                        <a:pt x="9543" y="3036"/>
                        <a:pt x="10001" y="2916"/>
                        <a:pt x="10073" y="2771"/>
                      </a:cubicBezTo>
                      <a:lnTo>
                        <a:pt x="11206" y="265"/>
                      </a:lnTo>
                      <a:cubicBezTo>
                        <a:pt x="11254" y="121"/>
                        <a:pt x="10941" y="0"/>
                        <a:pt x="10459" y="0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838;p49">
                  <a:extLst>
                    <a:ext uri="{FF2B5EF4-FFF2-40B4-BE49-F238E27FC236}">
                      <a16:creationId xmlns:a16="http://schemas.microsoft.com/office/drawing/2014/main" id="{E966D682-C682-1015-5E6A-AD9C32A1CD9A}"/>
                    </a:ext>
                  </a:extLst>
                </p:cNvPr>
                <p:cNvSpPr/>
                <p:nvPr/>
              </p:nvSpPr>
              <p:spPr>
                <a:xfrm>
                  <a:off x="2307240" y="3391100"/>
                  <a:ext cx="195698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5" h="3037" extrusionOk="0">
                      <a:moveTo>
                        <a:pt x="2097" y="0"/>
                      </a:moveTo>
                      <a:cubicBezTo>
                        <a:pt x="1639" y="0"/>
                        <a:pt x="1206" y="121"/>
                        <a:pt x="1133" y="265"/>
                      </a:cubicBezTo>
                      <a:lnTo>
                        <a:pt x="49" y="2771"/>
                      </a:lnTo>
                      <a:cubicBezTo>
                        <a:pt x="1" y="2916"/>
                        <a:pt x="338" y="3036"/>
                        <a:pt x="820" y="3036"/>
                      </a:cubicBezTo>
                      <a:lnTo>
                        <a:pt x="9086" y="3036"/>
                      </a:lnTo>
                      <a:cubicBezTo>
                        <a:pt x="9568" y="3036"/>
                        <a:pt x="10001" y="2916"/>
                        <a:pt x="10050" y="2771"/>
                      </a:cubicBezTo>
                      <a:lnTo>
                        <a:pt x="10821" y="289"/>
                      </a:lnTo>
                      <a:cubicBezTo>
                        <a:pt x="10845" y="121"/>
                        <a:pt x="10507" y="0"/>
                        <a:pt x="10050" y="0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839;p49">
                  <a:extLst>
                    <a:ext uri="{FF2B5EF4-FFF2-40B4-BE49-F238E27FC236}">
                      <a16:creationId xmlns:a16="http://schemas.microsoft.com/office/drawing/2014/main" id="{80740DCF-D1E2-A25A-905E-E4E36EB47588}"/>
                    </a:ext>
                  </a:extLst>
                </p:cNvPr>
                <p:cNvSpPr/>
                <p:nvPr/>
              </p:nvSpPr>
              <p:spPr>
                <a:xfrm>
                  <a:off x="2518150" y="3391533"/>
                  <a:ext cx="188300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5" h="3037" extrusionOk="0">
                      <a:moveTo>
                        <a:pt x="1663" y="0"/>
                      </a:moveTo>
                      <a:cubicBezTo>
                        <a:pt x="1205" y="0"/>
                        <a:pt x="795" y="97"/>
                        <a:pt x="747" y="265"/>
                      </a:cubicBezTo>
                      <a:lnTo>
                        <a:pt x="24" y="2747"/>
                      </a:lnTo>
                      <a:cubicBezTo>
                        <a:pt x="0" y="2916"/>
                        <a:pt x="362" y="3012"/>
                        <a:pt x="844" y="3037"/>
                      </a:cubicBezTo>
                      <a:lnTo>
                        <a:pt x="9109" y="3037"/>
                      </a:lnTo>
                      <a:cubicBezTo>
                        <a:pt x="9591" y="3037"/>
                        <a:pt x="10001" y="2916"/>
                        <a:pt x="10025" y="2772"/>
                      </a:cubicBezTo>
                      <a:lnTo>
                        <a:pt x="10410" y="265"/>
                      </a:lnTo>
                      <a:cubicBezTo>
                        <a:pt x="10434" y="121"/>
                        <a:pt x="10097" y="0"/>
                        <a:pt x="9615" y="0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840;p49">
                  <a:extLst>
                    <a:ext uri="{FF2B5EF4-FFF2-40B4-BE49-F238E27FC236}">
                      <a16:creationId xmlns:a16="http://schemas.microsoft.com/office/drawing/2014/main" id="{9FA328BA-135C-D40E-EE1F-6DF5EA8FBC57}"/>
                    </a:ext>
                  </a:extLst>
                </p:cNvPr>
                <p:cNvSpPr/>
                <p:nvPr/>
              </p:nvSpPr>
              <p:spPr>
                <a:xfrm>
                  <a:off x="2729042" y="3391533"/>
                  <a:ext cx="180919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6" h="3037" extrusionOk="0">
                      <a:moveTo>
                        <a:pt x="1254" y="0"/>
                      </a:moveTo>
                      <a:cubicBezTo>
                        <a:pt x="772" y="0"/>
                        <a:pt x="386" y="121"/>
                        <a:pt x="362" y="265"/>
                      </a:cubicBezTo>
                      <a:lnTo>
                        <a:pt x="25" y="2772"/>
                      </a:lnTo>
                      <a:cubicBezTo>
                        <a:pt x="1" y="2916"/>
                        <a:pt x="362" y="3037"/>
                        <a:pt x="868" y="3037"/>
                      </a:cubicBezTo>
                      <a:lnTo>
                        <a:pt x="9109" y="3037"/>
                      </a:lnTo>
                      <a:cubicBezTo>
                        <a:pt x="9616" y="3037"/>
                        <a:pt x="10001" y="2916"/>
                        <a:pt x="10001" y="2772"/>
                      </a:cubicBezTo>
                      <a:lnTo>
                        <a:pt x="10025" y="265"/>
                      </a:lnTo>
                      <a:cubicBezTo>
                        <a:pt x="10025" y="121"/>
                        <a:pt x="9664" y="0"/>
                        <a:pt x="9182" y="0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841;p49">
                  <a:extLst>
                    <a:ext uri="{FF2B5EF4-FFF2-40B4-BE49-F238E27FC236}">
                      <a16:creationId xmlns:a16="http://schemas.microsoft.com/office/drawing/2014/main" id="{FBD0727E-6BEE-8C7A-FB4F-AF41F23B9A53}"/>
                    </a:ext>
                  </a:extLst>
                </p:cNvPr>
                <p:cNvSpPr/>
                <p:nvPr/>
              </p:nvSpPr>
              <p:spPr>
                <a:xfrm>
                  <a:off x="2939501" y="3391533"/>
                  <a:ext cx="180919" cy="55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6" h="3061" extrusionOk="0">
                      <a:moveTo>
                        <a:pt x="844" y="0"/>
                      </a:moveTo>
                      <a:cubicBezTo>
                        <a:pt x="386" y="0"/>
                        <a:pt x="1" y="121"/>
                        <a:pt x="1" y="265"/>
                      </a:cubicBezTo>
                      <a:lnTo>
                        <a:pt x="25" y="2772"/>
                      </a:lnTo>
                      <a:cubicBezTo>
                        <a:pt x="25" y="2916"/>
                        <a:pt x="410" y="3037"/>
                        <a:pt x="892" y="3037"/>
                      </a:cubicBezTo>
                      <a:lnTo>
                        <a:pt x="9158" y="3061"/>
                      </a:lnTo>
                      <a:cubicBezTo>
                        <a:pt x="9640" y="3061"/>
                        <a:pt x="10025" y="2940"/>
                        <a:pt x="10001" y="2796"/>
                      </a:cubicBezTo>
                      <a:lnTo>
                        <a:pt x="9664" y="289"/>
                      </a:lnTo>
                      <a:cubicBezTo>
                        <a:pt x="9664" y="145"/>
                        <a:pt x="9254" y="24"/>
                        <a:pt x="8796" y="24"/>
                      </a:cubicBezTo>
                      <a:lnTo>
                        <a:pt x="844" y="0"/>
                      </a:ln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842;p49">
                  <a:extLst>
                    <a:ext uri="{FF2B5EF4-FFF2-40B4-BE49-F238E27FC236}">
                      <a16:creationId xmlns:a16="http://schemas.microsoft.com/office/drawing/2014/main" id="{6F47BDAC-6714-5060-7874-0E233F200D47}"/>
                    </a:ext>
                  </a:extLst>
                </p:cNvPr>
                <p:cNvSpPr/>
                <p:nvPr/>
              </p:nvSpPr>
              <p:spPr>
                <a:xfrm>
                  <a:off x="3143013" y="3391966"/>
                  <a:ext cx="188300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5" h="3037" extrusionOk="0">
                      <a:moveTo>
                        <a:pt x="820" y="0"/>
                      </a:moveTo>
                      <a:cubicBezTo>
                        <a:pt x="362" y="0"/>
                        <a:pt x="1" y="121"/>
                        <a:pt x="25" y="265"/>
                      </a:cubicBezTo>
                      <a:lnTo>
                        <a:pt x="410" y="2772"/>
                      </a:lnTo>
                      <a:cubicBezTo>
                        <a:pt x="434" y="2916"/>
                        <a:pt x="844" y="3037"/>
                        <a:pt x="1326" y="3037"/>
                      </a:cubicBezTo>
                      <a:lnTo>
                        <a:pt x="9591" y="3037"/>
                      </a:lnTo>
                      <a:cubicBezTo>
                        <a:pt x="10073" y="3037"/>
                        <a:pt x="10435" y="2916"/>
                        <a:pt x="10387" y="2772"/>
                      </a:cubicBezTo>
                      <a:lnTo>
                        <a:pt x="9688" y="265"/>
                      </a:lnTo>
                      <a:cubicBezTo>
                        <a:pt x="9664" y="121"/>
                        <a:pt x="9254" y="0"/>
                        <a:pt x="8772" y="0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843;p49">
                  <a:extLst>
                    <a:ext uri="{FF2B5EF4-FFF2-40B4-BE49-F238E27FC236}">
                      <a16:creationId xmlns:a16="http://schemas.microsoft.com/office/drawing/2014/main" id="{0BCB596D-B452-82C4-54AC-0C2FCDC0ECEA}"/>
                    </a:ext>
                  </a:extLst>
                </p:cNvPr>
                <p:cNvSpPr/>
                <p:nvPr/>
              </p:nvSpPr>
              <p:spPr>
                <a:xfrm>
                  <a:off x="3346524" y="3391966"/>
                  <a:ext cx="195698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5" h="3037" extrusionOk="0">
                      <a:moveTo>
                        <a:pt x="820" y="0"/>
                      </a:moveTo>
                      <a:cubicBezTo>
                        <a:pt x="338" y="0"/>
                        <a:pt x="0" y="121"/>
                        <a:pt x="48" y="265"/>
                      </a:cubicBezTo>
                      <a:lnTo>
                        <a:pt x="795" y="2772"/>
                      </a:lnTo>
                      <a:cubicBezTo>
                        <a:pt x="844" y="2916"/>
                        <a:pt x="1277" y="3037"/>
                        <a:pt x="1759" y="3037"/>
                      </a:cubicBezTo>
                      <a:lnTo>
                        <a:pt x="10025" y="3037"/>
                      </a:lnTo>
                      <a:cubicBezTo>
                        <a:pt x="10507" y="3037"/>
                        <a:pt x="10844" y="2916"/>
                        <a:pt x="10772" y="2772"/>
                      </a:cubicBezTo>
                      <a:lnTo>
                        <a:pt x="9712" y="265"/>
                      </a:lnTo>
                      <a:cubicBezTo>
                        <a:pt x="9663" y="121"/>
                        <a:pt x="9230" y="0"/>
                        <a:pt x="8772" y="0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844;p49">
                  <a:extLst>
                    <a:ext uri="{FF2B5EF4-FFF2-40B4-BE49-F238E27FC236}">
                      <a16:creationId xmlns:a16="http://schemas.microsoft.com/office/drawing/2014/main" id="{6D15619A-03EA-0792-1342-250C35EFDFB6}"/>
                    </a:ext>
                  </a:extLst>
                </p:cNvPr>
                <p:cNvSpPr/>
                <p:nvPr/>
              </p:nvSpPr>
              <p:spPr>
                <a:xfrm>
                  <a:off x="3550018" y="3391966"/>
                  <a:ext cx="203096" cy="55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55" h="3061" extrusionOk="0">
                      <a:moveTo>
                        <a:pt x="796" y="0"/>
                      </a:moveTo>
                      <a:cubicBezTo>
                        <a:pt x="338" y="0"/>
                        <a:pt x="1" y="121"/>
                        <a:pt x="73" y="265"/>
                      </a:cubicBezTo>
                      <a:lnTo>
                        <a:pt x="1182" y="2772"/>
                      </a:lnTo>
                      <a:cubicBezTo>
                        <a:pt x="1254" y="2916"/>
                        <a:pt x="1688" y="3037"/>
                        <a:pt x="2194" y="3037"/>
                      </a:cubicBezTo>
                      <a:lnTo>
                        <a:pt x="10435" y="3061"/>
                      </a:lnTo>
                      <a:cubicBezTo>
                        <a:pt x="10917" y="3061"/>
                        <a:pt x="11255" y="2940"/>
                        <a:pt x="11158" y="2796"/>
                      </a:cubicBezTo>
                      <a:lnTo>
                        <a:pt x="9736" y="290"/>
                      </a:lnTo>
                      <a:cubicBezTo>
                        <a:pt x="9664" y="145"/>
                        <a:pt x="9206" y="24"/>
                        <a:pt x="8748" y="24"/>
                      </a:cubicBez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845;p49">
                  <a:extLst>
                    <a:ext uri="{FF2B5EF4-FFF2-40B4-BE49-F238E27FC236}">
                      <a16:creationId xmlns:a16="http://schemas.microsoft.com/office/drawing/2014/main" id="{09D53A7A-87C4-478B-3272-A2D6CEA6430F}"/>
                    </a:ext>
                  </a:extLst>
                </p:cNvPr>
                <p:cNvSpPr/>
                <p:nvPr/>
              </p:nvSpPr>
              <p:spPr>
                <a:xfrm>
                  <a:off x="3753529" y="3392399"/>
                  <a:ext cx="210477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4" h="3037" extrusionOk="0">
                      <a:moveTo>
                        <a:pt x="772" y="0"/>
                      </a:moveTo>
                      <a:cubicBezTo>
                        <a:pt x="314" y="0"/>
                        <a:pt x="1" y="121"/>
                        <a:pt x="97" y="266"/>
                      </a:cubicBezTo>
                      <a:lnTo>
                        <a:pt x="1567" y="2772"/>
                      </a:lnTo>
                      <a:cubicBezTo>
                        <a:pt x="1663" y="2916"/>
                        <a:pt x="2121" y="3037"/>
                        <a:pt x="2603" y="3037"/>
                      </a:cubicBezTo>
                      <a:lnTo>
                        <a:pt x="10869" y="3037"/>
                      </a:lnTo>
                      <a:cubicBezTo>
                        <a:pt x="11351" y="3037"/>
                        <a:pt x="11664" y="2916"/>
                        <a:pt x="11568" y="2772"/>
                      </a:cubicBezTo>
                      <a:lnTo>
                        <a:pt x="9760" y="266"/>
                      </a:lnTo>
                      <a:cubicBezTo>
                        <a:pt x="9664" y="121"/>
                        <a:pt x="9206" y="0"/>
                        <a:pt x="8724" y="0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846;p49">
                  <a:extLst>
                    <a:ext uri="{FF2B5EF4-FFF2-40B4-BE49-F238E27FC236}">
                      <a16:creationId xmlns:a16="http://schemas.microsoft.com/office/drawing/2014/main" id="{0D2F2EA4-D947-D9FE-182D-9A9084C23F9C}"/>
                    </a:ext>
                  </a:extLst>
                </p:cNvPr>
                <p:cNvSpPr/>
                <p:nvPr/>
              </p:nvSpPr>
              <p:spPr>
                <a:xfrm>
                  <a:off x="3957041" y="3392399"/>
                  <a:ext cx="217875" cy="54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4" h="3037" extrusionOk="0">
                      <a:moveTo>
                        <a:pt x="771" y="0"/>
                      </a:moveTo>
                      <a:cubicBezTo>
                        <a:pt x="290" y="0"/>
                        <a:pt x="0" y="121"/>
                        <a:pt x="121" y="266"/>
                      </a:cubicBezTo>
                      <a:lnTo>
                        <a:pt x="1952" y="2772"/>
                      </a:lnTo>
                      <a:cubicBezTo>
                        <a:pt x="2073" y="2916"/>
                        <a:pt x="2555" y="3037"/>
                        <a:pt x="3037" y="3037"/>
                      </a:cubicBezTo>
                      <a:lnTo>
                        <a:pt x="11302" y="3037"/>
                      </a:lnTo>
                      <a:cubicBezTo>
                        <a:pt x="11784" y="3037"/>
                        <a:pt x="12073" y="2940"/>
                        <a:pt x="11953" y="2772"/>
                      </a:cubicBezTo>
                      <a:lnTo>
                        <a:pt x="9784" y="266"/>
                      </a:lnTo>
                      <a:cubicBezTo>
                        <a:pt x="9664" y="121"/>
                        <a:pt x="9182" y="0"/>
                        <a:pt x="8724" y="0"/>
                      </a:cubicBez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847;p49">
                  <a:extLst>
                    <a:ext uri="{FF2B5EF4-FFF2-40B4-BE49-F238E27FC236}">
                      <a16:creationId xmlns:a16="http://schemas.microsoft.com/office/drawing/2014/main" id="{0558484C-6C84-91C3-FBD7-BA278C5B19D3}"/>
                    </a:ext>
                  </a:extLst>
                </p:cNvPr>
                <p:cNvSpPr/>
                <p:nvPr/>
              </p:nvSpPr>
              <p:spPr>
                <a:xfrm>
                  <a:off x="4161418" y="3392399"/>
                  <a:ext cx="315715" cy="55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6" h="3061" extrusionOk="0">
                      <a:moveTo>
                        <a:pt x="747" y="0"/>
                      </a:moveTo>
                      <a:cubicBezTo>
                        <a:pt x="289" y="0"/>
                        <a:pt x="0" y="121"/>
                        <a:pt x="145" y="290"/>
                      </a:cubicBezTo>
                      <a:lnTo>
                        <a:pt x="2338" y="2772"/>
                      </a:lnTo>
                      <a:cubicBezTo>
                        <a:pt x="2482" y="2940"/>
                        <a:pt x="2988" y="3061"/>
                        <a:pt x="3470" y="3061"/>
                      </a:cubicBezTo>
                      <a:lnTo>
                        <a:pt x="16748" y="3061"/>
                      </a:lnTo>
                      <a:cubicBezTo>
                        <a:pt x="17230" y="3061"/>
                        <a:pt x="17495" y="2940"/>
                        <a:pt x="17351" y="2796"/>
                      </a:cubicBezTo>
                      <a:lnTo>
                        <a:pt x="14652" y="290"/>
                      </a:lnTo>
                      <a:cubicBezTo>
                        <a:pt x="14507" y="145"/>
                        <a:pt x="14001" y="25"/>
                        <a:pt x="13543" y="25"/>
                      </a:cubicBezTo>
                      <a:lnTo>
                        <a:pt x="747" y="0"/>
                      </a:lnTo>
                      <a:close/>
                    </a:path>
                  </a:pathLst>
                </a:custGeom>
                <a:solidFill>
                  <a:srgbClr val="1B1464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850;p49">
                  <a:extLst>
                    <a:ext uri="{FF2B5EF4-FFF2-40B4-BE49-F238E27FC236}">
                      <a16:creationId xmlns:a16="http://schemas.microsoft.com/office/drawing/2014/main" id="{27844D97-4C40-CD85-E175-7906A72BC379}"/>
                    </a:ext>
                  </a:extLst>
                </p:cNvPr>
                <p:cNvSpPr/>
                <p:nvPr/>
              </p:nvSpPr>
              <p:spPr>
                <a:xfrm>
                  <a:off x="1415176" y="1145930"/>
                  <a:ext cx="2937382" cy="189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781" h="105115" extrusionOk="0">
                      <a:moveTo>
                        <a:pt x="3543" y="1"/>
                      </a:moveTo>
                      <a:cubicBezTo>
                        <a:pt x="2242" y="1"/>
                        <a:pt x="1013" y="386"/>
                        <a:pt x="1" y="1061"/>
                      </a:cubicBezTo>
                      <a:lnTo>
                        <a:pt x="162684" y="105115"/>
                      </a:lnTo>
                      <a:lnTo>
                        <a:pt x="162781" y="6676"/>
                      </a:lnTo>
                      <a:cubicBezTo>
                        <a:pt x="162781" y="3061"/>
                        <a:pt x="159841" y="121"/>
                        <a:pt x="156250" y="121"/>
                      </a:cubicBezTo>
                      <a:lnTo>
                        <a:pt x="3543" y="1"/>
                      </a:lnTo>
                      <a:close/>
                    </a:path>
                  </a:pathLst>
                </a:custGeom>
                <a:solidFill>
                  <a:srgbClr val="FFFFFF">
                    <a:alpha val="1254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2BBB9115-D108-14E4-CB6C-0F1190AF1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00920" y="465422"/>
              <a:ext cx="5295375" cy="3397855"/>
            </a:xfrm>
            <a:prstGeom prst="rect">
              <a:avLst/>
            </a:prstGeom>
          </p:spPr>
        </p:pic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52479907-14E4-F884-79DB-08B783E00217}"/>
              </a:ext>
            </a:extLst>
          </p:cNvPr>
          <p:cNvSpPr txBox="1"/>
          <p:nvPr/>
        </p:nvSpPr>
        <p:spPr>
          <a:xfrm>
            <a:off x="4643473" y="1069300"/>
            <a:ext cx="782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rgbClr val="00B0F0"/>
                </a:solidFill>
                <a:latin typeface="Overpass Mono" panose="020B0604020202020204" charset="0"/>
              </a:rPr>
              <a:t>V</a:t>
            </a:r>
            <a:endParaRPr lang="en-IN" sz="1600" b="1" dirty="0">
              <a:solidFill>
                <a:srgbClr val="00B0F0"/>
              </a:solidFill>
              <a:latin typeface="Overpass Mono" panose="020B0604020202020204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6B527F8-7313-A286-DB40-F132475D51DF}"/>
              </a:ext>
            </a:extLst>
          </p:cNvPr>
          <p:cNvSpPr txBox="1"/>
          <p:nvPr/>
        </p:nvSpPr>
        <p:spPr>
          <a:xfrm>
            <a:off x="6271439" y="1026080"/>
            <a:ext cx="711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rgbClr val="00B0F0"/>
                </a:solidFill>
                <a:latin typeface="Overpass Mono" panose="020B0604020202020204" charset="0"/>
              </a:rPr>
              <a:t>S</a:t>
            </a:r>
            <a:endParaRPr lang="en-IN" sz="1050" b="1" dirty="0">
              <a:solidFill>
                <a:srgbClr val="00B0F0"/>
              </a:solidFill>
              <a:latin typeface="Overpass Mono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1683DB-1EE2-2F22-29B9-C6967A9E1F1D}"/>
              </a:ext>
            </a:extLst>
          </p:cNvPr>
          <p:cNvSpPr/>
          <p:nvPr/>
        </p:nvSpPr>
        <p:spPr>
          <a:xfrm>
            <a:off x="2898059" y="3000836"/>
            <a:ext cx="1430594" cy="24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7F5D4D-80B0-F6DC-443C-C813F9D2CE3A}"/>
              </a:ext>
            </a:extLst>
          </p:cNvPr>
          <p:cNvSpPr/>
          <p:nvPr/>
        </p:nvSpPr>
        <p:spPr>
          <a:xfrm>
            <a:off x="285093" y="3028714"/>
            <a:ext cx="1219706" cy="228858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-3143054" y="183086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-3125664" y="2221221"/>
            <a:ext cx="2305161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1816108" y="-1976022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03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2217427" y="6377078"/>
            <a:ext cx="2446106" cy="7170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Advantages &amp;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DisAdvantages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-3281067" y="3335490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-3572704" y="3501446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2316569" y="5794210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2084793" y="-1405094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Topic</a:t>
            </a:r>
            <a:endParaRPr dirty="0"/>
          </a:p>
        </p:txBody>
      </p:sp>
      <p:sp>
        <p:nvSpPr>
          <p:cNvPr id="7" name="Google Shape;350;p29">
            <a:extLst>
              <a:ext uri="{FF2B5EF4-FFF2-40B4-BE49-F238E27FC236}">
                <a16:creationId xmlns:a16="http://schemas.microsoft.com/office/drawing/2014/main" id="{343FA1D8-7FB9-978A-109A-0A9F1DD9134E}"/>
              </a:ext>
            </a:extLst>
          </p:cNvPr>
          <p:cNvSpPr txBox="1">
            <a:spLocks/>
          </p:cNvSpPr>
          <p:nvPr/>
        </p:nvSpPr>
        <p:spPr>
          <a:xfrm flipH="1">
            <a:off x="10095821" y="198032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8" name="Google Shape;355;p29">
            <a:extLst>
              <a:ext uri="{FF2B5EF4-FFF2-40B4-BE49-F238E27FC236}">
                <a16:creationId xmlns:a16="http://schemas.microsoft.com/office/drawing/2014/main" id="{1E459238-CB31-1536-5A97-3FF4466F8048}"/>
              </a:ext>
            </a:extLst>
          </p:cNvPr>
          <p:cNvSpPr txBox="1">
            <a:spLocks/>
          </p:cNvSpPr>
          <p:nvPr/>
        </p:nvSpPr>
        <p:spPr>
          <a:xfrm flipH="1">
            <a:off x="10420941" y="21160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IN" dirty="0"/>
              <a:t>Conclusion</a:t>
            </a:r>
          </a:p>
          <a:p>
            <a:pPr marL="0" indent="0"/>
            <a:endParaRPr lang="en-IN" dirty="0"/>
          </a:p>
          <a:p>
            <a:pPr marL="0" indent="0"/>
            <a:endParaRPr lang="en-IN" dirty="0"/>
          </a:p>
        </p:txBody>
      </p:sp>
      <p:sp>
        <p:nvSpPr>
          <p:cNvPr id="9" name="Google Shape;350;p29">
            <a:extLst>
              <a:ext uri="{FF2B5EF4-FFF2-40B4-BE49-F238E27FC236}">
                <a16:creationId xmlns:a16="http://schemas.microsoft.com/office/drawing/2014/main" id="{78B3055A-743F-E5F0-8B6B-B47F78AB3DB0}"/>
              </a:ext>
            </a:extLst>
          </p:cNvPr>
          <p:cNvSpPr txBox="1">
            <a:spLocks/>
          </p:cNvSpPr>
          <p:nvPr/>
        </p:nvSpPr>
        <p:spPr>
          <a:xfrm flipH="1">
            <a:off x="9425261" y="3572010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10" name="Google Shape;355;p29">
            <a:extLst>
              <a:ext uri="{FF2B5EF4-FFF2-40B4-BE49-F238E27FC236}">
                <a16:creationId xmlns:a16="http://schemas.microsoft.com/office/drawing/2014/main" id="{16812566-EFF3-A1FD-6F28-6CC293A774C7}"/>
              </a:ext>
            </a:extLst>
          </p:cNvPr>
          <p:cNvSpPr txBox="1">
            <a:spLocks/>
          </p:cNvSpPr>
          <p:nvPr/>
        </p:nvSpPr>
        <p:spPr>
          <a:xfrm flipH="1">
            <a:off x="9923101" y="3812910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IN" dirty="0"/>
              <a:t>Practical Case Study</a:t>
            </a:r>
          </a:p>
          <a:p>
            <a:pPr marL="0" indent="0"/>
            <a:endParaRPr lang="en-IN" dirty="0"/>
          </a:p>
          <a:p>
            <a:pPr marL="0" indent="0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31C84B-83AE-FB35-4F7E-F44B134BE7AF}"/>
              </a:ext>
            </a:extLst>
          </p:cNvPr>
          <p:cNvSpPr/>
          <p:nvPr/>
        </p:nvSpPr>
        <p:spPr>
          <a:xfrm>
            <a:off x="1769805" y="2999472"/>
            <a:ext cx="1128253" cy="258100"/>
          </a:xfrm>
          <a:prstGeom prst="rect">
            <a:avLst/>
          </a:prstGeom>
          <a:solidFill>
            <a:srgbClr val="1B1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Google Shape;347;p29">
            <a:extLst>
              <a:ext uri="{FF2B5EF4-FFF2-40B4-BE49-F238E27FC236}">
                <a16:creationId xmlns:a16="http://schemas.microsoft.com/office/drawing/2014/main" id="{70F4A0F8-3DE4-564F-4AEE-A1F31B1A0F96}"/>
              </a:ext>
            </a:extLst>
          </p:cNvPr>
          <p:cNvSpPr txBox="1">
            <a:spLocks/>
          </p:cNvSpPr>
          <p:nvPr/>
        </p:nvSpPr>
        <p:spPr>
          <a:xfrm>
            <a:off x="1278000" y="375826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TABLE OF CONTENTS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1683DB-1EE2-2F22-29B9-C6967A9E1F1D}"/>
              </a:ext>
            </a:extLst>
          </p:cNvPr>
          <p:cNvSpPr/>
          <p:nvPr/>
        </p:nvSpPr>
        <p:spPr>
          <a:xfrm>
            <a:off x="2898059" y="3000836"/>
            <a:ext cx="1430594" cy="24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7F5D4D-80B0-F6DC-443C-C813F9D2CE3A}"/>
              </a:ext>
            </a:extLst>
          </p:cNvPr>
          <p:cNvSpPr/>
          <p:nvPr/>
        </p:nvSpPr>
        <p:spPr>
          <a:xfrm>
            <a:off x="285093" y="3028714"/>
            <a:ext cx="1219706" cy="228858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75826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98256" y="1872793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98256" y="2090659"/>
            <a:ext cx="2305161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2316569" y="1906490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03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2034363" y="3593238"/>
            <a:ext cx="2446106" cy="7170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Advantages &amp;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DisAdvantages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85093" y="3329085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98256" y="360368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2315520" y="3335490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2408100" y="206997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Topic</a:t>
            </a:r>
            <a:endParaRPr dirty="0"/>
          </a:p>
        </p:txBody>
      </p:sp>
      <p:sp>
        <p:nvSpPr>
          <p:cNvPr id="7" name="Google Shape;350;p29">
            <a:extLst>
              <a:ext uri="{FF2B5EF4-FFF2-40B4-BE49-F238E27FC236}">
                <a16:creationId xmlns:a16="http://schemas.microsoft.com/office/drawing/2014/main" id="{343FA1D8-7FB9-978A-109A-0A9F1DD9134E}"/>
              </a:ext>
            </a:extLst>
          </p:cNvPr>
          <p:cNvSpPr txBox="1">
            <a:spLocks/>
          </p:cNvSpPr>
          <p:nvPr/>
        </p:nvSpPr>
        <p:spPr>
          <a:xfrm flipH="1">
            <a:off x="5290141" y="1906490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8" name="Google Shape;355;p29">
            <a:extLst>
              <a:ext uri="{FF2B5EF4-FFF2-40B4-BE49-F238E27FC236}">
                <a16:creationId xmlns:a16="http://schemas.microsoft.com/office/drawing/2014/main" id="{1E459238-CB31-1536-5A97-3FF4466F8048}"/>
              </a:ext>
            </a:extLst>
          </p:cNvPr>
          <p:cNvSpPr txBox="1">
            <a:spLocks/>
          </p:cNvSpPr>
          <p:nvPr/>
        </p:nvSpPr>
        <p:spPr>
          <a:xfrm flipH="1">
            <a:off x="5290141" y="200792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IN" dirty="0"/>
              <a:t>Conclusion</a:t>
            </a:r>
          </a:p>
          <a:p>
            <a:pPr marL="0" indent="0"/>
            <a:endParaRPr lang="en-IN" dirty="0"/>
          </a:p>
          <a:p>
            <a:pPr marL="0" indent="0"/>
            <a:endParaRPr lang="en-IN" dirty="0"/>
          </a:p>
        </p:txBody>
      </p:sp>
      <p:sp>
        <p:nvSpPr>
          <p:cNvPr id="9" name="Google Shape;350;p29">
            <a:extLst>
              <a:ext uri="{FF2B5EF4-FFF2-40B4-BE49-F238E27FC236}">
                <a16:creationId xmlns:a16="http://schemas.microsoft.com/office/drawing/2014/main" id="{78B3055A-743F-E5F0-8B6B-B47F78AB3DB0}"/>
              </a:ext>
            </a:extLst>
          </p:cNvPr>
          <p:cNvSpPr txBox="1">
            <a:spLocks/>
          </p:cNvSpPr>
          <p:nvPr/>
        </p:nvSpPr>
        <p:spPr>
          <a:xfrm flipH="1">
            <a:off x="5290141" y="3335490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10" name="Google Shape;355;p29">
            <a:extLst>
              <a:ext uri="{FF2B5EF4-FFF2-40B4-BE49-F238E27FC236}">
                <a16:creationId xmlns:a16="http://schemas.microsoft.com/office/drawing/2014/main" id="{16812566-EFF3-A1FD-6F28-6CC293A774C7}"/>
              </a:ext>
            </a:extLst>
          </p:cNvPr>
          <p:cNvSpPr txBox="1">
            <a:spLocks/>
          </p:cNvSpPr>
          <p:nvPr/>
        </p:nvSpPr>
        <p:spPr>
          <a:xfrm flipH="1">
            <a:off x="5290141" y="359323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IN" dirty="0"/>
              <a:t>Practical Case Study</a:t>
            </a:r>
          </a:p>
          <a:p>
            <a:pPr marL="0" indent="0"/>
            <a:endParaRPr lang="en-IN" dirty="0"/>
          </a:p>
          <a:p>
            <a:pPr marL="0" indent="0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31C84B-83AE-FB35-4F7E-F44B134BE7AF}"/>
              </a:ext>
            </a:extLst>
          </p:cNvPr>
          <p:cNvSpPr/>
          <p:nvPr/>
        </p:nvSpPr>
        <p:spPr>
          <a:xfrm>
            <a:off x="1769805" y="2999472"/>
            <a:ext cx="1128253" cy="258100"/>
          </a:xfrm>
          <a:prstGeom prst="rect">
            <a:avLst/>
          </a:prstGeom>
          <a:solidFill>
            <a:srgbClr val="1B1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0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947804" y="1340524"/>
            <a:ext cx="3196196" cy="25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2006008"/>
            <a:ext cx="4366538" cy="2303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Visual Studio Code, commonly known as VS Code, is a free, open-source code editor developed by Microsoft.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It has gained immense popularity among developers due to its versatility, extensions, and ease of use.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VS Code is designed to work with a wide range of programming languages, making it suitable for various development projects.</a:t>
            </a:r>
          </a:p>
          <a:p>
            <a:endParaRPr lang="en-US" sz="1600" dirty="0">
              <a:latin typeface="Anaheim" panose="020B0604020202020204" charset="0"/>
            </a:endParaRP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 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5606465" y="1850122"/>
            <a:ext cx="2449894" cy="95887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sz="1400" b="0" i="0" dirty="0">
                <a:effectLst/>
              </a:rPr>
              <a:t>      Provides predefined </a:t>
            </a:r>
            <a:r>
              <a:rPr lang="en-US" dirty="0"/>
              <a:t>and </a:t>
            </a:r>
            <a:r>
              <a:rPr lang="en-US" sz="1400" b="0" i="0" dirty="0">
                <a:effectLst/>
              </a:rPr>
              <a:t>custom code snippets to write code faster.</a:t>
            </a:r>
            <a:endParaRPr lang="en-IN" sz="1400"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599" y="1428754"/>
            <a:ext cx="2251405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Extensiblity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Wide variety of extensions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Alloes to Work with Git Version Control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47102" y="2616270"/>
            <a:ext cx="1445004" cy="2573093"/>
            <a:chOff x="3847149" y="2570397"/>
            <a:chExt cx="1445004" cy="2573093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47149" y="2570397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91827"/>
            <a:ext cx="1798893" cy="2572928"/>
            <a:chOff x="1349436" y="2570562"/>
            <a:chExt cx="1798893" cy="2572928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672" y="2628998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1" y="1428754"/>
            <a:ext cx="2251405" cy="454488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Integration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Snippets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34ADC-1B25-BE61-415E-83300FD7F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44733" y="2742404"/>
            <a:ext cx="1029190" cy="10291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F175B2-3E63-66BF-772D-51845F55DF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57654" y="2634617"/>
            <a:ext cx="1219200" cy="1219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BD645CC-9330-CA9B-944A-B7C54B2DB7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4956" y="268940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13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 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5995672" y="1943653"/>
            <a:ext cx="2449894" cy="95887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IN" sz="1400" dirty="0"/>
              <a:t>Robust debugging experience</a:t>
            </a:r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317715" y="1190254"/>
            <a:ext cx="2971288" cy="669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 support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</a:t>
            </a:r>
            <a:r>
              <a:rPr lang="en" dirty="0"/>
              <a:t>upports Wide variety of Languages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Automatic declaration of code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45414" y="2613051"/>
            <a:ext cx="1446692" cy="2576312"/>
            <a:chOff x="3845461" y="2567178"/>
            <a:chExt cx="1446692" cy="2576312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45461" y="2567178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8384" y="2591662"/>
            <a:ext cx="1799945" cy="2573093"/>
            <a:chOff x="1348384" y="2570397"/>
            <a:chExt cx="1799945" cy="2573093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8384" y="2570397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672" y="2628998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340620" y="1428754"/>
            <a:ext cx="2449895" cy="454488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Intelli-Sense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5790515" y="1452742"/>
            <a:ext cx="3187487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Debugging Support</a:t>
            </a:r>
            <a:endParaRPr dirty="0"/>
          </a:p>
        </p:txBody>
      </p:sp>
      <p:grpSp>
        <p:nvGrpSpPr>
          <p:cNvPr id="2" name="Google Shape;7665;p66">
            <a:extLst>
              <a:ext uri="{FF2B5EF4-FFF2-40B4-BE49-F238E27FC236}">
                <a16:creationId xmlns:a16="http://schemas.microsoft.com/office/drawing/2014/main" id="{38594943-434E-A087-FC95-F7D9F2AAA780}"/>
              </a:ext>
            </a:extLst>
          </p:cNvPr>
          <p:cNvGrpSpPr/>
          <p:nvPr/>
        </p:nvGrpSpPr>
        <p:grpSpPr>
          <a:xfrm>
            <a:off x="1601725" y="2775410"/>
            <a:ext cx="937549" cy="1023660"/>
            <a:chOff x="1303537" y="1502716"/>
            <a:chExt cx="362939" cy="362677"/>
          </a:xfrm>
          <a:solidFill>
            <a:schemeClr val="bg1">
              <a:lumMod val="85000"/>
            </a:schemeClr>
          </a:solidFill>
        </p:grpSpPr>
        <p:sp>
          <p:nvSpPr>
            <p:cNvPr id="3" name="Google Shape;7666;p66">
              <a:extLst>
                <a:ext uri="{FF2B5EF4-FFF2-40B4-BE49-F238E27FC236}">
                  <a16:creationId xmlns:a16="http://schemas.microsoft.com/office/drawing/2014/main" id="{C62F8D13-83F8-CE13-1412-0D7F17D22AB6}"/>
                </a:ext>
              </a:extLst>
            </p:cNvPr>
            <p:cNvSpPr/>
            <p:nvPr/>
          </p:nvSpPr>
          <p:spPr>
            <a:xfrm>
              <a:off x="1426697" y="1695727"/>
              <a:ext cx="116883" cy="99552"/>
            </a:xfrm>
            <a:custGeom>
              <a:avLst/>
              <a:gdLst/>
              <a:ahLst/>
              <a:cxnLst/>
              <a:rect l="l" t="t" r="r" b="b"/>
              <a:pathLst>
                <a:path w="4451" h="3791" extrusionOk="0">
                  <a:moveTo>
                    <a:pt x="1560" y="0"/>
                  </a:moveTo>
                  <a:lnTo>
                    <a:pt x="1560" y="297"/>
                  </a:lnTo>
                  <a:cubicBezTo>
                    <a:pt x="1560" y="383"/>
                    <a:pt x="1503" y="469"/>
                    <a:pt x="1426" y="507"/>
                  </a:cubicBezTo>
                  <a:lnTo>
                    <a:pt x="402" y="938"/>
                  </a:lnTo>
                  <a:cubicBezTo>
                    <a:pt x="154" y="1043"/>
                    <a:pt x="0" y="1283"/>
                    <a:pt x="0" y="1551"/>
                  </a:cubicBezTo>
                  <a:lnTo>
                    <a:pt x="0" y="3790"/>
                  </a:lnTo>
                  <a:lnTo>
                    <a:pt x="4451" y="3790"/>
                  </a:lnTo>
                  <a:lnTo>
                    <a:pt x="4451" y="1551"/>
                  </a:lnTo>
                  <a:cubicBezTo>
                    <a:pt x="4451" y="1283"/>
                    <a:pt x="4297" y="1043"/>
                    <a:pt x="4049" y="938"/>
                  </a:cubicBezTo>
                  <a:lnTo>
                    <a:pt x="3034" y="507"/>
                  </a:lnTo>
                  <a:cubicBezTo>
                    <a:pt x="2948" y="469"/>
                    <a:pt x="2891" y="383"/>
                    <a:pt x="2891" y="297"/>
                  </a:cubicBezTo>
                  <a:lnTo>
                    <a:pt x="2891" y="0"/>
                  </a:lnTo>
                  <a:close/>
                </a:path>
              </a:pathLst>
            </a:custGeom>
            <a:grpFill/>
            <a:ln>
              <a:solidFill>
                <a:srgbClr val="06060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0606"/>
                </a:solidFill>
              </a:endParaRPr>
            </a:p>
          </p:txBody>
        </p:sp>
        <p:sp>
          <p:nvSpPr>
            <p:cNvPr id="4" name="Google Shape;7667;p66">
              <a:extLst>
                <a:ext uri="{FF2B5EF4-FFF2-40B4-BE49-F238E27FC236}">
                  <a16:creationId xmlns:a16="http://schemas.microsoft.com/office/drawing/2014/main" id="{65BFFA29-49B4-D806-C302-0A5AAF542FFF}"/>
                </a:ext>
              </a:extLst>
            </p:cNvPr>
            <p:cNvSpPr/>
            <p:nvPr/>
          </p:nvSpPr>
          <p:spPr>
            <a:xfrm>
              <a:off x="1464643" y="1695727"/>
              <a:ext cx="40992" cy="17620"/>
            </a:xfrm>
            <a:custGeom>
              <a:avLst/>
              <a:gdLst/>
              <a:ahLst/>
              <a:cxnLst/>
              <a:rect l="l" t="t" r="r" b="b"/>
              <a:pathLst>
                <a:path w="1561" h="671" extrusionOk="0">
                  <a:moveTo>
                    <a:pt x="115" y="0"/>
                  </a:moveTo>
                  <a:lnTo>
                    <a:pt x="115" y="297"/>
                  </a:lnTo>
                  <a:cubicBezTo>
                    <a:pt x="115" y="373"/>
                    <a:pt x="68" y="450"/>
                    <a:pt x="1" y="488"/>
                  </a:cubicBezTo>
                  <a:cubicBezTo>
                    <a:pt x="249" y="603"/>
                    <a:pt x="508" y="670"/>
                    <a:pt x="785" y="670"/>
                  </a:cubicBezTo>
                  <a:cubicBezTo>
                    <a:pt x="1053" y="670"/>
                    <a:pt x="1312" y="603"/>
                    <a:pt x="1560" y="488"/>
                  </a:cubicBezTo>
                  <a:cubicBezTo>
                    <a:pt x="1493" y="450"/>
                    <a:pt x="1446" y="373"/>
                    <a:pt x="1446" y="297"/>
                  </a:cubicBezTo>
                  <a:lnTo>
                    <a:pt x="1446" y="0"/>
                  </a:lnTo>
                  <a:close/>
                </a:path>
              </a:pathLst>
            </a:custGeom>
            <a:grpFill/>
            <a:ln>
              <a:solidFill>
                <a:srgbClr val="06060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0606"/>
                </a:solidFill>
              </a:endParaRPr>
            </a:p>
          </p:txBody>
        </p:sp>
        <p:sp>
          <p:nvSpPr>
            <p:cNvPr id="6" name="Google Shape;7668;p66">
              <a:extLst>
                <a:ext uri="{FF2B5EF4-FFF2-40B4-BE49-F238E27FC236}">
                  <a16:creationId xmlns:a16="http://schemas.microsoft.com/office/drawing/2014/main" id="{A43C3B46-FB2D-5CC7-4FF0-750560615B9B}"/>
                </a:ext>
              </a:extLst>
            </p:cNvPr>
            <p:cNvSpPr/>
            <p:nvPr/>
          </p:nvSpPr>
          <p:spPr>
            <a:xfrm>
              <a:off x="1426697" y="1710538"/>
              <a:ext cx="116883" cy="84741"/>
            </a:xfrm>
            <a:custGeom>
              <a:avLst/>
              <a:gdLst/>
              <a:ahLst/>
              <a:cxnLst/>
              <a:rect l="l" t="t" r="r" b="b"/>
              <a:pathLst>
                <a:path w="4451" h="3227" extrusionOk="0">
                  <a:moveTo>
                    <a:pt x="1273" y="1"/>
                  </a:moveTo>
                  <a:lnTo>
                    <a:pt x="402" y="374"/>
                  </a:lnTo>
                  <a:cubicBezTo>
                    <a:pt x="154" y="479"/>
                    <a:pt x="0" y="719"/>
                    <a:pt x="0" y="987"/>
                  </a:cubicBezTo>
                  <a:lnTo>
                    <a:pt x="0" y="3226"/>
                  </a:lnTo>
                  <a:lnTo>
                    <a:pt x="4451" y="3226"/>
                  </a:lnTo>
                  <a:lnTo>
                    <a:pt x="4451" y="987"/>
                  </a:lnTo>
                  <a:cubicBezTo>
                    <a:pt x="4451" y="719"/>
                    <a:pt x="4297" y="479"/>
                    <a:pt x="4049" y="374"/>
                  </a:cubicBezTo>
                  <a:lnTo>
                    <a:pt x="3178" y="1"/>
                  </a:lnTo>
                  <a:cubicBezTo>
                    <a:pt x="2962" y="365"/>
                    <a:pt x="2594" y="546"/>
                    <a:pt x="2226" y="546"/>
                  </a:cubicBezTo>
                  <a:cubicBezTo>
                    <a:pt x="1857" y="546"/>
                    <a:pt x="1489" y="365"/>
                    <a:pt x="1273" y="1"/>
                  </a:cubicBezTo>
                  <a:close/>
                </a:path>
              </a:pathLst>
            </a:custGeom>
            <a:grpFill/>
            <a:ln>
              <a:solidFill>
                <a:srgbClr val="06060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0606"/>
                </a:solidFill>
              </a:endParaRPr>
            </a:p>
          </p:txBody>
        </p:sp>
        <p:sp>
          <p:nvSpPr>
            <p:cNvPr id="7" name="Google Shape;7669;p66">
              <a:extLst>
                <a:ext uri="{FF2B5EF4-FFF2-40B4-BE49-F238E27FC236}">
                  <a16:creationId xmlns:a16="http://schemas.microsoft.com/office/drawing/2014/main" id="{2CD30DC2-98CD-0AF5-4CA9-B494EC0317B0}"/>
                </a:ext>
              </a:extLst>
            </p:cNvPr>
            <p:cNvSpPr/>
            <p:nvPr/>
          </p:nvSpPr>
          <p:spPr>
            <a:xfrm>
              <a:off x="1444291" y="1613796"/>
              <a:ext cx="29437" cy="64363"/>
            </a:xfrm>
            <a:custGeom>
              <a:avLst/>
              <a:gdLst/>
              <a:ahLst/>
              <a:cxnLst/>
              <a:rect l="l" t="t" r="r" b="b"/>
              <a:pathLst>
                <a:path w="1121" h="245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823"/>
                  </a:lnTo>
                  <a:cubicBezTo>
                    <a:pt x="0" y="1015"/>
                    <a:pt x="29" y="1206"/>
                    <a:pt x="86" y="1388"/>
                  </a:cubicBezTo>
                  <a:lnTo>
                    <a:pt x="450" y="2450"/>
                  </a:lnTo>
                  <a:lnTo>
                    <a:pt x="1120" y="2450"/>
                  </a:lnTo>
                  <a:lnTo>
                    <a:pt x="1120" y="0"/>
                  </a:lnTo>
                  <a:close/>
                </a:path>
              </a:pathLst>
            </a:custGeom>
            <a:grpFill/>
            <a:ln>
              <a:solidFill>
                <a:srgbClr val="06060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0606"/>
                </a:solidFill>
              </a:endParaRPr>
            </a:p>
          </p:txBody>
        </p:sp>
        <p:sp>
          <p:nvSpPr>
            <p:cNvPr id="8" name="Google Shape;7670;p66">
              <a:extLst>
                <a:ext uri="{FF2B5EF4-FFF2-40B4-BE49-F238E27FC236}">
                  <a16:creationId xmlns:a16="http://schemas.microsoft.com/office/drawing/2014/main" id="{7BD766FB-720D-9C3B-944A-80CFB0CECB07}"/>
                </a:ext>
              </a:extLst>
            </p:cNvPr>
            <p:cNvSpPr/>
            <p:nvPr/>
          </p:nvSpPr>
          <p:spPr>
            <a:xfrm>
              <a:off x="1456108" y="1608019"/>
              <a:ext cx="69878" cy="70140"/>
            </a:xfrm>
            <a:custGeom>
              <a:avLst/>
              <a:gdLst/>
              <a:ahLst/>
              <a:cxnLst/>
              <a:rect l="l" t="t" r="r" b="b"/>
              <a:pathLst>
                <a:path w="2661" h="2671" extrusionOk="0">
                  <a:moveTo>
                    <a:pt x="660" y="0"/>
                  </a:moveTo>
                  <a:cubicBezTo>
                    <a:pt x="297" y="0"/>
                    <a:pt x="0" y="297"/>
                    <a:pt x="0" y="670"/>
                  </a:cubicBezTo>
                  <a:cubicBezTo>
                    <a:pt x="0" y="909"/>
                    <a:pt x="192" y="1110"/>
                    <a:pt x="440" y="1110"/>
                  </a:cubicBezTo>
                  <a:lnTo>
                    <a:pt x="2220" y="2670"/>
                  </a:lnTo>
                  <a:lnTo>
                    <a:pt x="2594" y="1350"/>
                  </a:lnTo>
                  <a:cubicBezTo>
                    <a:pt x="2642" y="1196"/>
                    <a:pt x="2661" y="1034"/>
                    <a:pt x="2661" y="862"/>
                  </a:cubicBezTo>
                  <a:lnTo>
                    <a:pt x="2661" y="450"/>
                  </a:lnTo>
                  <a:cubicBezTo>
                    <a:pt x="2661" y="201"/>
                    <a:pt x="2469" y="0"/>
                    <a:pt x="2220" y="0"/>
                  </a:cubicBezTo>
                  <a:close/>
                </a:path>
              </a:pathLst>
            </a:custGeom>
            <a:grpFill/>
            <a:ln>
              <a:solidFill>
                <a:srgbClr val="06060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0606"/>
                </a:solidFill>
              </a:endParaRPr>
            </a:p>
          </p:txBody>
        </p:sp>
        <p:sp>
          <p:nvSpPr>
            <p:cNvPr id="9" name="Google Shape;7671;p66">
              <a:extLst>
                <a:ext uri="{FF2B5EF4-FFF2-40B4-BE49-F238E27FC236}">
                  <a16:creationId xmlns:a16="http://schemas.microsoft.com/office/drawing/2014/main" id="{AD4B143A-0B62-D2AA-FB5A-B99DD48C8E7F}"/>
                </a:ext>
              </a:extLst>
            </p:cNvPr>
            <p:cNvSpPr/>
            <p:nvPr/>
          </p:nvSpPr>
          <p:spPr>
            <a:xfrm>
              <a:off x="1450068" y="1637168"/>
              <a:ext cx="70140" cy="64363"/>
            </a:xfrm>
            <a:custGeom>
              <a:avLst/>
              <a:gdLst/>
              <a:ahLst/>
              <a:cxnLst/>
              <a:rect l="l" t="t" r="r" b="b"/>
              <a:pathLst>
                <a:path w="2671" h="2451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857"/>
                    <a:pt x="594" y="2450"/>
                    <a:pt x="1340" y="2450"/>
                  </a:cubicBezTo>
                  <a:cubicBezTo>
                    <a:pt x="2077" y="2450"/>
                    <a:pt x="2671" y="1857"/>
                    <a:pt x="2671" y="1120"/>
                  </a:cubicBezTo>
                  <a:lnTo>
                    <a:pt x="2671" y="833"/>
                  </a:lnTo>
                  <a:cubicBezTo>
                    <a:pt x="2671" y="718"/>
                    <a:pt x="2623" y="603"/>
                    <a:pt x="2546" y="517"/>
                  </a:cubicBezTo>
                  <a:cubicBezTo>
                    <a:pt x="2202" y="182"/>
                    <a:pt x="1580" y="29"/>
                    <a:pt x="862" y="0"/>
                  </a:cubicBezTo>
                  <a:close/>
                </a:path>
              </a:pathLst>
            </a:custGeom>
            <a:grpFill/>
            <a:ln>
              <a:solidFill>
                <a:srgbClr val="06060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0606"/>
                </a:solidFill>
              </a:endParaRPr>
            </a:p>
          </p:txBody>
        </p:sp>
        <p:sp>
          <p:nvSpPr>
            <p:cNvPr id="10" name="Google Shape;7672;p66">
              <a:extLst>
                <a:ext uri="{FF2B5EF4-FFF2-40B4-BE49-F238E27FC236}">
                  <a16:creationId xmlns:a16="http://schemas.microsoft.com/office/drawing/2014/main" id="{A32DE39B-1163-5601-DDB5-B32C89040AE9}"/>
                </a:ext>
              </a:extLst>
            </p:cNvPr>
            <p:cNvSpPr/>
            <p:nvPr/>
          </p:nvSpPr>
          <p:spPr>
            <a:xfrm>
              <a:off x="1450068" y="1637168"/>
              <a:ext cx="70140" cy="63103"/>
            </a:xfrm>
            <a:custGeom>
              <a:avLst/>
              <a:gdLst/>
              <a:ahLst/>
              <a:cxnLst/>
              <a:rect l="l" t="t" r="r" b="b"/>
              <a:pathLst>
                <a:path w="2671" h="2403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713"/>
                    <a:pt x="393" y="2230"/>
                    <a:pt x="967" y="2402"/>
                  </a:cubicBezTo>
                  <a:cubicBezTo>
                    <a:pt x="776" y="2163"/>
                    <a:pt x="670" y="1867"/>
                    <a:pt x="670" y="1560"/>
                  </a:cubicBezTo>
                  <a:lnTo>
                    <a:pt x="670" y="910"/>
                  </a:lnTo>
                  <a:cubicBezTo>
                    <a:pt x="670" y="663"/>
                    <a:pt x="863" y="468"/>
                    <a:pt x="1105" y="468"/>
                  </a:cubicBezTo>
                  <a:cubicBezTo>
                    <a:pt x="1117" y="468"/>
                    <a:pt x="1128" y="468"/>
                    <a:pt x="1139" y="469"/>
                  </a:cubicBezTo>
                  <a:cubicBezTo>
                    <a:pt x="1589" y="498"/>
                    <a:pt x="2259" y="565"/>
                    <a:pt x="2671" y="766"/>
                  </a:cubicBezTo>
                  <a:cubicBezTo>
                    <a:pt x="2651" y="670"/>
                    <a:pt x="2613" y="584"/>
                    <a:pt x="2546" y="517"/>
                  </a:cubicBezTo>
                  <a:cubicBezTo>
                    <a:pt x="2202" y="182"/>
                    <a:pt x="1570" y="29"/>
                    <a:pt x="862" y="0"/>
                  </a:cubicBezTo>
                  <a:close/>
                </a:path>
              </a:pathLst>
            </a:custGeom>
            <a:grpFill/>
            <a:ln>
              <a:solidFill>
                <a:srgbClr val="06060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0606"/>
                </a:solidFill>
              </a:endParaRPr>
            </a:p>
          </p:txBody>
        </p:sp>
        <p:sp>
          <p:nvSpPr>
            <p:cNvPr id="11" name="Google Shape;7673;p66">
              <a:extLst>
                <a:ext uri="{FF2B5EF4-FFF2-40B4-BE49-F238E27FC236}">
                  <a16:creationId xmlns:a16="http://schemas.microsoft.com/office/drawing/2014/main" id="{9CE4E4C3-7538-13A9-4EEA-F07C728BCC6D}"/>
                </a:ext>
              </a:extLst>
            </p:cNvPr>
            <p:cNvSpPr/>
            <p:nvPr/>
          </p:nvSpPr>
          <p:spPr>
            <a:xfrm>
              <a:off x="1426697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154" y="0"/>
                  </a:moveTo>
                  <a:cubicBezTo>
                    <a:pt x="48" y="115"/>
                    <a:pt x="0" y="258"/>
                    <a:pt x="0" y="412"/>
                  </a:cubicBezTo>
                  <a:lnTo>
                    <a:pt x="0" y="2651"/>
                  </a:lnTo>
                  <a:lnTo>
                    <a:pt x="890" y="2651"/>
                  </a:lnTo>
                  <a:lnTo>
                    <a:pt x="890" y="1015"/>
                  </a:lnTo>
                  <a:cubicBezTo>
                    <a:pt x="890" y="833"/>
                    <a:pt x="823" y="670"/>
                    <a:pt x="699" y="546"/>
                  </a:cubicBezTo>
                  <a:lnTo>
                    <a:pt x="154" y="0"/>
                  </a:lnTo>
                  <a:close/>
                </a:path>
              </a:pathLst>
            </a:custGeom>
            <a:grpFill/>
            <a:ln>
              <a:solidFill>
                <a:srgbClr val="06060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0606"/>
                </a:solidFill>
              </a:endParaRPr>
            </a:p>
          </p:txBody>
        </p:sp>
        <p:sp>
          <p:nvSpPr>
            <p:cNvPr id="12" name="Google Shape;7674;p66">
              <a:extLst>
                <a:ext uri="{FF2B5EF4-FFF2-40B4-BE49-F238E27FC236}">
                  <a16:creationId xmlns:a16="http://schemas.microsoft.com/office/drawing/2014/main" id="{4F90F193-DA6B-52B2-0038-AF0FEA311C10}"/>
                </a:ext>
              </a:extLst>
            </p:cNvPr>
            <p:cNvSpPr/>
            <p:nvPr/>
          </p:nvSpPr>
          <p:spPr>
            <a:xfrm>
              <a:off x="1520182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747" y="0"/>
                  </a:moveTo>
                  <a:lnTo>
                    <a:pt x="202" y="546"/>
                  </a:lnTo>
                  <a:cubicBezTo>
                    <a:pt x="77" y="670"/>
                    <a:pt x="1" y="833"/>
                    <a:pt x="1" y="1015"/>
                  </a:cubicBezTo>
                  <a:lnTo>
                    <a:pt x="1" y="2651"/>
                  </a:lnTo>
                  <a:lnTo>
                    <a:pt x="891" y="2651"/>
                  </a:lnTo>
                  <a:lnTo>
                    <a:pt x="891" y="412"/>
                  </a:lnTo>
                  <a:cubicBezTo>
                    <a:pt x="891" y="258"/>
                    <a:pt x="843" y="115"/>
                    <a:pt x="747" y="0"/>
                  </a:cubicBezTo>
                  <a:close/>
                </a:path>
              </a:pathLst>
            </a:custGeom>
            <a:grpFill/>
            <a:ln>
              <a:solidFill>
                <a:srgbClr val="06060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0606"/>
                </a:solidFill>
              </a:endParaRPr>
            </a:p>
          </p:txBody>
        </p:sp>
        <p:sp>
          <p:nvSpPr>
            <p:cNvPr id="14" name="Google Shape;7675;p66">
              <a:extLst>
                <a:ext uri="{FF2B5EF4-FFF2-40B4-BE49-F238E27FC236}">
                  <a16:creationId xmlns:a16="http://schemas.microsoft.com/office/drawing/2014/main" id="{F0F4F800-621C-949B-C2F3-070EB8E2ECA1}"/>
                </a:ext>
              </a:extLst>
            </p:cNvPr>
            <p:cNvSpPr/>
            <p:nvPr/>
          </p:nvSpPr>
          <p:spPr>
            <a:xfrm>
              <a:off x="1303537" y="1502716"/>
              <a:ext cx="362939" cy="362677"/>
            </a:xfrm>
            <a:custGeom>
              <a:avLst/>
              <a:gdLst/>
              <a:ahLst/>
              <a:cxnLst/>
              <a:rect l="l" t="t" r="r" b="b"/>
              <a:pathLst>
                <a:path w="13821" h="13811" extrusionOk="0">
                  <a:moveTo>
                    <a:pt x="6920" y="2677"/>
                  </a:moveTo>
                  <a:cubicBezTo>
                    <a:pt x="7464" y="2677"/>
                    <a:pt x="8013" y="2781"/>
                    <a:pt x="8538" y="2996"/>
                  </a:cubicBezTo>
                  <a:cubicBezTo>
                    <a:pt x="10117" y="3656"/>
                    <a:pt x="11150" y="5197"/>
                    <a:pt x="11150" y="6910"/>
                  </a:cubicBezTo>
                  <a:cubicBezTo>
                    <a:pt x="11150" y="9245"/>
                    <a:pt x="9255" y="11140"/>
                    <a:pt x="6920" y="11140"/>
                  </a:cubicBezTo>
                  <a:cubicBezTo>
                    <a:pt x="5207" y="11140"/>
                    <a:pt x="3657" y="10106"/>
                    <a:pt x="3006" y="8527"/>
                  </a:cubicBezTo>
                  <a:cubicBezTo>
                    <a:pt x="2355" y="6948"/>
                    <a:pt x="2709" y="5130"/>
                    <a:pt x="3925" y="3915"/>
                  </a:cubicBezTo>
                  <a:cubicBezTo>
                    <a:pt x="4733" y="3107"/>
                    <a:pt x="5816" y="2677"/>
                    <a:pt x="6920" y="2677"/>
                  </a:cubicBezTo>
                  <a:close/>
                  <a:moveTo>
                    <a:pt x="6021" y="0"/>
                  </a:moveTo>
                  <a:cubicBezTo>
                    <a:pt x="5906" y="0"/>
                    <a:pt x="5801" y="106"/>
                    <a:pt x="5810" y="220"/>
                  </a:cubicBezTo>
                  <a:lnTo>
                    <a:pt x="5810" y="823"/>
                  </a:lnTo>
                  <a:cubicBezTo>
                    <a:pt x="5801" y="929"/>
                    <a:pt x="5734" y="1015"/>
                    <a:pt x="5628" y="1034"/>
                  </a:cubicBezTo>
                  <a:cubicBezTo>
                    <a:pt x="4939" y="1187"/>
                    <a:pt x="4279" y="1465"/>
                    <a:pt x="3676" y="1847"/>
                  </a:cubicBezTo>
                  <a:cubicBezTo>
                    <a:pt x="3639" y="1872"/>
                    <a:pt x="3597" y="1884"/>
                    <a:pt x="3555" y="1884"/>
                  </a:cubicBezTo>
                  <a:cubicBezTo>
                    <a:pt x="3498" y="1884"/>
                    <a:pt x="3442" y="1862"/>
                    <a:pt x="3398" y="1819"/>
                  </a:cubicBezTo>
                  <a:lnTo>
                    <a:pt x="2977" y="1398"/>
                  </a:lnTo>
                  <a:cubicBezTo>
                    <a:pt x="2934" y="1354"/>
                    <a:pt x="2879" y="1333"/>
                    <a:pt x="2824" y="1333"/>
                  </a:cubicBezTo>
                  <a:cubicBezTo>
                    <a:pt x="2769" y="1333"/>
                    <a:pt x="2714" y="1354"/>
                    <a:pt x="2671" y="1398"/>
                  </a:cubicBezTo>
                  <a:lnTo>
                    <a:pt x="1408" y="2651"/>
                  </a:lnTo>
                  <a:cubicBezTo>
                    <a:pt x="1322" y="2737"/>
                    <a:pt x="1322" y="2871"/>
                    <a:pt x="1408" y="2957"/>
                  </a:cubicBezTo>
                  <a:lnTo>
                    <a:pt x="1819" y="3379"/>
                  </a:lnTo>
                  <a:cubicBezTo>
                    <a:pt x="1896" y="3455"/>
                    <a:pt x="1905" y="3570"/>
                    <a:pt x="1848" y="3656"/>
                  </a:cubicBezTo>
                  <a:cubicBezTo>
                    <a:pt x="1465" y="4259"/>
                    <a:pt x="1197" y="4919"/>
                    <a:pt x="1044" y="5608"/>
                  </a:cubicBezTo>
                  <a:cubicBezTo>
                    <a:pt x="1025" y="5714"/>
                    <a:pt x="929" y="5781"/>
                    <a:pt x="824" y="5790"/>
                  </a:cubicBezTo>
                  <a:lnTo>
                    <a:pt x="231" y="5790"/>
                  </a:lnTo>
                  <a:cubicBezTo>
                    <a:pt x="106" y="5790"/>
                    <a:pt x="1" y="5886"/>
                    <a:pt x="1" y="6010"/>
                  </a:cubicBezTo>
                  <a:lnTo>
                    <a:pt x="1" y="7790"/>
                  </a:lnTo>
                  <a:cubicBezTo>
                    <a:pt x="1" y="7915"/>
                    <a:pt x="106" y="8011"/>
                    <a:pt x="231" y="8011"/>
                  </a:cubicBezTo>
                  <a:lnTo>
                    <a:pt x="824" y="8011"/>
                  </a:lnTo>
                  <a:cubicBezTo>
                    <a:pt x="929" y="8011"/>
                    <a:pt x="1025" y="8087"/>
                    <a:pt x="1044" y="8192"/>
                  </a:cubicBezTo>
                  <a:cubicBezTo>
                    <a:pt x="1197" y="8881"/>
                    <a:pt x="1465" y="9542"/>
                    <a:pt x="1848" y="10145"/>
                  </a:cubicBezTo>
                  <a:cubicBezTo>
                    <a:pt x="1905" y="10231"/>
                    <a:pt x="1896" y="10346"/>
                    <a:pt x="1819" y="10422"/>
                  </a:cubicBezTo>
                  <a:lnTo>
                    <a:pt x="1398" y="10843"/>
                  </a:lnTo>
                  <a:cubicBezTo>
                    <a:pt x="1312" y="10930"/>
                    <a:pt x="1312" y="11073"/>
                    <a:pt x="1398" y="11159"/>
                  </a:cubicBezTo>
                  <a:lnTo>
                    <a:pt x="2662" y="12413"/>
                  </a:lnTo>
                  <a:cubicBezTo>
                    <a:pt x="2705" y="12456"/>
                    <a:pt x="2762" y="12477"/>
                    <a:pt x="2819" y="12477"/>
                  </a:cubicBezTo>
                  <a:cubicBezTo>
                    <a:pt x="2877" y="12477"/>
                    <a:pt x="2934" y="12456"/>
                    <a:pt x="2977" y="12413"/>
                  </a:cubicBezTo>
                  <a:lnTo>
                    <a:pt x="3398" y="12001"/>
                  </a:lnTo>
                  <a:cubicBezTo>
                    <a:pt x="3442" y="11958"/>
                    <a:pt x="3498" y="11936"/>
                    <a:pt x="3555" y="11936"/>
                  </a:cubicBezTo>
                  <a:cubicBezTo>
                    <a:pt x="3597" y="11936"/>
                    <a:pt x="3639" y="11948"/>
                    <a:pt x="3676" y="11973"/>
                  </a:cubicBezTo>
                  <a:cubicBezTo>
                    <a:pt x="4269" y="12355"/>
                    <a:pt x="4930" y="12623"/>
                    <a:pt x="5628" y="12777"/>
                  </a:cubicBezTo>
                  <a:cubicBezTo>
                    <a:pt x="5724" y="12796"/>
                    <a:pt x="5801" y="12891"/>
                    <a:pt x="5801" y="12997"/>
                  </a:cubicBezTo>
                  <a:lnTo>
                    <a:pt x="5801" y="13590"/>
                  </a:lnTo>
                  <a:cubicBezTo>
                    <a:pt x="5801" y="13714"/>
                    <a:pt x="5906" y="13810"/>
                    <a:pt x="6021" y="13810"/>
                  </a:cubicBezTo>
                  <a:lnTo>
                    <a:pt x="7810" y="13810"/>
                  </a:lnTo>
                  <a:cubicBezTo>
                    <a:pt x="7925" y="13810"/>
                    <a:pt x="8030" y="13714"/>
                    <a:pt x="8030" y="13590"/>
                  </a:cubicBezTo>
                  <a:lnTo>
                    <a:pt x="8030" y="12997"/>
                  </a:lnTo>
                  <a:cubicBezTo>
                    <a:pt x="8030" y="12891"/>
                    <a:pt x="8107" y="12796"/>
                    <a:pt x="8203" y="12777"/>
                  </a:cubicBezTo>
                  <a:cubicBezTo>
                    <a:pt x="8901" y="12623"/>
                    <a:pt x="9562" y="12355"/>
                    <a:pt x="10155" y="11973"/>
                  </a:cubicBezTo>
                  <a:cubicBezTo>
                    <a:pt x="10192" y="11948"/>
                    <a:pt x="10234" y="11936"/>
                    <a:pt x="10276" y="11936"/>
                  </a:cubicBezTo>
                  <a:cubicBezTo>
                    <a:pt x="10333" y="11936"/>
                    <a:pt x="10389" y="11958"/>
                    <a:pt x="10433" y="12001"/>
                  </a:cubicBezTo>
                  <a:lnTo>
                    <a:pt x="10854" y="12413"/>
                  </a:lnTo>
                  <a:cubicBezTo>
                    <a:pt x="10897" y="12456"/>
                    <a:pt x="10954" y="12477"/>
                    <a:pt x="11012" y="12477"/>
                  </a:cubicBezTo>
                  <a:cubicBezTo>
                    <a:pt x="11069" y="12477"/>
                    <a:pt x="11126" y="12456"/>
                    <a:pt x="11170" y="12413"/>
                  </a:cubicBezTo>
                  <a:lnTo>
                    <a:pt x="12423" y="11159"/>
                  </a:lnTo>
                  <a:cubicBezTo>
                    <a:pt x="12509" y="11073"/>
                    <a:pt x="12509" y="10930"/>
                    <a:pt x="12423" y="10843"/>
                  </a:cubicBezTo>
                  <a:lnTo>
                    <a:pt x="12012" y="10422"/>
                  </a:lnTo>
                  <a:cubicBezTo>
                    <a:pt x="11935" y="10346"/>
                    <a:pt x="11926" y="10231"/>
                    <a:pt x="11983" y="10145"/>
                  </a:cubicBezTo>
                  <a:cubicBezTo>
                    <a:pt x="12366" y="9542"/>
                    <a:pt x="12634" y="8891"/>
                    <a:pt x="12787" y="8192"/>
                  </a:cubicBezTo>
                  <a:cubicBezTo>
                    <a:pt x="12806" y="8087"/>
                    <a:pt x="12902" y="8020"/>
                    <a:pt x="13007" y="8020"/>
                  </a:cubicBezTo>
                  <a:lnTo>
                    <a:pt x="13600" y="8020"/>
                  </a:lnTo>
                  <a:cubicBezTo>
                    <a:pt x="13725" y="8011"/>
                    <a:pt x="13820" y="7915"/>
                    <a:pt x="13820" y="7790"/>
                  </a:cubicBezTo>
                  <a:lnTo>
                    <a:pt x="13820" y="6010"/>
                  </a:lnTo>
                  <a:cubicBezTo>
                    <a:pt x="13820" y="5886"/>
                    <a:pt x="13725" y="5790"/>
                    <a:pt x="13600" y="5790"/>
                  </a:cubicBezTo>
                  <a:lnTo>
                    <a:pt x="12997" y="5790"/>
                  </a:lnTo>
                  <a:cubicBezTo>
                    <a:pt x="12892" y="5790"/>
                    <a:pt x="12806" y="5714"/>
                    <a:pt x="12787" y="5618"/>
                  </a:cubicBezTo>
                  <a:cubicBezTo>
                    <a:pt x="12634" y="4919"/>
                    <a:pt x="12356" y="4259"/>
                    <a:pt x="11973" y="3666"/>
                  </a:cubicBezTo>
                  <a:cubicBezTo>
                    <a:pt x="11916" y="3580"/>
                    <a:pt x="11926" y="3455"/>
                    <a:pt x="12002" y="3388"/>
                  </a:cubicBezTo>
                  <a:lnTo>
                    <a:pt x="12423" y="2967"/>
                  </a:lnTo>
                  <a:cubicBezTo>
                    <a:pt x="12509" y="2881"/>
                    <a:pt x="12509" y="2737"/>
                    <a:pt x="12423" y="2651"/>
                  </a:cubicBezTo>
                  <a:lnTo>
                    <a:pt x="11170" y="1388"/>
                  </a:lnTo>
                  <a:cubicBezTo>
                    <a:pt x="11126" y="1345"/>
                    <a:pt x="11069" y="1323"/>
                    <a:pt x="11012" y="1323"/>
                  </a:cubicBezTo>
                  <a:cubicBezTo>
                    <a:pt x="10954" y="1323"/>
                    <a:pt x="10897" y="1345"/>
                    <a:pt x="10854" y="1388"/>
                  </a:cubicBezTo>
                  <a:lnTo>
                    <a:pt x="10433" y="1809"/>
                  </a:lnTo>
                  <a:cubicBezTo>
                    <a:pt x="10389" y="1853"/>
                    <a:pt x="10333" y="1875"/>
                    <a:pt x="10276" y="1875"/>
                  </a:cubicBezTo>
                  <a:cubicBezTo>
                    <a:pt x="10234" y="1875"/>
                    <a:pt x="10192" y="1862"/>
                    <a:pt x="10155" y="1838"/>
                  </a:cubicBezTo>
                  <a:cubicBezTo>
                    <a:pt x="9562" y="1455"/>
                    <a:pt x="8901" y="1177"/>
                    <a:pt x="8203" y="1034"/>
                  </a:cubicBezTo>
                  <a:cubicBezTo>
                    <a:pt x="8107" y="1005"/>
                    <a:pt x="8030" y="919"/>
                    <a:pt x="8030" y="814"/>
                  </a:cubicBezTo>
                  <a:lnTo>
                    <a:pt x="8030" y="211"/>
                  </a:lnTo>
                  <a:cubicBezTo>
                    <a:pt x="8021" y="96"/>
                    <a:pt x="7925" y="0"/>
                    <a:pt x="7810" y="0"/>
                  </a:cubicBezTo>
                  <a:close/>
                </a:path>
              </a:pathLst>
            </a:custGeom>
            <a:grpFill/>
            <a:ln>
              <a:solidFill>
                <a:srgbClr val="06060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0606"/>
                </a:solidFill>
              </a:endParaRPr>
            </a:p>
          </p:txBody>
        </p:sp>
        <p:sp>
          <p:nvSpPr>
            <p:cNvPr id="16" name="Google Shape;7676;p66">
              <a:extLst>
                <a:ext uri="{FF2B5EF4-FFF2-40B4-BE49-F238E27FC236}">
                  <a16:creationId xmlns:a16="http://schemas.microsoft.com/office/drawing/2014/main" id="{5E9597C6-0209-3954-ED8A-D65922F7E410}"/>
                </a:ext>
              </a:extLst>
            </p:cNvPr>
            <p:cNvSpPr/>
            <p:nvPr/>
          </p:nvSpPr>
          <p:spPr>
            <a:xfrm>
              <a:off x="1346262" y="1555236"/>
              <a:ext cx="267694" cy="257742"/>
            </a:xfrm>
            <a:custGeom>
              <a:avLst/>
              <a:gdLst/>
              <a:ahLst/>
              <a:cxnLst/>
              <a:rect l="l" t="t" r="r" b="b"/>
              <a:pathLst>
                <a:path w="10194" h="9815" extrusionOk="0">
                  <a:moveTo>
                    <a:pt x="5289" y="895"/>
                  </a:moveTo>
                  <a:cubicBezTo>
                    <a:pt x="5806" y="895"/>
                    <a:pt x="6327" y="994"/>
                    <a:pt x="6825" y="1197"/>
                  </a:cubicBezTo>
                  <a:cubicBezTo>
                    <a:pt x="8318" y="1819"/>
                    <a:pt x="9294" y="3283"/>
                    <a:pt x="9294" y="4900"/>
                  </a:cubicBezTo>
                  <a:cubicBezTo>
                    <a:pt x="9294" y="7121"/>
                    <a:pt x="7504" y="8910"/>
                    <a:pt x="5293" y="8910"/>
                  </a:cubicBezTo>
                  <a:cubicBezTo>
                    <a:pt x="3666" y="8910"/>
                    <a:pt x="2202" y="7934"/>
                    <a:pt x="1590" y="6441"/>
                  </a:cubicBezTo>
                  <a:cubicBezTo>
                    <a:pt x="968" y="4939"/>
                    <a:pt x="1312" y="3216"/>
                    <a:pt x="2451" y="2068"/>
                  </a:cubicBezTo>
                  <a:cubicBezTo>
                    <a:pt x="3219" y="1299"/>
                    <a:pt x="4245" y="895"/>
                    <a:pt x="5289" y="895"/>
                  </a:cubicBezTo>
                  <a:close/>
                  <a:moveTo>
                    <a:pt x="5293" y="0"/>
                  </a:moveTo>
                  <a:cubicBezTo>
                    <a:pt x="3303" y="0"/>
                    <a:pt x="1513" y="1197"/>
                    <a:pt x="757" y="3034"/>
                  </a:cubicBezTo>
                  <a:cubicBezTo>
                    <a:pt x="1" y="4862"/>
                    <a:pt x="422" y="6977"/>
                    <a:pt x="1819" y="8374"/>
                  </a:cubicBezTo>
                  <a:cubicBezTo>
                    <a:pt x="2759" y="9314"/>
                    <a:pt x="4011" y="9814"/>
                    <a:pt x="5286" y="9814"/>
                  </a:cubicBezTo>
                  <a:cubicBezTo>
                    <a:pt x="5920" y="9814"/>
                    <a:pt x="6559" y="9691"/>
                    <a:pt x="7169" y="9437"/>
                  </a:cubicBezTo>
                  <a:cubicBezTo>
                    <a:pt x="8997" y="8681"/>
                    <a:pt x="10193" y="6891"/>
                    <a:pt x="10193" y="4910"/>
                  </a:cubicBezTo>
                  <a:cubicBezTo>
                    <a:pt x="10193" y="2202"/>
                    <a:pt x="8002" y="0"/>
                    <a:pt x="5293" y="0"/>
                  </a:cubicBezTo>
                  <a:close/>
                </a:path>
              </a:pathLst>
            </a:custGeom>
            <a:grpFill/>
            <a:ln>
              <a:solidFill>
                <a:srgbClr val="06060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60606"/>
                </a:solidFill>
              </a:endParaRPr>
            </a:p>
          </p:txBody>
        </p:sp>
      </p:grpSp>
      <p:grpSp>
        <p:nvGrpSpPr>
          <p:cNvPr id="17" name="Google Shape;7715;p66">
            <a:extLst>
              <a:ext uri="{FF2B5EF4-FFF2-40B4-BE49-F238E27FC236}">
                <a16:creationId xmlns:a16="http://schemas.microsoft.com/office/drawing/2014/main" id="{88D6754E-B46C-A9B3-C483-C1B8F0B01DB6}"/>
              </a:ext>
            </a:extLst>
          </p:cNvPr>
          <p:cNvGrpSpPr/>
          <p:nvPr/>
        </p:nvGrpSpPr>
        <p:grpSpPr>
          <a:xfrm>
            <a:off x="4049088" y="2810638"/>
            <a:ext cx="1032955" cy="976742"/>
            <a:chOff x="3542281" y="1505605"/>
            <a:chExt cx="366196" cy="357005"/>
          </a:xfrm>
          <a:solidFill>
            <a:schemeClr val="bg1">
              <a:lumMod val="95000"/>
            </a:schemeClr>
          </a:solidFill>
        </p:grpSpPr>
        <p:sp>
          <p:nvSpPr>
            <p:cNvPr id="18" name="Google Shape;7716;p66">
              <a:extLst>
                <a:ext uri="{FF2B5EF4-FFF2-40B4-BE49-F238E27FC236}">
                  <a16:creationId xmlns:a16="http://schemas.microsoft.com/office/drawing/2014/main" id="{01EE414C-CDFA-49E9-9462-FE8405AA02C0}"/>
                </a:ext>
              </a:extLst>
            </p:cNvPr>
            <p:cNvSpPr/>
            <p:nvPr/>
          </p:nvSpPr>
          <p:spPr>
            <a:xfrm>
              <a:off x="3612133" y="1573592"/>
              <a:ext cx="226466" cy="226703"/>
            </a:xfrm>
            <a:custGeom>
              <a:avLst/>
              <a:gdLst/>
              <a:ahLst/>
              <a:cxnLst/>
              <a:rect l="l" t="t" r="r" b="b"/>
              <a:pathLst>
                <a:path w="8624" h="8633" extrusionOk="0">
                  <a:moveTo>
                    <a:pt x="4317" y="0"/>
                  </a:moveTo>
                  <a:cubicBezTo>
                    <a:pt x="1924" y="0"/>
                    <a:pt x="1" y="1933"/>
                    <a:pt x="1" y="4316"/>
                  </a:cubicBezTo>
                  <a:cubicBezTo>
                    <a:pt x="1" y="6699"/>
                    <a:pt x="1924" y="8632"/>
                    <a:pt x="4317" y="8632"/>
                  </a:cubicBezTo>
                  <a:cubicBezTo>
                    <a:pt x="6700" y="8632"/>
                    <a:pt x="8624" y="6699"/>
                    <a:pt x="8624" y="4316"/>
                  </a:cubicBezTo>
                  <a:cubicBezTo>
                    <a:pt x="8624" y="1933"/>
                    <a:pt x="6700" y="0"/>
                    <a:pt x="4317" y="0"/>
                  </a:cubicBez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717;p66">
              <a:extLst>
                <a:ext uri="{FF2B5EF4-FFF2-40B4-BE49-F238E27FC236}">
                  <a16:creationId xmlns:a16="http://schemas.microsoft.com/office/drawing/2014/main" id="{395655F1-E1AE-7EFB-04E3-57AA8CE176D8}"/>
                </a:ext>
              </a:extLst>
            </p:cNvPr>
            <p:cNvSpPr/>
            <p:nvPr/>
          </p:nvSpPr>
          <p:spPr>
            <a:xfrm>
              <a:off x="3657379" y="1652740"/>
              <a:ext cx="135974" cy="136001"/>
            </a:xfrm>
            <a:custGeom>
              <a:avLst/>
              <a:gdLst/>
              <a:ahLst/>
              <a:cxnLst/>
              <a:rect l="l" t="t" r="r" b="b"/>
              <a:pathLst>
                <a:path w="5178" h="5179" extrusionOk="0">
                  <a:moveTo>
                    <a:pt x="2594" y="1"/>
                  </a:moveTo>
                  <a:cubicBezTo>
                    <a:pt x="1158" y="1"/>
                    <a:pt x="0" y="1159"/>
                    <a:pt x="0" y="2594"/>
                  </a:cubicBezTo>
                  <a:cubicBezTo>
                    <a:pt x="0" y="4020"/>
                    <a:pt x="1158" y="5178"/>
                    <a:pt x="2594" y="5178"/>
                  </a:cubicBezTo>
                  <a:cubicBezTo>
                    <a:pt x="4020" y="5178"/>
                    <a:pt x="5178" y="4020"/>
                    <a:pt x="5178" y="2594"/>
                  </a:cubicBezTo>
                  <a:cubicBezTo>
                    <a:pt x="5178" y="1159"/>
                    <a:pt x="4020" y="1"/>
                    <a:pt x="2594" y="1"/>
                  </a:cubicBez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18;p66">
              <a:extLst>
                <a:ext uri="{FF2B5EF4-FFF2-40B4-BE49-F238E27FC236}">
                  <a16:creationId xmlns:a16="http://schemas.microsoft.com/office/drawing/2014/main" id="{AA88B770-EFF4-6F25-3AE5-E6C230C390A3}"/>
                </a:ext>
              </a:extLst>
            </p:cNvPr>
            <p:cNvSpPr/>
            <p:nvPr/>
          </p:nvSpPr>
          <p:spPr>
            <a:xfrm>
              <a:off x="3542281" y="1681153"/>
              <a:ext cx="54805" cy="11318"/>
            </a:xfrm>
            <a:custGeom>
              <a:avLst/>
              <a:gdLst/>
              <a:ahLst/>
              <a:cxnLst/>
              <a:rect l="l" t="t" r="r" b="b"/>
              <a:pathLst>
                <a:path w="2087" h="431" extrusionOk="0">
                  <a:moveTo>
                    <a:pt x="287" y="0"/>
                  </a:moveTo>
                  <a:cubicBezTo>
                    <a:pt x="0" y="0"/>
                    <a:pt x="0" y="431"/>
                    <a:pt x="287" y="431"/>
                  </a:cubicBezTo>
                  <a:lnTo>
                    <a:pt x="1799" y="431"/>
                  </a:lnTo>
                  <a:cubicBezTo>
                    <a:pt x="2087" y="431"/>
                    <a:pt x="2087" y="0"/>
                    <a:pt x="1799" y="0"/>
                  </a:cubicBez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19;p66">
              <a:extLst>
                <a:ext uri="{FF2B5EF4-FFF2-40B4-BE49-F238E27FC236}">
                  <a16:creationId xmlns:a16="http://schemas.microsoft.com/office/drawing/2014/main" id="{5E1BF77C-E0CD-0AFB-DDE2-CE30B39BD95E}"/>
                </a:ext>
              </a:extLst>
            </p:cNvPr>
            <p:cNvSpPr/>
            <p:nvPr/>
          </p:nvSpPr>
          <p:spPr>
            <a:xfrm>
              <a:off x="3853909" y="1681153"/>
              <a:ext cx="54568" cy="11318"/>
            </a:xfrm>
            <a:custGeom>
              <a:avLst/>
              <a:gdLst/>
              <a:ahLst/>
              <a:cxnLst/>
              <a:rect l="l" t="t" r="r" b="b"/>
              <a:pathLst>
                <a:path w="2078" h="431" extrusionOk="0">
                  <a:moveTo>
                    <a:pt x="287" y="0"/>
                  </a:moveTo>
                  <a:cubicBezTo>
                    <a:pt x="0" y="0"/>
                    <a:pt x="0" y="431"/>
                    <a:pt x="287" y="431"/>
                  </a:cubicBezTo>
                  <a:lnTo>
                    <a:pt x="1790" y="431"/>
                  </a:lnTo>
                  <a:cubicBezTo>
                    <a:pt x="2077" y="431"/>
                    <a:pt x="2077" y="0"/>
                    <a:pt x="1790" y="0"/>
                  </a:cubicBez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720;p66">
              <a:extLst>
                <a:ext uri="{FF2B5EF4-FFF2-40B4-BE49-F238E27FC236}">
                  <a16:creationId xmlns:a16="http://schemas.microsoft.com/office/drawing/2014/main" id="{994933CE-C5C3-9972-8413-4989639CFF7F}"/>
                </a:ext>
              </a:extLst>
            </p:cNvPr>
            <p:cNvSpPr/>
            <p:nvPr/>
          </p:nvSpPr>
          <p:spPr>
            <a:xfrm>
              <a:off x="3719694" y="1505605"/>
              <a:ext cx="11344" cy="50918"/>
            </a:xfrm>
            <a:custGeom>
              <a:avLst/>
              <a:gdLst/>
              <a:ahLst/>
              <a:cxnLst/>
              <a:rect l="l" t="t" r="r" b="b"/>
              <a:pathLst>
                <a:path w="432" h="1939" extrusionOk="0">
                  <a:moveTo>
                    <a:pt x="216" y="0"/>
                  </a:moveTo>
                  <a:cubicBezTo>
                    <a:pt x="108" y="0"/>
                    <a:pt x="1" y="72"/>
                    <a:pt x="1" y="216"/>
                  </a:cubicBezTo>
                  <a:lnTo>
                    <a:pt x="1" y="1728"/>
                  </a:lnTo>
                  <a:cubicBezTo>
                    <a:pt x="1" y="1843"/>
                    <a:pt x="97" y="1938"/>
                    <a:pt x="221" y="1938"/>
                  </a:cubicBezTo>
                  <a:cubicBezTo>
                    <a:pt x="336" y="1938"/>
                    <a:pt x="431" y="1843"/>
                    <a:pt x="431" y="1728"/>
                  </a:cubicBezTo>
                  <a:lnTo>
                    <a:pt x="431" y="216"/>
                  </a:lnTo>
                  <a:cubicBezTo>
                    <a:pt x="431" y="72"/>
                    <a:pt x="324" y="0"/>
                    <a:pt x="216" y="0"/>
                  </a:cubicBez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721;p66">
              <a:extLst>
                <a:ext uri="{FF2B5EF4-FFF2-40B4-BE49-F238E27FC236}">
                  <a16:creationId xmlns:a16="http://schemas.microsoft.com/office/drawing/2014/main" id="{7A32CAEC-1EE1-10B2-1D1E-2F8051BCFEEE}"/>
                </a:ext>
              </a:extLst>
            </p:cNvPr>
            <p:cNvSpPr/>
            <p:nvPr/>
          </p:nvSpPr>
          <p:spPr>
            <a:xfrm>
              <a:off x="3639023" y="1798850"/>
              <a:ext cx="25814" cy="31092"/>
            </a:xfrm>
            <a:custGeom>
              <a:avLst/>
              <a:gdLst/>
              <a:ahLst/>
              <a:cxnLst/>
              <a:rect l="l" t="t" r="r" b="b"/>
              <a:pathLst>
                <a:path w="983" h="1184" extrusionOk="0">
                  <a:moveTo>
                    <a:pt x="693" y="0"/>
                  </a:moveTo>
                  <a:cubicBezTo>
                    <a:pt x="626" y="0"/>
                    <a:pt x="560" y="33"/>
                    <a:pt x="518" y="112"/>
                  </a:cubicBezTo>
                  <a:lnTo>
                    <a:pt x="77" y="858"/>
                  </a:lnTo>
                  <a:cubicBezTo>
                    <a:pt x="1" y="1002"/>
                    <a:pt x="96" y="1184"/>
                    <a:pt x="269" y="1184"/>
                  </a:cubicBezTo>
                  <a:cubicBezTo>
                    <a:pt x="345" y="1174"/>
                    <a:pt x="412" y="1136"/>
                    <a:pt x="451" y="1069"/>
                  </a:cubicBezTo>
                  <a:lnTo>
                    <a:pt x="891" y="322"/>
                  </a:lnTo>
                  <a:cubicBezTo>
                    <a:pt x="982" y="152"/>
                    <a:pt x="837" y="0"/>
                    <a:pt x="693" y="0"/>
                  </a:cubicBez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722;p66">
              <a:extLst>
                <a:ext uri="{FF2B5EF4-FFF2-40B4-BE49-F238E27FC236}">
                  <a16:creationId xmlns:a16="http://schemas.microsoft.com/office/drawing/2014/main" id="{D5F68CD5-0DEF-2E11-A768-34AB0F2FC953}"/>
                </a:ext>
              </a:extLst>
            </p:cNvPr>
            <p:cNvSpPr/>
            <p:nvPr/>
          </p:nvSpPr>
          <p:spPr>
            <a:xfrm>
              <a:off x="3786053" y="1543761"/>
              <a:ext cx="25971" cy="31092"/>
            </a:xfrm>
            <a:custGeom>
              <a:avLst/>
              <a:gdLst/>
              <a:ahLst/>
              <a:cxnLst/>
              <a:rect l="l" t="t" r="r" b="b"/>
              <a:pathLst>
                <a:path w="989" h="1184" extrusionOk="0">
                  <a:moveTo>
                    <a:pt x="699" y="1"/>
                  </a:moveTo>
                  <a:cubicBezTo>
                    <a:pt x="631" y="1"/>
                    <a:pt x="563" y="33"/>
                    <a:pt x="517" y="112"/>
                  </a:cubicBezTo>
                  <a:lnTo>
                    <a:pt x="87" y="859"/>
                  </a:lnTo>
                  <a:cubicBezTo>
                    <a:pt x="0" y="1002"/>
                    <a:pt x="106" y="1184"/>
                    <a:pt x="278" y="1184"/>
                  </a:cubicBezTo>
                  <a:cubicBezTo>
                    <a:pt x="354" y="1184"/>
                    <a:pt x="421" y="1136"/>
                    <a:pt x="460" y="1069"/>
                  </a:cubicBezTo>
                  <a:lnTo>
                    <a:pt x="890" y="323"/>
                  </a:lnTo>
                  <a:cubicBezTo>
                    <a:pt x="988" y="153"/>
                    <a:pt x="845" y="1"/>
                    <a:pt x="699" y="1"/>
                  </a:cubicBez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723;p66">
              <a:extLst>
                <a:ext uri="{FF2B5EF4-FFF2-40B4-BE49-F238E27FC236}">
                  <a16:creationId xmlns:a16="http://schemas.microsoft.com/office/drawing/2014/main" id="{03BB6561-A160-A2C9-76F5-16D840391C7F}"/>
                </a:ext>
              </a:extLst>
            </p:cNvPr>
            <p:cNvSpPr/>
            <p:nvPr/>
          </p:nvSpPr>
          <p:spPr>
            <a:xfrm>
              <a:off x="3579728" y="1601874"/>
              <a:ext cx="35950" cy="22741"/>
            </a:xfrm>
            <a:custGeom>
              <a:avLst/>
              <a:gdLst/>
              <a:ahLst/>
              <a:cxnLst/>
              <a:rect l="l" t="t" r="r" b="b"/>
              <a:pathLst>
                <a:path w="1369" h="866" extrusionOk="0">
                  <a:moveTo>
                    <a:pt x="309" y="1"/>
                  </a:moveTo>
                  <a:cubicBezTo>
                    <a:pt x="118" y="1"/>
                    <a:pt x="1" y="284"/>
                    <a:pt x="211" y="397"/>
                  </a:cubicBezTo>
                  <a:lnTo>
                    <a:pt x="957" y="837"/>
                  </a:lnTo>
                  <a:cubicBezTo>
                    <a:pt x="986" y="856"/>
                    <a:pt x="1024" y="866"/>
                    <a:pt x="1062" y="866"/>
                  </a:cubicBezTo>
                  <a:cubicBezTo>
                    <a:pt x="1283" y="866"/>
                    <a:pt x="1369" y="569"/>
                    <a:pt x="1168" y="464"/>
                  </a:cubicBezTo>
                  <a:lnTo>
                    <a:pt x="421" y="33"/>
                  </a:lnTo>
                  <a:cubicBezTo>
                    <a:pt x="382" y="11"/>
                    <a:pt x="344" y="1"/>
                    <a:pt x="309" y="1"/>
                  </a:cubicBez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724;p66">
              <a:extLst>
                <a:ext uri="{FF2B5EF4-FFF2-40B4-BE49-F238E27FC236}">
                  <a16:creationId xmlns:a16="http://schemas.microsoft.com/office/drawing/2014/main" id="{CCC5915F-3C4F-613C-3680-65893D88EA2B}"/>
                </a:ext>
              </a:extLst>
            </p:cNvPr>
            <p:cNvSpPr/>
            <p:nvPr/>
          </p:nvSpPr>
          <p:spPr>
            <a:xfrm>
              <a:off x="3834818" y="1749167"/>
              <a:ext cx="35687" cy="22741"/>
            </a:xfrm>
            <a:custGeom>
              <a:avLst/>
              <a:gdLst/>
              <a:ahLst/>
              <a:cxnLst/>
              <a:rect l="l" t="t" r="r" b="b"/>
              <a:pathLst>
                <a:path w="1359" h="866" extrusionOk="0">
                  <a:moveTo>
                    <a:pt x="318" y="0"/>
                  </a:moveTo>
                  <a:cubicBezTo>
                    <a:pt x="124" y="0"/>
                    <a:pt x="1" y="285"/>
                    <a:pt x="211" y="406"/>
                  </a:cubicBezTo>
                  <a:lnTo>
                    <a:pt x="957" y="836"/>
                  </a:lnTo>
                  <a:cubicBezTo>
                    <a:pt x="986" y="855"/>
                    <a:pt x="1024" y="865"/>
                    <a:pt x="1062" y="865"/>
                  </a:cubicBezTo>
                  <a:cubicBezTo>
                    <a:pt x="1282" y="865"/>
                    <a:pt x="1359" y="568"/>
                    <a:pt x="1168" y="463"/>
                  </a:cubicBezTo>
                  <a:lnTo>
                    <a:pt x="431" y="32"/>
                  </a:lnTo>
                  <a:cubicBezTo>
                    <a:pt x="392" y="10"/>
                    <a:pt x="353" y="0"/>
                    <a:pt x="318" y="0"/>
                  </a:cubicBez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725;p66">
              <a:extLst>
                <a:ext uri="{FF2B5EF4-FFF2-40B4-BE49-F238E27FC236}">
                  <a16:creationId xmlns:a16="http://schemas.microsoft.com/office/drawing/2014/main" id="{0D6E9EF6-EA2A-2912-34CC-96C717D34FEB}"/>
                </a:ext>
              </a:extLst>
            </p:cNvPr>
            <p:cNvSpPr/>
            <p:nvPr/>
          </p:nvSpPr>
          <p:spPr>
            <a:xfrm>
              <a:off x="3786000" y="1798850"/>
              <a:ext cx="25709" cy="31092"/>
            </a:xfrm>
            <a:custGeom>
              <a:avLst/>
              <a:gdLst/>
              <a:ahLst/>
              <a:cxnLst/>
              <a:rect l="l" t="t" r="r" b="b"/>
              <a:pathLst>
                <a:path w="979" h="1184" extrusionOk="0">
                  <a:moveTo>
                    <a:pt x="289" y="0"/>
                  </a:moveTo>
                  <a:cubicBezTo>
                    <a:pt x="143" y="0"/>
                    <a:pt x="0" y="152"/>
                    <a:pt x="98" y="322"/>
                  </a:cubicBezTo>
                  <a:lnTo>
                    <a:pt x="529" y="1069"/>
                  </a:lnTo>
                  <a:cubicBezTo>
                    <a:pt x="567" y="1136"/>
                    <a:pt x="634" y="1174"/>
                    <a:pt x="711" y="1184"/>
                  </a:cubicBezTo>
                  <a:cubicBezTo>
                    <a:pt x="883" y="1184"/>
                    <a:pt x="979" y="1002"/>
                    <a:pt x="902" y="858"/>
                  </a:cubicBezTo>
                  <a:lnTo>
                    <a:pt x="471" y="112"/>
                  </a:lnTo>
                  <a:cubicBezTo>
                    <a:pt x="426" y="33"/>
                    <a:pt x="357" y="0"/>
                    <a:pt x="289" y="0"/>
                  </a:cubicBez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726;p66">
              <a:extLst>
                <a:ext uri="{FF2B5EF4-FFF2-40B4-BE49-F238E27FC236}">
                  <a16:creationId xmlns:a16="http://schemas.microsoft.com/office/drawing/2014/main" id="{81E51227-2C0D-3125-F8E3-7A70DF24BB55}"/>
                </a:ext>
              </a:extLst>
            </p:cNvPr>
            <p:cNvSpPr/>
            <p:nvPr/>
          </p:nvSpPr>
          <p:spPr>
            <a:xfrm>
              <a:off x="3638472" y="1543761"/>
              <a:ext cx="25971" cy="31092"/>
            </a:xfrm>
            <a:custGeom>
              <a:avLst/>
              <a:gdLst/>
              <a:ahLst/>
              <a:cxnLst/>
              <a:rect l="l" t="t" r="r" b="b"/>
              <a:pathLst>
                <a:path w="989" h="1184" extrusionOk="0">
                  <a:moveTo>
                    <a:pt x="290" y="1"/>
                  </a:moveTo>
                  <a:cubicBezTo>
                    <a:pt x="143" y="1"/>
                    <a:pt x="0" y="153"/>
                    <a:pt x="98" y="323"/>
                  </a:cubicBezTo>
                  <a:lnTo>
                    <a:pt x="539" y="1069"/>
                  </a:lnTo>
                  <a:cubicBezTo>
                    <a:pt x="577" y="1136"/>
                    <a:pt x="644" y="1184"/>
                    <a:pt x="720" y="1184"/>
                  </a:cubicBezTo>
                  <a:cubicBezTo>
                    <a:pt x="883" y="1184"/>
                    <a:pt x="988" y="1002"/>
                    <a:pt x="912" y="859"/>
                  </a:cubicBezTo>
                  <a:lnTo>
                    <a:pt x="472" y="112"/>
                  </a:lnTo>
                  <a:cubicBezTo>
                    <a:pt x="426" y="33"/>
                    <a:pt x="358" y="1"/>
                    <a:pt x="290" y="1"/>
                  </a:cubicBez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27;p66">
              <a:extLst>
                <a:ext uri="{FF2B5EF4-FFF2-40B4-BE49-F238E27FC236}">
                  <a16:creationId xmlns:a16="http://schemas.microsoft.com/office/drawing/2014/main" id="{D3B33EFA-C8A3-F477-DD70-24BD1E9A501E}"/>
                </a:ext>
              </a:extLst>
            </p:cNvPr>
            <p:cNvSpPr/>
            <p:nvPr/>
          </p:nvSpPr>
          <p:spPr>
            <a:xfrm>
              <a:off x="3835317" y="1601507"/>
              <a:ext cx="36291" cy="23109"/>
            </a:xfrm>
            <a:custGeom>
              <a:avLst/>
              <a:gdLst/>
              <a:ahLst/>
              <a:cxnLst/>
              <a:rect l="l" t="t" r="r" b="b"/>
              <a:pathLst>
                <a:path w="1382" h="880" extrusionOk="0">
                  <a:moveTo>
                    <a:pt x="1059" y="0"/>
                  </a:moveTo>
                  <a:cubicBezTo>
                    <a:pt x="1021" y="0"/>
                    <a:pt x="980" y="11"/>
                    <a:pt x="938" y="38"/>
                  </a:cubicBezTo>
                  <a:lnTo>
                    <a:pt x="192" y="478"/>
                  </a:lnTo>
                  <a:cubicBezTo>
                    <a:pt x="0" y="583"/>
                    <a:pt x="77" y="880"/>
                    <a:pt x="297" y="880"/>
                  </a:cubicBezTo>
                  <a:cubicBezTo>
                    <a:pt x="335" y="880"/>
                    <a:pt x="373" y="870"/>
                    <a:pt x="402" y="851"/>
                  </a:cubicBezTo>
                  <a:lnTo>
                    <a:pt x="1149" y="411"/>
                  </a:lnTo>
                  <a:cubicBezTo>
                    <a:pt x="1381" y="307"/>
                    <a:pt x="1257" y="0"/>
                    <a:pt x="1059" y="0"/>
                  </a:cubicBez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28;p66">
              <a:extLst>
                <a:ext uri="{FF2B5EF4-FFF2-40B4-BE49-F238E27FC236}">
                  <a16:creationId xmlns:a16="http://schemas.microsoft.com/office/drawing/2014/main" id="{488ED245-EAE5-E9CD-ED18-CCAF10619C9C}"/>
                </a:ext>
              </a:extLst>
            </p:cNvPr>
            <p:cNvSpPr/>
            <p:nvPr/>
          </p:nvSpPr>
          <p:spPr>
            <a:xfrm>
              <a:off x="3579964" y="1749167"/>
              <a:ext cx="35950" cy="22741"/>
            </a:xfrm>
            <a:custGeom>
              <a:avLst/>
              <a:gdLst/>
              <a:ahLst/>
              <a:cxnLst/>
              <a:rect l="l" t="t" r="r" b="b"/>
              <a:pathLst>
                <a:path w="1369" h="866" extrusionOk="0">
                  <a:moveTo>
                    <a:pt x="1057" y="0"/>
                  </a:moveTo>
                  <a:cubicBezTo>
                    <a:pt x="1023" y="0"/>
                    <a:pt x="986" y="10"/>
                    <a:pt x="948" y="32"/>
                  </a:cubicBezTo>
                  <a:lnTo>
                    <a:pt x="202" y="463"/>
                  </a:lnTo>
                  <a:cubicBezTo>
                    <a:pt x="1" y="568"/>
                    <a:pt x="87" y="865"/>
                    <a:pt x="307" y="865"/>
                  </a:cubicBezTo>
                  <a:cubicBezTo>
                    <a:pt x="345" y="865"/>
                    <a:pt x="384" y="855"/>
                    <a:pt x="412" y="836"/>
                  </a:cubicBezTo>
                  <a:lnTo>
                    <a:pt x="1159" y="406"/>
                  </a:lnTo>
                  <a:cubicBezTo>
                    <a:pt x="1369" y="285"/>
                    <a:pt x="1245" y="0"/>
                    <a:pt x="1057" y="0"/>
                  </a:cubicBez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29;p66">
              <a:extLst>
                <a:ext uri="{FF2B5EF4-FFF2-40B4-BE49-F238E27FC236}">
                  <a16:creationId xmlns:a16="http://schemas.microsoft.com/office/drawing/2014/main" id="{99BFB9B4-BB1A-2A3C-3C7F-D044171FF342}"/>
                </a:ext>
              </a:extLst>
            </p:cNvPr>
            <p:cNvSpPr/>
            <p:nvPr/>
          </p:nvSpPr>
          <p:spPr>
            <a:xfrm>
              <a:off x="3737209" y="1591764"/>
              <a:ext cx="80776" cy="68302"/>
            </a:xfrm>
            <a:custGeom>
              <a:avLst/>
              <a:gdLst/>
              <a:ahLst/>
              <a:cxnLst/>
              <a:rect l="l" t="t" r="r" b="b"/>
              <a:pathLst>
                <a:path w="3076" h="2601" extrusionOk="0">
                  <a:moveTo>
                    <a:pt x="388" y="1"/>
                  </a:moveTo>
                  <a:cubicBezTo>
                    <a:pt x="95" y="1"/>
                    <a:pt x="1" y="473"/>
                    <a:pt x="348" y="543"/>
                  </a:cubicBezTo>
                  <a:cubicBezTo>
                    <a:pt x="1324" y="791"/>
                    <a:pt x="2119" y="1490"/>
                    <a:pt x="2502" y="2428"/>
                  </a:cubicBezTo>
                  <a:cubicBezTo>
                    <a:pt x="2540" y="2533"/>
                    <a:pt x="2645" y="2600"/>
                    <a:pt x="2750" y="2600"/>
                  </a:cubicBezTo>
                  <a:cubicBezTo>
                    <a:pt x="2942" y="2600"/>
                    <a:pt x="3076" y="2399"/>
                    <a:pt x="2999" y="2227"/>
                  </a:cubicBezTo>
                  <a:cubicBezTo>
                    <a:pt x="2559" y="1136"/>
                    <a:pt x="1621" y="313"/>
                    <a:pt x="482" y="16"/>
                  </a:cubicBezTo>
                  <a:cubicBezTo>
                    <a:pt x="449" y="6"/>
                    <a:pt x="417" y="1"/>
                    <a:pt x="388" y="1"/>
                  </a:cubicBez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730;p66">
              <a:extLst>
                <a:ext uri="{FF2B5EF4-FFF2-40B4-BE49-F238E27FC236}">
                  <a16:creationId xmlns:a16="http://schemas.microsoft.com/office/drawing/2014/main" id="{50B08941-D502-9D5E-57CA-475E415629A9}"/>
                </a:ext>
              </a:extLst>
            </p:cNvPr>
            <p:cNvSpPr/>
            <p:nvPr/>
          </p:nvSpPr>
          <p:spPr>
            <a:xfrm>
              <a:off x="3691307" y="1732150"/>
              <a:ext cx="68118" cy="102073"/>
            </a:xfrm>
            <a:custGeom>
              <a:avLst/>
              <a:gdLst/>
              <a:ahLst/>
              <a:cxnLst/>
              <a:rect l="l" t="t" r="r" b="b"/>
              <a:pathLst>
                <a:path w="2594" h="3887" extrusionOk="0">
                  <a:moveTo>
                    <a:pt x="871" y="1"/>
                  </a:moveTo>
                  <a:lnTo>
                    <a:pt x="871" y="412"/>
                  </a:lnTo>
                  <a:cubicBezTo>
                    <a:pt x="862" y="499"/>
                    <a:pt x="823" y="566"/>
                    <a:pt x="747" y="604"/>
                  </a:cubicBezTo>
                  <a:lnTo>
                    <a:pt x="230" y="872"/>
                  </a:lnTo>
                  <a:cubicBezTo>
                    <a:pt x="87" y="948"/>
                    <a:pt x="0" y="1101"/>
                    <a:pt x="0" y="1264"/>
                  </a:cubicBezTo>
                  <a:lnTo>
                    <a:pt x="0" y="2527"/>
                  </a:lnTo>
                  <a:cubicBezTo>
                    <a:pt x="0" y="2987"/>
                    <a:pt x="134" y="3446"/>
                    <a:pt x="402" y="3839"/>
                  </a:cubicBezTo>
                  <a:lnTo>
                    <a:pt x="431" y="3886"/>
                  </a:lnTo>
                  <a:lnTo>
                    <a:pt x="2154" y="3886"/>
                  </a:lnTo>
                  <a:lnTo>
                    <a:pt x="2192" y="3839"/>
                  </a:lnTo>
                  <a:cubicBezTo>
                    <a:pt x="2450" y="3446"/>
                    <a:pt x="2584" y="2987"/>
                    <a:pt x="2594" y="2527"/>
                  </a:cubicBezTo>
                  <a:lnTo>
                    <a:pt x="2594" y="1255"/>
                  </a:lnTo>
                  <a:cubicBezTo>
                    <a:pt x="2594" y="1101"/>
                    <a:pt x="2498" y="948"/>
                    <a:pt x="2364" y="872"/>
                  </a:cubicBezTo>
                  <a:lnTo>
                    <a:pt x="1847" y="613"/>
                  </a:lnTo>
                  <a:cubicBezTo>
                    <a:pt x="1771" y="575"/>
                    <a:pt x="1733" y="499"/>
                    <a:pt x="1733" y="422"/>
                  </a:cubicBezTo>
                  <a:lnTo>
                    <a:pt x="1733" y="1"/>
                  </a:ln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731;p66">
              <a:extLst>
                <a:ext uri="{FF2B5EF4-FFF2-40B4-BE49-F238E27FC236}">
                  <a16:creationId xmlns:a16="http://schemas.microsoft.com/office/drawing/2014/main" id="{4A276714-AFE3-F810-A72E-6DA4A862B585}"/>
                </a:ext>
              </a:extLst>
            </p:cNvPr>
            <p:cNvSpPr/>
            <p:nvPr/>
          </p:nvSpPr>
          <p:spPr>
            <a:xfrm>
              <a:off x="3691307" y="1751267"/>
              <a:ext cx="68118" cy="82955"/>
            </a:xfrm>
            <a:custGeom>
              <a:avLst/>
              <a:gdLst/>
              <a:ahLst/>
              <a:cxnLst/>
              <a:rect l="l" t="t" r="r" b="b"/>
              <a:pathLst>
                <a:path w="2594" h="3159" extrusionOk="0">
                  <a:moveTo>
                    <a:pt x="508" y="0"/>
                  </a:moveTo>
                  <a:lnTo>
                    <a:pt x="240" y="144"/>
                  </a:lnTo>
                  <a:cubicBezTo>
                    <a:pt x="96" y="220"/>
                    <a:pt x="0" y="364"/>
                    <a:pt x="10" y="527"/>
                  </a:cubicBezTo>
                  <a:lnTo>
                    <a:pt x="10" y="1799"/>
                  </a:lnTo>
                  <a:cubicBezTo>
                    <a:pt x="10" y="2259"/>
                    <a:pt x="144" y="2718"/>
                    <a:pt x="402" y="3111"/>
                  </a:cubicBezTo>
                  <a:lnTo>
                    <a:pt x="441" y="3158"/>
                  </a:lnTo>
                  <a:lnTo>
                    <a:pt x="2163" y="3158"/>
                  </a:lnTo>
                  <a:lnTo>
                    <a:pt x="2202" y="3111"/>
                  </a:lnTo>
                  <a:cubicBezTo>
                    <a:pt x="2460" y="2718"/>
                    <a:pt x="2594" y="2259"/>
                    <a:pt x="2594" y="1799"/>
                  </a:cubicBezTo>
                  <a:lnTo>
                    <a:pt x="2594" y="527"/>
                  </a:lnTo>
                  <a:cubicBezTo>
                    <a:pt x="2594" y="373"/>
                    <a:pt x="2508" y="220"/>
                    <a:pt x="2364" y="144"/>
                  </a:cubicBezTo>
                  <a:lnTo>
                    <a:pt x="2087" y="0"/>
                  </a:lnTo>
                  <a:cubicBezTo>
                    <a:pt x="1876" y="230"/>
                    <a:pt x="1589" y="345"/>
                    <a:pt x="1301" y="345"/>
                  </a:cubicBezTo>
                  <a:cubicBezTo>
                    <a:pt x="1012" y="345"/>
                    <a:pt x="723" y="230"/>
                    <a:pt x="508" y="0"/>
                  </a:cubicBez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732;p66">
              <a:extLst>
                <a:ext uri="{FF2B5EF4-FFF2-40B4-BE49-F238E27FC236}">
                  <a16:creationId xmlns:a16="http://schemas.microsoft.com/office/drawing/2014/main" id="{017684A0-2688-4B6C-2340-A3DCFF530160}"/>
                </a:ext>
              </a:extLst>
            </p:cNvPr>
            <p:cNvSpPr/>
            <p:nvPr/>
          </p:nvSpPr>
          <p:spPr>
            <a:xfrm>
              <a:off x="3712656" y="1732150"/>
              <a:ext cx="25420" cy="17122"/>
            </a:xfrm>
            <a:custGeom>
              <a:avLst/>
              <a:gdLst/>
              <a:ahLst/>
              <a:cxnLst/>
              <a:rect l="l" t="t" r="r" b="b"/>
              <a:pathLst>
                <a:path w="968" h="652" extrusionOk="0">
                  <a:moveTo>
                    <a:pt x="58" y="1"/>
                  </a:moveTo>
                  <a:lnTo>
                    <a:pt x="58" y="412"/>
                  </a:lnTo>
                  <a:cubicBezTo>
                    <a:pt x="49" y="470"/>
                    <a:pt x="39" y="518"/>
                    <a:pt x="1" y="556"/>
                  </a:cubicBezTo>
                  <a:cubicBezTo>
                    <a:pt x="154" y="613"/>
                    <a:pt x="317" y="652"/>
                    <a:pt x="489" y="652"/>
                  </a:cubicBezTo>
                  <a:cubicBezTo>
                    <a:pt x="652" y="652"/>
                    <a:pt x="814" y="613"/>
                    <a:pt x="967" y="556"/>
                  </a:cubicBezTo>
                  <a:cubicBezTo>
                    <a:pt x="929" y="518"/>
                    <a:pt x="910" y="470"/>
                    <a:pt x="910" y="412"/>
                  </a:cubicBezTo>
                  <a:lnTo>
                    <a:pt x="910" y="1"/>
                  </a:ln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733;p66">
              <a:extLst>
                <a:ext uri="{FF2B5EF4-FFF2-40B4-BE49-F238E27FC236}">
                  <a16:creationId xmlns:a16="http://schemas.microsoft.com/office/drawing/2014/main" id="{9A1FFB68-1B54-5957-C8A6-BD248B958B2A}"/>
                </a:ext>
              </a:extLst>
            </p:cNvPr>
            <p:cNvSpPr/>
            <p:nvPr/>
          </p:nvSpPr>
          <p:spPr>
            <a:xfrm>
              <a:off x="3702625" y="1686930"/>
              <a:ext cx="45509" cy="51049"/>
            </a:xfrm>
            <a:custGeom>
              <a:avLst/>
              <a:gdLst/>
              <a:ahLst/>
              <a:cxnLst/>
              <a:rect l="l" t="t" r="r" b="b"/>
              <a:pathLst>
                <a:path w="1733" h="1944" extrusionOk="0">
                  <a:moveTo>
                    <a:pt x="651" y="0"/>
                  </a:moveTo>
                  <a:cubicBezTo>
                    <a:pt x="297" y="0"/>
                    <a:pt x="0" y="287"/>
                    <a:pt x="0" y="641"/>
                  </a:cubicBezTo>
                  <a:lnTo>
                    <a:pt x="0" y="1072"/>
                  </a:lnTo>
                  <a:cubicBezTo>
                    <a:pt x="0" y="1551"/>
                    <a:pt x="392" y="1943"/>
                    <a:pt x="871" y="1943"/>
                  </a:cubicBezTo>
                  <a:cubicBezTo>
                    <a:pt x="1340" y="1943"/>
                    <a:pt x="1732" y="1551"/>
                    <a:pt x="1732" y="1072"/>
                  </a:cubicBezTo>
                  <a:lnTo>
                    <a:pt x="1732" y="641"/>
                  </a:lnTo>
                  <a:cubicBezTo>
                    <a:pt x="1732" y="287"/>
                    <a:pt x="1436" y="0"/>
                    <a:pt x="1081" y="0"/>
                  </a:cubicBez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734;p66">
              <a:extLst>
                <a:ext uri="{FF2B5EF4-FFF2-40B4-BE49-F238E27FC236}">
                  <a16:creationId xmlns:a16="http://schemas.microsoft.com/office/drawing/2014/main" id="{58392211-D102-A840-9C95-38943F0F8E29}"/>
                </a:ext>
              </a:extLst>
            </p:cNvPr>
            <p:cNvSpPr/>
            <p:nvPr/>
          </p:nvSpPr>
          <p:spPr>
            <a:xfrm>
              <a:off x="3702625" y="1686930"/>
              <a:ext cx="31171" cy="50944"/>
            </a:xfrm>
            <a:custGeom>
              <a:avLst/>
              <a:gdLst/>
              <a:ahLst/>
              <a:cxnLst/>
              <a:rect l="l" t="t" r="r" b="b"/>
              <a:pathLst>
                <a:path w="1187" h="1940" extrusionOk="0">
                  <a:moveTo>
                    <a:pt x="651" y="0"/>
                  </a:moveTo>
                  <a:cubicBezTo>
                    <a:pt x="297" y="0"/>
                    <a:pt x="0" y="287"/>
                    <a:pt x="0" y="641"/>
                  </a:cubicBezTo>
                  <a:lnTo>
                    <a:pt x="0" y="1072"/>
                  </a:lnTo>
                  <a:cubicBezTo>
                    <a:pt x="0" y="1569"/>
                    <a:pt x="409" y="1940"/>
                    <a:pt x="865" y="1940"/>
                  </a:cubicBezTo>
                  <a:cubicBezTo>
                    <a:pt x="971" y="1940"/>
                    <a:pt x="1080" y="1919"/>
                    <a:pt x="1187" y="1876"/>
                  </a:cubicBezTo>
                  <a:cubicBezTo>
                    <a:pt x="861" y="1742"/>
                    <a:pt x="651" y="1426"/>
                    <a:pt x="651" y="1072"/>
                  </a:cubicBezTo>
                  <a:lnTo>
                    <a:pt x="651" y="641"/>
                  </a:lnTo>
                  <a:cubicBezTo>
                    <a:pt x="651" y="326"/>
                    <a:pt x="881" y="58"/>
                    <a:pt x="1187" y="10"/>
                  </a:cubicBezTo>
                  <a:cubicBezTo>
                    <a:pt x="1158" y="0"/>
                    <a:pt x="1120" y="0"/>
                    <a:pt x="1081" y="0"/>
                  </a:cubicBez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735;p66">
              <a:extLst>
                <a:ext uri="{FF2B5EF4-FFF2-40B4-BE49-F238E27FC236}">
                  <a16:creationId xmlns:a16="http://schemas.microsoft.com/office/drawing/2014/main" id="{044DF7E8-CFCF-E272-3ABE-D889DCEAA245}"/>
                </a:ext>
              </a:extLst>
            </p:cNvPr>
            <p:cNvSpPr/>
            <p:nvPr/>
          </p:nvSpPr>
          <p:spPr>
            <a:xfrm>
              <a:off x="3702625" y="1834196"/>
              <a:ext cx="45509" cy="28177"/>
            </a:xfrm>
            <a:custGeom>
              <a:avLst/>
              <a:gdLst/>
              <a:ahLst/>
              <a:cxnLst/>
              <a:rect l="l" t="t" r="r" b="b"/>
              <a:pathLst>
                <a:path w="1733" h="1073" extrusionOk="0">
                  <a:moveTo>
                    <a:pt x="0" y="0"/>
                  </a:moveTo>
                  <a:lnTo>
                    <a:pt x="0" y="862"/>
                  </a:lnTo>
                  <a:cubicBezTo>
                    <a:pt x="0" y="977"/>
                    <a:pt x="96" y="1072"/>
                    <a:pt x="220" y="1072"/>
                  </a:cubicBezTo>
                  <a:lnTo>
                    <a:pt x="1512" y="1072"/>
                  </a:lnTo>
                  <a:cubicBezTo>
                    <a:pt x="1637" y="1072"/>
                    <a:pt x="1732" y="977"/>
                    <a:pt x="1732" y="862"/>
                  </a:cubicBezTo>
                  <a:lnTo>
                    <a:pt x="1732" y="0"/>
                  </a:ln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736;p66">
              <a:extLst>
                <a:ext uri="{FF2B5EF4-FFF2-40B4-BE49-F238E27FC236}">
                  <a16:creationId xmlns:a16="http://schemas.microsoft.com/office/drawing/2014/main" id="{8CD23E23-A151-13D9-5FF0-516EC8601D19}"/>
                </a:ext>
              </a:extLst>
            </p:cNvPr>
            <p:cNvSpPr/>
            <p:nvPr/>
          </p:nvSpPr>
          <p:spPr>
            <a:xfrm>
              <a:off x="3691307" y="1759303"/>
              <a:ext cx="11344" cy="74920"/>
            </a:xfrm>
            <a:custGeom>
              <a:avLst/>
              <a:gdLst/>
              <a:ahLst/>
              <a:cxnLst/>
              <a:rect l="l" t="t" r="r" b="b"/>
              <a:pathLst>
                <a:path w="432" h="2853" extrusionOk="0">
                  <a:moveTo>
                    <a:pt x="67" y="1"/>
                  </a:moveTo>
                  <a:cubicBezTo>
                    <a:pt x="29" y="67"/>
                    <a:pt x="0" y="154"/>
                    <a:pt x="0" y="230"/>
                  </a:cubicBezTo>
                  <a:lnTo>
                    <a:pt x="0" y="1493"/>
                  </a:lnTo>
                  <a:cubicBezTo>
                    <a:pt x="0" y="1953"/>
                    <a:pt x="144" y="2412"/>
                    <a:pt x="402" y="2805"/>
                  </a:cubicBezTo>
                  <a:lnTo>
                    <a:pt x="431" y="2852"/>
                  </a:lnTo>
                  <a:lnTo>
                    <a:pt x="431" y="489"/>
                  </a:lnTo>
                  <a:cubicBezTo>
                    <a:pt x="431" y="355"/>
                    <a:pt x="374" y="230"/>
                    <a:pt x="259" y="144"/>
                  </a:cubicBezTo>
                  <a:lnTo>
                    <a:pt x="67" y="1"/>
                  </a:ln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737;p66">
              <a:extLst>
                <a:ext uri="{FF2B5EF4-FFF2-40B4-BE49-F238E27FC236}">
                  <a16:creationId xmlns:a16="http://schemas.microsoft.com/office/drawing/2014/main" id="{AA8643A4-7A89-F7FC-2831-5E15783703EF}"/>
                </a:ext>
              </a:extLst>
            </p:cNvPr>
            <p:cNvSpPr/>
            <p:nvPr/>
          </p:nvSpPr>
          <p:spPr>
            <a:xfrm>
              <a:off x="3748107" y="1759303"/>
              <a:ext cx="11318" cy="74920"/>
            </a:xfrm>
            <a:custGeom>
              <a:avLst/>
              <a:gdLst/>
              <a:ahLst/>
              <a:cxnLst/>
              <a:rect l="l" t="t" r="r" b="b"/>
              <a:pathLst>
                <a:path w="431" h="2853" extrusionOk="0">
                  <a:moveTo>
                    <a:pt x="364" y="1"/>
                  </a:moveTo>
                  <a:lnTo>
                    <a:pt x="173" y="144"/>
                  </a:lnTo>
                  <a:cubicBezTo>
                    <a:pt x="58" y="230"/>
                    <a:pt x="0" y="355"/>
                    <a:pt x="0" y="489"/>
                  </a:cubicBezTo>
                  <a:lnTo>
                    <a:pt x="0" y="2852"/>
                  </a:lnTo>
                  <a:lnTo>
                    <a:pt x="29" y="2805"/>
                  </a:lnTo>
                  <a:cubicBezTo>
                    <a:pt x="287" y="2412"/>
                    <a:pt x="431" y="1953"/>
                    <a:pt x="431" y="1493"/>
                  </a:cubicBezTo>
                  <a:lnTo>
                    <a:pt x="431" y="230"/>
                  </a:lnTo>
                  <a:cubicBezTo>
                    <a:pt x="431" y="154"/>
                    <a:pt x="402" y="67"/>
                    <a:pt x="364" y="1"/>
                  </a:cubicBez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738;p66">
              <a:extLst>
                <a:ext uri="{FF2B5EF4-FFF2-40B4-BE49-F238E27FC236}">
                  <a16:creationId xmlns:a16="http://schemas.microsoft.com/office/drawing/2014/main" id="{DF9D666A-B8B0-CAD7-18FE-DDF35F7AF76D}"/>
                </a:ext>
              </a:extLst>
            </p:cNvPr>
            <p:cNvSpPr/>
            <p:nvPr/>
          </p:nvSpPr>
          <p:spPr>
            <a:xfrm>
              <a:off x="3722477" y="1845514"/>
              <a:ext cx="5803" cy="17095"/>
            </a:xfrm>
            <a:custGeom>
              <a:avLst/>
              <a:gdLst/>
              <a:ahLst/>
              <a:cxnLst/>
              <a:rect l="l" t="t" r="r" b="b"/>
              <a:pathLst>
                <a:path w="221" h="651" extrusionOk="0">
                  <a:moveTo>
                    <a:pt x="115" y="0"/>
                  </a:moveTo>
                  <a:cubicBezTo>
                    <a:pt x="48" y="0"/>
                    <a:pt x="0" y="48"/>
                    <a:pt x="0" y="105"/>
                  </a:cubicBezTo>
                  <a:lnTo>
                    <a:pt x="0" y="651"/>
                  </a:lnTo>
                  <a:lnTo>
                    <a:pt x="220" y="651"/>
                  </a:lnTo>
                  <a:lnTo>
                    <a:pt x="220" y="105"/>
                  </a:lnTo>
                  <a:cubicBezTo>
                    <a:pt x="220" y="48"/>
                    <a:pt x="172" y="0"/>
                    <a:pt x="115" y="0"/>
                  </a:cubicBez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739;p66">
              <a:extLst>
                <a:ext uri="{FF2B5EF4-FFF2-40B4-BE49-F238E27FC236}">
                  <a16:creationId xmlns:a16="http://schemas.microsoft.com/office/drawing/2014/main" id="{69F61A29-F6EB-A528-2FEA-0AE3A09645F5}"/>
                </a:ext>
              </a:extLst>
            </p:cNvPr>
            <p:cNvSpPr/>
            <p:nvPr/>
          </p:nvSpPr>
          <p:spPr>
            <a:xfrm>
              <a:off x="3702625" y="1686930"/>
              <a:ext cx="45509" cy="22662"/>
            </a:xfrm>
            <a:custGeom>
              <a:avLst/>
              <a:gdLst/>
              <a:ahLst/>
              <a:cxnLst/>
              <a:rect l="l" t="t" r="r" b="b"/>
              <a:pathLst>
                <a:path w="1733" h="863" extrusionOk="0">
                  <a:moveTo>
                    <a:pt x="651" y="0"/>
                  </a:moveTo>
                  <a:cubicBezTo>
                    <a:pt x="297" y="0"/>
                    <a:pt x="0" y="287"/>
                    <a:pt x="0" y="641"/>
                  </a:cubicBezTo>
                  <a:cubicBezTo>
                    <a:pt x="530" y="794"/>
                    <a:pt x="1076" y="862"/>
                    <a:pt x="1624" y="862"/>
                  </a:cubicBezTo>
                  <a:cubicBezTo>
                    <a:pt x="1660" y="862"/>
                    <a:pt x="1696" y="862"/>
                    <a:pt x="1732" y="862"/>
                  </a:cubicBezTo>
                  <a:lnTo>
                    <a:pt x="1732" y="641"/>
                  </a:lnTo>
                  <a:cubicBezTo>
                    <a:pt x="1732" y="287"/>
                    <a:pt x="1436" y="0"/>
                    <a:pt x="1081" y="0"/>
                  </a:cubicBez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740;p66">
              <a:extLst>
                <a:ext uri="{FF2B5EF4-FFF2-40B4-BE49-F238E27FC236}">
                  <a16:creationId xmlns:a16="http://schemas.microsoft.com/office/drawing/2014/main" id="{BF9351E7-42E0-F025-E946-4EAA096FD473}"/>
                </a:ext>
              </a:extLst>
            </p:cNvPr>
            <p:cNvSpPr/>
            <p:nvPr/>
          </p:nvSpPr>
          <p:spPr>
            <a:xfrm>
              <a:off x="3702625" y="1686930"/>
              <a:ext cx="31171" cy="20640"/>
            </a:xfrm>
            <a:custGeom>
              <a:avLst/>
              <a:gdLst/>
              <a:ahLst/>
              <a:cxnLst/>
              <a:rect l="l" t="t" r="r" b="b"/>
              <a:pathLst>
                <a:path w="1187" h="786" extrusionOk="0">
                  <a:moveTo>
                    <a:pt x="651" y="0"/>
                  </a:moveTo>
                  <a:cubicBezTo>
                    <a:pt x="297" y="0"/>
                    <a:pt x="0" y="287"/>
                    <a:pt x="0" y="641"/>
                  </a:cubicBezTo>
                  <a:cubicBezTo>
                    <a:pt x="220" y="708"/>
                    <a:pt x="431" y="756"/>
                    <a:pt x="651" y="785"/>
                  </a:cubicBezTo>
                  <a:lnTo>
                    <a:pt x="651" y="641"/>
                  </a:lnTo>
                  <a:cubicBezTo>
                    <a:pt x="651" y="326"/>
                    <a:pt x="881" y="58"/>
                    <a:pt x="1187" y="10"/>
                  </a:cubicBezTo>
                  <a:cubicBezTo>
                    <a:pt x="1158" y="0"/>
                    <a:pt x="1120" y="0"/>
                    <a:pt x="1081" y="0"/>
                  </a:cubicBezTo>
                  <a:close/>
                </a:path>
              </a:pathLst>
            </a:custGeom>
            <a:grpFill/>
            <a:ln>
              <a:solidFill>
                <a:srgbClr val="1B146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0577;p67">
            <a:extLst>
              <a:ext uri="{FF2B5EF4-FFF2-40B4-BE49-F238E27FC236}">
                <a16:creationId xmlns:a16="http://schemas.microsoft.com/office/drawing/2014/main" id="{C69F35D6-819B-C414-9BA5-949B06BDA186}"/>
              </a:ext>
            </a:extLst>
          </p:cNvPr>
          <p:cNvGrpSpPr/>
          <p:nvPr/>
        </p:nvGrpSpPr>
        <p:grpSpPr>
          <a:xfrm>
            <a:off x="6632318" y="2865615"/>
            <a:ext cx="991851" cy="958873"/>
            <a:chOff x="1750184" y="2413530"/>
            <a:chExt cx="359730" cy="359441"/>
          </a:xfrm>
          <a:solidFill>
            <a:schemeClr val="bg1">
              <a:lumMod val="95000"/>
            </a:schemeClr>
          </a:solidFill>
        </p:grpSpPr>
        <p:sp>
          <p:nvSpPr>
            <p:cNvPr id="44" name="Google Shape;10578;p67">
              <a:extLst>
                <a:ext uri="{FF2B5EF4-FFF2-40B4-BE49-F238E27FC236}">
                  <a16:creationId xmlns:a16="http://schemas.microsoft.com/office/drawing/2014/main" id="{9BF1D0F8-728E-68C5-8920-80BBB357A33D}"/>
                </a:ext>
              </a:extLst>
            </p:cNvPr>
            <p:cNvSpPr/>
            <p:nvPr/>
          </p:nvSpPr>
          <p:spPr>
            <a:xfrm>
              <a:off x="1867074" y="2496981"/>
              <a:ext cx="58000" cy="64965"/>
            </a:xfrm>
            <a:custGeom>
              <a:avLst/>
              <a:gdLst/>
              <a:ahLst/>
              <a:cxnLst/>
              <a:rect l="l" t="t" r="r" b="b"/>
              <a:pathLst>
                <a:path w="2215" h="2481" extrusionOk="0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grpFill/>
            <a:ln>
              <a:solidFill>
                <a:srgbClr val="EC008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579;p67">
              <a:extLst>
                <a:ext uri="{FF2B5EF4-FFF2-40B4-BE49-F238E27FC236}">
                  <a16:creationId xmlns:a16="http://schemas.microsoft.com/office/drawing/2014/main" id="{A1C49871-36BE-AE62-81AA-FB0575C95036}"/>
                </a:ext>
              </a:extLst>
            </p:cNvPr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grpFill/>
            <a:ln>
              <a:solidFill>
                <a:srgbClr val="EC008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80;p67">
              <a:extLst>
                <a:ext uri="{FF2B5EF4-FFF2-40B4-BE49-F238E27FC236}">
                  <a16:creationId xmlns:a16="http://schemas.microsoft.com/office/drawing/2014/main" id="{381BECD4-2E93-C778-3BB3-EA7224A1EE1C}"/>
                </a:ext>
              </a:extLst>
            </p:cNvPr>
            <p:cNvSpPr/>
            <p:nvPr/>
          </p:nvSpPr>
          <p:spPr>
            <a:xfrm>
              <a:off x="1893808" y="2482737"/>
              <a:ext cx="147160" cy="146898"/>
            </a:xfrm>
            <a:custGeom>
              <a:avLst/>
              <a:gdLst/>
              <a:ahLst/>
              <a:cxnLst/>
              <a:rect l="l" t="t" r="r" b="b"/>
              <a:pathLst>
                <a:path w="5620" h="5610" extrusionOk="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grpFill/>
            <a:ln>
              <a:solidFill>
                <a:srgbClr val="EC008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581;p67">
              <a:extLst>
                <a:ext uri="{FF2B5EF4-FFF2-40B4-BE49-F238E27FC236}">
                  <a16:creationId xmlns:a16="http://schemas.microsoft.com/office/drawing/2014/main" id="{BDB8607A-FDDC-6429-A2C0-0E932E74F591}"/>
                </a:ext>
              </a:extLst>
            </p:cNvPr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grpFill/>
            <a:ln>
              <a:solidFill>
                <a:srgbClr val="EC008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582;p67">
              <a:extLst>
                <a:ext uri="{FF2B5EF4-FFF2-40B4-BE49-F238E27FC236}">
                  <a16:creationId xmlns:a16="http://schemas.microsoft.com/office/drawing/2014/main" id="{9DA5DE60-BC0F-8BC5-FD9C-E59978DAE544}"/>
                </a:ext>
              </a:extLst>
            </p:cNvPr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grpFill/>
            <a:ln>
              <a:solidFill>
                <a:srgbClr val="EC008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583;p67">
              <a:extLst>
                <a:ext uri="{FF2B5EF4-FFF2-40B4-BE49-F238E27FC236}">
                  <a16:creationId xmlns:a16="http://schemas.microsoft.com/office/drawing/2014/main" id="{FF355E20-AD80-7175-0C5C-09D8F6B8EE67}"/>
                </a:ext>
              </a:extLst>
            </p:cNvPr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grpFill/>
            <a:ln>
              <a:solidFill>
                <a:srgbClr val="EC008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584;p67">
              <a:extLst>
                <a:ext uri="{FF2B5EF4-FFF2-40B4-BE49-F238E27FC236}">
                  <a16:creationId xmlns:a16="http://schemas.microsoft.com/office/drawing/2014/main" id="{DFD9C113-D53D-6273-FE1D-DD75EDF091E3}"/>
                </a:ext>
              </a:extLst>
            </p:cNvPr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grpFill/>
            <a:ln>
              <a:solidFill>
                <a:srgbClr val="EC008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585;p67">
              <a:extLst>
                <a:ext uri="{FF2B5EF4-FFF2-40B4-BE49-F238E27FC236}">
                  <a16:creationId xmlns:a16="http://schemas.microsoft.com/office/drawing/2014/main" id="{2608B813-2506-99A9-6274-F23533A58664}"/>
                </a:ext>
              </a:extLst>
            </p:cNvPr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grpFill/>
            <a:ln>
              <a:solidFill>
                <a:srgbClr val="EC008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86;p67">
              <a:extLst>
                <a:ext uri="{FF2B5EF4-FFF2-40B4-BE49-F238E27FC236}">
                  <a16:creationId xmlns:a16="http://schemas.microsoft.com/office/drawing/2014/main" id="{3E26F606-53E0-9D03-FE4F-F07BC1D83A00}"/>
                </a:ext>
              </a:extLst>
            </p:cNvPr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grpFill/>
            <a:ln>
              <a:solidFill>
                <a:srgbClr val="EC008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587;p67">
              <a:extLst>
                <a:ext uri="{FF2B5EF4-FFF2-40B4-BE49-F238E27FC236}">
                  <a16:creationId xmlns:a16="http://schemas.microsoft.com/office/drawing/2014/main" id="{1576B76D-00D8-C77D-B881-2AEBB51DB7B7}"/>
                </a:ext>
              </a:extLst>
            </p:cNvPr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grpFill/>
            <a:ln>
              <a:solidFill>
                <a:srgbClr val="EC008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588;p67">
              <a:extLst>
                <a:ext uri="{FF2B5EF4-FFF2-40B4-BE49-F238E27FC236}">
                  <a16:creationId xmlns:a16="http://schemas.microsoft.com/office/drawing/2014/main" id="{CFFCD718-7F16-16AF-1150-9AE04509C62B}"/>
                </a:ext>
              </a:extLst>
            </p:cNvPr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grpFill/>
            <a:ln>
              <a:solidFill>
                <a:srgbClr val="EC008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0550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00" y="-525173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12731769" y="1565472"/>
            <a:ext cx="2163900" cy="669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Automation        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12513360" y="2208197"/>
            <a:ext cx="2336413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Defining and running various project specific processes 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-5492411" y="3465170"/>
            <a:ext cx="1802726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Cross Platform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-5531871" y="3856793"/>
            <a:ext cx="2291567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Consistancy across diff</a:t>
            </a:r>
            <a:r>
              <a:rPr lang="en-IN" dirty="0"/>
              <a:t>e</a:t>
            </a:r>
            <a:r>
              <a:rPr lang="en" dirty="0"/>
              <a:t>rent operating systems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12839982" y="3041066"/>
            <a:ext cx="2163900" cy="773401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Free &amp; Open Sourse</a:t>
            </a:r>
            <a:endParaRPr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12513360" y="3857712"/>
            <a:ext cx="2363359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Free to use.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view,read modify sourse code </a:t>
            </a:r>
            <a:endParaRPr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6AEF6A-844E-CE99-6DE1-41AD05764F6C}"/>
              </a:ext>
            </a:extLst>
          </p:cNvPr>
          <p:cNvGrpSpPr/>
          <p:nvPr/>
        </p:nvGrpSpPr>
        <p:grpSpPr>
          <a:xfrm>
            <a:off x="11548662" y="3200675"/>
            <a:ext cx="891136" cy="774249"/>
            <a:chOff x="7737302" y="3200675"/>
            <a:chExt cx="891136" cy="774249"/>
          </a:xfrm>
        </p:grpSpPr>
        <p:sp>
          <p:nvSpPr>
            <p:cNvPr id="390" name="Google Shape;390;p34"/>
            <p:cNvSpPr/>
            <p:nvPr/>
          </p:nvSpPr>
          <p:spPr>
            <a:xfrm>
              <a:off x="7737302" y="3498350"/>
              <a:ext cx="407888" cy="179751"/>
            </a:xfrm>
            <a:custGeom>
              <a:avLst/>
              <a:gdLst/>
              <a:ahLst/>
              <a:cxnLst/>
              <a:rect l="l" t="t" r="r" b="b"/>
              <a:pathLst>
                <a:path w="5323" h="2347" extrusionOk="0">
                  <a:moveTo>
                    <a:pt x="1" y="1"/>
                  </a:moveTo>
                  <a:lnTo>
                    <a:pt x="1" y="2346"/>
                  </a:lnTo>
                  <a:lnTo>
                    <a:pt x="5323" y="234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935173" y="3200675"/>
              <a:ext cx="471506" cy="179698"/>
            </a:xfrm>
            <a:custGeom>
              <a:avLst/>
              <a:gdLst/>
              <a:ahLst/>
              <a:cxnLst/>
              <a:rect l="l" t="t" r="r" b="b"/>
              <a:pathLst>
                <a:path w="21766" h="2346" extrusionOk="0">
                  <a:moveTo>
                    <a:pt x="1" y="0"/>
                  </a:moveTo>
                  <a:lnTo>
                    <a:pt x="1" y="2346"/>
                  </a:lnTo>
                  <a:lnTo>
                    <a:pt x="21765" y="2346"/>
                  </a:lnTo>
                  <a:lnTo>
                    <a:pt x="21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8250833" y="3498349"/>
              <a:ext cx="377605" cy="179751"/>
            </a:xfrm>
            <a:custGeom>
              <a:avLst/>
              <a:gdLst/>
              <a:ahLst/>
              <a:cxnLst/>
              <a:rect l="l" t="t" r="r" b="b"/>
              <a:pathLst>
                <a:path w="46995" h="2347" extrusionOk="0">
                  <a:moveTo>
                    <a:pt x="0" y="1"/>
                  </a:moveTo>
                  <a:lnTo>
                    <a:pt x="0" y="2346"/>
                  </a:lnTo>
                  <a:lnTo>
                    <a:pt x="46994" y="2346"/>
                  </a:lnTo>
                  <a:lnTo>
                    <a:pt x="46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7949925" y="3796075"/>
              <a:ext cx="300908" cy="178849"/>
            </a:xfrm>
            <a:custGeom>
              <a:avLst/>
              <a:gdLst/>
              <a:ahLst/>
              <a:cxnLst/>
              <a:rect l="l" t="t" r="r" b="b"/>
              <a:pathLst>
                <a:path w="12098" h="2335" extrusionOk="0">
                  <a:moveTo>
                    <a:pt x="1" y="1"/>
                  </a:moveTo>
                  <a:lnTo>
                    <a:pt x="1" y="2335"/>
                  </a:lnTo>
                  <a:lnTo>
                    <a:pt x="12098" y="233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1A2934-3ECC-1C82-FAD5-19A47B129AC8}"/>
              </a:ext>
            </a:extLst>
          </p:cNvPr>
          <p:cNvGrpSpPr/>
          <p:nvPr/>
        </p:nvGrpSpPr>
        <p:grpSpPr>
          <a:xfrm>
            <a:off x="-3430765" y="3185298"/>
            <a:ext cx="891721" cy="773399"/>
            <a:chOff x="514308" y="3201525"/>
            <a:chExt cx="891721" cy="77339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803CD16-161C-DFA3-182B-330CF7A985D7}"/>
                </a:ext>
              </a:extLst>
            </p:cNvPr>
            <p:cNvGrpSpPr/>
            <p:nvPr/>
          </p:nvGrpSpPr>
          <p:grpSpPr>
            <a:xfrm>
              <a:off x="514308" y="3201525"/>
              <a:ext cx="891721" cy="476576"/>
              <a:chOff x="514308" y="3201525"/>
              <a:chExt cx="891721" cy="476576"/>
            </a:xfrm>
          </p:grpSpPr>
          <p:sp>
            <p:nvSpPr>
              <p:cNvPr id="388" name="Google Shape;388;p34"/>
              <p:cNvSpPr/>
              <p:nvPr/>
            </p:nvSpPr>
            <p:spPr>
              <a:xfrm flipH="1">
                <a:off x="1187626" y="3498350"/>
                <a:ext cx="218403" cy="179751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2347" extrusionOk="0">
                    <a:moveTo>
                      <a:pt x="1" y="1"/>
                    </a:moveTo>
                    <a:lnTo>
                      <a:pt x="1" y="2346"/>
                    </a:lnTo>
                    <a:lnTo>
                      <a:pt x="5323" y="2346"/>
                    </a:lnTo>
                    <a:lnTo>
                      <a:pt x="5323" y="1"/>
                    </a:lnTo>
                    <a:close/>
                  </a:path>
                </a:pathLst>
              </a:custGeom>
              <a:solidFill>
                <a:srgbClr val="FFFFFF">
                  <a:alpha val="31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4"/>
              <p:cNvSpPr/>
              <p:nvPr/>
            </p:nvSpPr>
            <p:spPr>
              <a:xfrm flipH="1">
                <a:off x="728536" y="3201525"/>
                <a:ext cx="488864" cy="179698"/>
              </a:xfrm>
              <a:custGeom>
                <a:avLst/>
                <a:gdLst/>
                <a:ahLst/>
                <a:cxnLst/>
                <a:rect l="l" t="t" r="r" b="b"/>
                <a:pathLst>
                  <a:path w="21766" h="2346" extrusionOk="0">
                    <a:moveTo>
                      <a:pt x="1" y="0"/>
                    </a:moveTo>
                    <a:lnTo>
                      <a:pt x="1" y="2346"/>
                    </a:lnTo>
                    <a:lnTo>
                      <a:pt x="21765" y="2346"/>
                    </a:lnTo>
                    <a:lnTo>
                      <a:pt x="217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4"/>
              <p:cNvSpPr/>
              <p:nvPr/>
            </p:nvSpPr>
            <p:spPr>
              <a:xfrm flipH="1">
                <a:off x="514308" y="3498350"/>
                <a:ext cx="570167" cy="179751"/>
              </a:xfrm>
              <a:custGeom>
                <a:avLst/>
                <a:gdLst/>
                <a:ahLst/>
                <a:cxnLst/>
                <a:rect l="l" t="t" r="r" b="b"/>
                <a:pathLst>
                  <a:path w="46995" h="2347" extrusionOk="0">
                    <a:moveTo>
                      <a:pt x="0" y="1"/>
                    </a:moveTo>
                    <a:lnTo>
                      <a:pt x="0" y="2346"/>
                    </a:lnTo>
                    <a:lnTo>
                      <a:pt x="46994" y="2346"/>
                    </a:lnTo>
                    <a:lnTo>
                      <a:pt x="469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9" name="Google Shape;409;p34"/>
            <p:cNvSpPr/>
            <p:nvPr/>
          </p:nvSpPr>
          <p:spPr>
            <a:xfrm flipH="1">
              <a:off x="877356" y="3796075"/>
              <a:ext cx="323894" cy="178849"/>
            </a:xfrm>
            <a:custGeom>
              <a:avLst/>
              <a:gdLst/>
              <a:ahLst/>
              <a:cxnLst/>
              <a:rect l="l" t="t" r="r" b="b"/>
              <a:pathLst>
                <a:path w="12098" h="2335" extrusionOk="0">
                  <a:moveTo>
                    <a:pt x="1" y="1"/>
                  </a:moveTo>
                  <a:lnTo>
                    <a:pt x="1" y="2335"/>
                  </a:lnTo>
                  <a:lnTo>
                    <a:pt x="12098" y="233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6803E2-3C93-743C-E968-8BA720BC5FF0}"/>
              </a:ext>
            </a:extLst>
          </p:cNvPr>
          <p:cNvGrpSpPr/>
          <p:nvPr/>
        </p:nvGrpSpPr>
        <p:grpSpPr>
          <a:xfrm>
            <a:off x="-3371395" y="1829925"/>
            <a:ext cx="891667" cy="773399"/>
            <a:chOff x="514360" y="1829925"/>
            <a:chExt cx="891667" cy="773399"/>
          </a:xfrm>
        </p:grpSpPr>
        <p:sp>
          <p:nvSpPr>
            <p:cNvPr id="389" name="Google Shape;389;p34"/>
            <p:cNvSpPr/>
            <p:nvPr/>
          </p:nvSpPr>
          <p:spPr>
            <a:xfrm flipH="1">
              <a:off x="1082114" y="2126750"/>
              <a:ext cx="323913" cy="179751"/>
            </a:xfrm>
            <a:custGeom>
              <a:avLst/>
              <a:gdLst/>
              <a:ahLst/>
              <a:cxnLst/>
              <a:rect l="l" t="t" r="r" b="b"/>
              <a:pathLst>
                <a:path w="46995" h="2347" extrusionOk="0">
                  <a:moveTo>
                    <a:pt x="0" y="1"/>
                  </a:moveTo>
                  <a:lnTo>
                    <a:pt x="0" y="2346"/>
                  </a:lnTo>
                  <a:lnTo>
                    <a:pt x="46994" y="2346"/>
                  </a:lnTo>
                  <a:lnTo>
                    <a:pt x="46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 flipH="1">
              <a:off x="637061" y="2424475"/>
              <a:ext cx="471489" cy="178849"/>
            </a:xfrm>
            <a:custGeom>
              <a:avLst/>
              <a:gdLst/>
              <a:ahLst/>
              <a:cxnLst/>
              <a:rect l="l" t="t" r="r" b="b"/>
              <a:pathLst>
                <a:path w="12098" h="2335" extrusionOk="0">
                  <a:moveTo>
                    <a:pt x="1" y="1"/>
                  </a:moveTo>
                  <a:lnTo>
                    <a:pt x="1" y="2335"/>
                  </a:lnTo>
                  <a:lnTo>
                    <a:pt x="12098" y="233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 flipH="1">
              <a:off x="514360" y="1829925"/>
              <a:ext cx="703042" cy="179698"/>
            </a:xfrm>
            <a:custGeom>
              <a:avLst/>
              <a:gdLst/>
              <a:ahLst/>
              <a:cxnLst/>
              <a:rect l="l" t="t" r="r" b="b"/>
              <a:pathLst>
                <a:path w="21766" h="2346" extrusionOk="0">
                  <a:moveTo>
                    <a:pt x="1" y="0"/>
                  </a:moveTo>
                  <a:lnTo>
                    <a:pt x="1" y="2346"/>
                  </a:lnTo>
                  <a:lnTo>
                    <a:pt x="21765" y="2346"/>
                  </a:lnTo>
                  <a:lnTo>
                    <a:pt x="21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 flipH="1">
              <a:off x="783204" y="2127175"/>
              <a:ext cx="178816" cy="179751"/>
            </a:xfrm>
            <a:custGeom>
              <a:avLst/>
              <a:gdLst/>
              <a:ahLst/>
              <a:cxnLst/>
              <a:rect l="l" t="t" r="r" b="b"/>
              <a:pathLst>
                <a:path w="46995" h="2347" extrusionOk="0">
                  <a:moveTo>
                    <a:pt x="0" y="1"/>
                  </a:moveTo>
                  <a:lnTo>
                    <a:pt x="0" y="2346"/>
                  </a:lnTo>
                  <a:lnTo>
                    <a:pt x="46994" y="2346"/>
                  </a:lnTo>
                  <a:lnTo>
                    <a:pt x="469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6D8725-B50C-272C-969E-F99F704B1CD2}"/>
              </a:ext>
            </a:extLst>
          </p:cNvPr>
          <p:cNvGrpSpPr/>
          <p:nvPr/>
        </p:nvGrpSpPr>
        <p:grpSpPr>
          <a:xfrm>
            <a:off x="11488032" y="1847898"/>
            <a:ext cx="906955" cy="773399"/>
            <a:chOff x="7734270" y="1829925"/>
            <a:chExt cx="906955" cy="773399"/>
          </a:xfrm>
        </p:grpSpPr>
        <p:sp>
          <p:nvSpPr>
            <p:cNvPr id="387" name="Google Shape;387;p34"/>
            <p:cNvSpPr/>
            <p:nvPr/>
          </p:nvSpPr>
          <p:spPr>
            <a:xfrm flipH="1">
              <a:off x="7903705" y="1829925"/>
              <a:ext cx="407895" cy="179698"/>
            </a:xfrm>
            <a:custGeom>
              <a:avLst/>
              <a:gdLst/>
              <a:ahLst/>
              <a:cxnLst/>
              <a:rect l="l" t="t" r="r" b="b"/>
              <a:pathLst>
                <a:path w="21766" h="2346" extrusionOk="0">
                  <a:moveTo>
                    <a:pt x="1" y="0"/>
                  </a:moveTo>
                  <a:lnTo>
                    <a:pt x="1" y="2346"/>
                  </a:lnTo>
                  <a:lnTo>
                    <a:pt x="21765" y="2346"/>
                  </a:lnTo>
                  <a:lnTo>
                    <a:pt x="21765" y="0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 flipH="1">
              <a:off x="7734270" y="2126750"/>
              <a:ext cx="218409" cy="179751"/>
            </a:xfrm>
            <a:custGeom>
              <a:avLst/>
              <a:gdLst/>
              <a:ahLst/>
              <a:cxnLst/>
              <a:rect l="l" t="t" r="r" b="b"/>
              <a:pathLst>
                <a:path w="46995" h="2347" extrusionOk="0">
                  <a:moveTo>
                    <a:pt x="0" y="1"/>
                  </a:moveTo>
                  <a:lnTo>
                    <a:pt x="0" y="2346"/>
                  </a:lnTo>
                  <a:lnTo>
                    <a:pt x="46994" y="2346"/>
                  </a:lnTo>
                  <a:lnTo>
                    <a:pt x="46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 flipH="1">
              <a:off x="8071052" y="2126750"/>
              <a:ext cx="570173" cy="179751"/>
            </a:xfrm>
            <a:custGeom>
              <a:avLst/>
              <a:gdLst/>
              <a:ahLst/>
              <a:cxnLst/>
              <a:rect l="l" t="t" r="r" b="b"/>
              <a:pathLst>
                <a:path w="5323" h="2347" extrusionOk="0">
                  <a:moveTo>
                    <a:pt x="1" y="1"/>
                  </a:moveTo>
                  <a:lnTo>
                    <a:pt x="1" y="2346"/>
                  </a:lnTo>
                  <a:lnTo>
                    <a:pt x="5323" y="234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 flipH="1">
              <a:off x="7930661" y="2424475"/>
              <a:ext cx="471489" cy="178849"/>
            </a:xfrm>
            <a:custGeom>
              <a:avLst/>
              <a:gdLst/>
              <a:ahLst/>
              <a:cxnLst/>
              <a:rect l="l" t="t" r="r" b="b"/>
              <a:pathLst>
                <a:path w="12098" h="2335" extrusionOk="0">
                  <a:moveTo>
                    <a:pt x="1" y="1"/>
                  </a:moveTo>
                  <a:lnTo>
                    <a:pt x="1" y="2335"/>
                  </a:lnTo>
                  <a:lnTo>
                    <a:pt x="12098" y="233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0DAB74-204B-E574-4F55-574BA46E0833}"/>
              </a:ext>
            </a:extLst>
          </p:cNvPr>
          <p:cNvGrpSpPr/>
          <p:nvPr/>
        </p:nvGrpSpPr>
        <p:grpSpPr>
          <a:xfrm>
            <a:off x="-2520078" y="3156625"/>
            <a:ext cx="773400" cy="773400"/>
            <a:chOff x="1403989" y="3212335"/>
            <a:chExt cx="773400" cy="773400"/>
          </a:xfrm>
        </p:grpSpPr>
        <p:sp>
          <p:nvSpPr>
            <p:cNvPr id="402" name="Google Shape;402;p34"/>
            <p:cNvSpPr/>
            <p:nvPr/>
          </p:nvSpPr>
          <p:spPr>
            <a:xfrm rot="10800000" flipH="1">
              <a:off x="1403989" y="3212335"/>
              <a:ext cx="773400" cy="77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1561106" y="3357803"/>
              <a:ext cx="461206" cy="460842"/>
            </a:xfrm>
            <a:custGeom>
              <a:avLst/>
              <a:gdLst/>
              <a:ahLst/>
              <a:cxnLst/>
              <a:rect l="l" t="t" r="r" b="b"/>
              <a:pathLst>
                <a:path w="15205" h="15193" extrusionOk="0">
                  <a:moveTo>
                    <a:pt x="10109" y="4501"/>
                  </a:moveTo>
                  <a:cubicBezTo>
                    <a:pt x="10430" y="4501"/>
                    <a:pt x="10692" y="4763"/>
                    <a:pt x="10692" y="5096"/>
                  </a:cubicBezTo>
                  <a:lnTo>
                    <a:pt x="10692" y="10097"/>
                  </a:lnTo>
                  <a:cubicBezTo>
                    <a:pt x="10692" y="10418"/>
                    <a:pt x="10430" y="10692"/>
                    <a:pt x="10109" y="10692"/>
                  </a:cubicBezTo>
                  <a:lnTo>
                    <a:pt x="5096" y="10692"/>
                  </a:lnTo>
                  <a:cubicBezTo>
                    <a:pt x="4775" y="10692"/>
                    <a:pt x="4513" y="10418"/>
                    <a:pt x="4513" y="10097"/>
                  </a:cubicBezTo>
                  <a:lnTo>
                    <a:pt x="4513" y="5096"/>
                  </a:lnTo>
                  <a:cubicBezTo>
                    <a:pt x="4513" y="4763"/>
                    <a:pt x="4775" y="4501"/>
                    <a:pt x="5096" y="4501"/>
                  </a:cubicBezTo>
                  <a:close/>
                  <a:moveTo>
                    <a:pt x="4584" y="1"/>
                  </a:moveTo>
                  <a:cubicBezTo>
                    <a:pt x="4215" y="1"/>
                    <a:pt x="3918" y="298"/>
                    <a:pt x="3918" y="667"/>
                  </a:cubicBezTo>
                  <a:lnTo>
                    <a:pt x="3918" y="2001"/>
                  </a:lnTo>
                  <a:lnTo>
                    <a:pt x="3072" y="2001"/>
                  </a:lnTo>
                  <a:cubicBezTo>
                    <a:pt x="2477" y="2001"/>
                    <a:pt x="2001" y="2477"/>
                    <a:pt x="2001" y="3060"/>
                  </a:cubicBezTo>
                  <a:lnTo>
                    <a:pt x="2001" y="3906"/>
                  </a:lnTo>
                  <a:lnTo>
                    <a:pt x="667" y="3906"/>
                  </a:lnTo>
                  <a:cubicBezTo>
                    <a:pt x="298" y="3906"/>
                    <a:pt x="1" y="4203"/>
                    <a:pt x="1" y="4573"/>
                  </a:cubicBezTo>
                  <a:cubicBezTo>
                    <a:pt x="1" y="4942"/>
                    <a:pt x="298" y="5239"/>
                    <a:pt x="667" y="5239"/>
                  </a:cubicBezTo>
                  <a:lnTo>
                    <a:pt x="2001" y="5239"/>
                  </a:lnTo>
                  <a:lnTo>
                    <a:pt x="2001" y="6930"/>
                  </a:lnTo>
                  <a:lnTo>
                    <a:pt x="667" y="6930"/>
                  </a:lnTo>
                  <a:cubicBezTo>
                    <a:pt x="298" y="6930"/>
                    <a:pt x="1" y="7228"/>
                    <a:pt x="1" y="7597"/>
                  </a:cubicBezTo>
                  <a:cubicBezTo>
                    <a:pt x="1" y="7966"/>
                    <a:pt x="298" y="8263"/>
                    <a:pt x="667" y="8263"/>
                  </a:cubicBezTo>
                  <a:lnTo>
                    <a:pt x="2001" y="8263"/>
                  </a:lnTo>
                  <a:lnTo>
                    <a:pt x="2001" y="9942"/>
                  </a:lnTo>
                  <a:lnTo>
                    <a:pt x="667" y="9942"/>
                  </a:lnTo>
                  <a:cubicBezTo>
                    <a:pt x="298" y="9942"/>
                    <a:pt x="1" y="10240"/>
                    <a:pt x="1" y="10609"/>
                  </a:cubicBezTo>
                  <a:cubicBezTo>
                    <a:pt x="1" y="10978"/>
                    <a:pt x="298" y="11276"/>
                    <a:pt x="667" y="11276"/>
                  </a:cubicBezTo>
                  <a:lnTo>
                    <a:pt x="2001" y="11276"/>
                  </a:lnTo>
                  <a:lnTo>
                    <a:pt x="2001" y="12133"/>
                  </a:lnTo>
                  <a:cubicBezTo>
                    <a:pt x="2001" y="12716"/>
                    <a:pt x="2477" y="13193"/>
                    <a:pt x="3072" y="13193"/>
                  </a:cubicBezTo>
                  <a:lnTo>
                    <a:pt x="3918" y="13193"/>
                  </a:lnTo>
                  <a:lnTo>
                    <a:pt x="3918" y="14526"/>
                  </a:lnTo>
                  <a:cubicBezTo>
                    <a:pt x="3918" y="14895"/>
                    <a:pt x="4215" y="15193"/>
                    <a:pt x="4584" y="15193"/>
                  </a:cubicBezTo>
                  <a:cubicBezTo>
                    <a:pt x="4954" y="15193"/>
                    <a:pt x="5251" y="14895"/>
                    <a:pt x="5251" y="14526"/>
                  </a:cubicBezTo>
                  <a:lnTo>
                    <a:pt x="5251" y="13193"/>
                  </a:lnTo>
                  <a:lnTo>
                    <a:pt x="6930" y="13193"/>
                  </a:lnTo>
                  <a:lnTo>
                    <a:pt x="6930" y="14526"/>
                  </a:lnTo>
                  <a:cubicBezTo>
                    <a:pt x="6930" y="14895"/>
                    <a:pt x="7240" y="15193"/>
                    <a:pt x="7597" y="15193"/>
                  </a:cubicBezTo>
                  <a:cubicBezTo>
                    <a:pt x="7966" y="15193"/>
                    <a:pt x="8264" y="14895"/>
                    <a:pt x="8264" y="14526"/>
                  </a:cubicBezTo>
                  <a:lnTo>
                    <a:pt x="8264" y="13193"/>
                  </a:lnTo>
                  <a:lnTo>
                    <a:pt x="9954" y="13193"/>
                  </a:lnTo>
                  <a:lnTo>
                    <a:pt x="9954" y="14526"/>
                  </a:lnTo>
                  <a:cubicBezTo>
                    <a:pt x="9954" y="14895"/>
                    <a:pt x="10252" y="15193"/>
                    <a:pt x="10621" y="15193"/>
                  </a:cubicBezTo>
                  <a:cubicBezTo>
                    <a:pt x="10990" y="15193"/>
                    <a:pt x="11288" y="14895"/>
                    <a:pt x="11288" y="14526"/>
                  </a:cubicBezTo>
                  <a:lnTo>
                    <a:pt x="11288" y="13193"/>
                  </a:lnTo>
                  <a:lnTo>
                    <a:pt x="12133" y="13193"/>
                  </a:lnTo>
                  <a:cubicBezTo>
                    <a:pt x="12728" y="13193"/>
                    <a:pt x="13205" y="12716"/>
                    <a:pt x="13205" y="12133"/>
                  </a:cubicBezTo>
                  <a:lnTo>
                    <a:pt x="13205" y="11276"/>
                  </a:lnTo>
                  <a:lnTo>
                    <a:pt x="14538" y="11276"/>
                  </a:lnTo>
                  <a:cubicBezTo>
                    <a:pt x="14907" y="11276"/>
                    <a:pt x="15205" y="10978"/>
                    <a:pt x="15205" y="10609"/>
                  </a:cubicBezTo>
                  <a:cubicBezTo>
                    <a:pt x="15205" y="10240"/>
                    <a:pt x="14907" y="9942"/>
                    <a:pt x="14538" y="9942"/>
                  </a:cubicBezTo>
                  <a:lnTo>
                    <a:pt x="13205" y="9942"/>
                  </a:lnTo>
                  <a:lnTo>
                    <a:pt x="13205" y="8263"/>
                  </a:lnTo>
                  <a:lnTo>
                    <a:pt x="14538" y="8263"/>
                  </a:lnTo>
                  <a:cubicBezTo>
                    <a:pt x="14907" y="8263"/>
                    <a:pt x="15205" y="7966"/>
                    <a:pt x="15205" y="7597"/>
                  </a:cubicBezTo>
                  <a:cubicBezTo>
                    <a:pt x="15205" y="7228"/>
                    <a:pt x="14907" y="6930"/>
                    <a:pt x="14538" y="6930"/>
                  </a:cubicBezTo>
                  <a:lnTo>
                    <a:pt x="13205" y="6930"/>
                  </a:lnTo>
                  <a:lnTo>
                    <a:pt x="13205" y="5239"/>
                  </a:lnTo>
                  <a:lnTo>
                    <a:pt x="14538" y="5239"/>
                  </a:lnTo>
                  <a:cubicBezTo>
                    <a:pt x="14907" y="5239"/>
                    <a:pt x="15205" y="4942"/>
                    <a:pt x="15205" y="4573"/>
                  </a:cubicBezTo>
                  <a:cubicBezTo>
                    <a:pt x="15205" y="4203"/>
                    <a:pt x="14907" y="3906"/>
                    <a:pt x="14538" y="3906"/>
                  </a:cubicBezTo>
                  <a:lnTo>
                    <a:pt x="13205" y="3906"/>
                  </a:lnTo>
                  <a:lnTo>
                    <a:pt x="13205" y="3060"/>
                  </a:lnTo>
                  <a:cubicBezTo>
                    <a:pt x="13205" y="2477"/>
                    <a:pt x="12728" y="2001"/>
                    <a:pt x="12133" y="2001"/>
                  </a:cubicBezTo>
                  <a:lnTo>
                    <a:pt x="11288" y="2001"/>
                  </a:lnTo>
                  <a:lnTo>
                    <a:pt x="11288" y="667"/>
                  </a:lnTo>
                  <a:cubicBezTo>
                    <a:pt x="11288" y="298"/>
                    <a:pt x="10990" y="1"/>
                    <a:pt x="10621" y="1"/>
                  </a:cubicBezTo>
                  <a:cubicBezTo>
                    <a:pt x="10252" y="1"/>
                    <a:pt x="9954" y="298"/>
                    <a:pt x="9954" y="667"/>
                  </a:cubicBezTo>
                  <a:lnTo>
                    <a:pt x="9954" y="2001"/>
                  </a:lnTo>
                  <a:lnTo>
                    <a:pt x="8264" y="2001"/>
                  </a:lnTo>
                  <a:lnTo>
                    <a:pt x="8264" y="667"/>
                  </a:lnTo>
                  <a:cubicBezTo>
                    <a:pt x="8264" y="298"/>
                    <a:pt x="7966" y="1"/>
                    <a:pt x="7597" y="1"/>
                  </a:cubicBezTo>
                  <a:cubicBezTo>
                    <a:pt x="7240" y="1"/>
                    <a:pt x="6930" y="298"/>
                    <a:pt x="6930" y="667"/>
                  </a:cubicBezTo>
                  <a:lnTo>
                    <a:pt x="6930" y="2001"/>
                  </a:lnTo>
                  <a:lnTo>
                    <a:pt x="5251" y="2001"/>
                  </a:lnTo>
                  <a:lnTo>
                    <a:pt x="5251" y="667"/>
                  </a:lnTo>
                  <a:cubicBezTo>
                    <a:pt x="5251" y="298"/>
                    <a:pt x="4954" y="1"/>
                    <a:pt x="4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E974FF-A393-FE56-5871-1CDDDB36D20D}"/>
              </a:ext>
            </a:extLst>
          </p:cNvPr>
          <p:cNvGrpSpPr/>
          <p:nvPr/>
        </p:nvGrpSpPr>
        <p:grpSpPr>
          <a:xfrm>
            <a:off x="10769225" y="3204742"/>
            <a:ext cx="773400" cy="773400"/>
            <a:chOff x="7023973" y="3201524"/>
            <a:chExt cx="773400" cy="773400"/>
          </a:xfrm>
        </p:grpSpPr>
        <p:sp>
          <p:nvSpPr>
            <p:cNvPr id="406" name="Google Shape;406;p34"/>
            <p:cNvSpPr/>
            <p:nvPr/>
          </p:nvSpPr>
          <p:spPr>
            <a:xfrm rot="5400000">
              <a:off x="7023973" y="3201524"/>
              <a:ext cx="773400" cy="773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6" name="Google Shape;416;p34"/>
            <p:cNvGrpSpPr/>
            <p:nvPr/>
          </p:nvGrpSpPr>
          <p:grpSpPr>
            <a:xfrm>
              <a:off x="7196653" y="3391700"/>
              <a:ext cx="456169" cy="455755"/>
              <a:chOff x="858739" y="828453"/>
              <a:chExt cx="456169" cy="455755"/>
            </a:xfrm>
          </p:grpSpPr>
          <p:sp>
            <p:nvSpPr>
              <p:cNvPr id="417" name="Google Shape;417;p34"/>
              <p:cNvSpPr/>
              <p:nvPr/>
            </p:nvSpPr>
            <p:spPr>
              <a:xfrm>
                <a:off x="860893" y="976860"/>
                <a:ext cx="113080" cy="114505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75" extrusionOk="0">
                    <a:moveTo>
                      <a:pt x="3728" y="1"/>
                    </a:moveTo>
                    <a:lnTo>
                      <a:pt x="3728" y="1"/>
                    </a:lnTo>
                    <a:cubicBezTo>
                      <a:pt x="1823" y="167"/>
                      <a:pt x="1" y="2525"/>
                      <a:pt x="1" y="2525"/>
                    </a:cubicBezTo>
                    <a:lnTo>
                      <a:pt x="1263" y="3775"/>
                    </a:lnTo>
                    <a:cubicBezTo>
                      <a:pt x="1299" y="3692"/>
                      <a:pt x="1346" y="3596"/>
                      <a:pt x="1406" y="3513"/>
                    </a:cubicBezTo>
                    <a:cubicBezTo>
                      <a:pt x="2549" y="1858"/>
                      <a:pt x="3228" y="786"/>
                      <a:pt x="3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4"/>
              <p:cNvSpPr/>
              <p:nvPr/>
            </p:nvSpPr>
            <p:spPr>
              <a:xfrm>
                <a:off x="1051951" y="1169337"/>
                <a:ext cx="114505" cy="112716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716" extrusionOk="0">
                    <a:moveTo>
                      <a:pt x="3775" y="1"/>
                    </a:moveTo>
                    <a:lnTo>
                      <a:pt x="3775" y="1"/>
                    </a:lnTo>
                    <a:cubicBezTo>
                      <a:pt x="2989" y="501"/>
                      <a:pt x="1917" y="1179"/>
                      <a:pt x="262" y="2322"/>
                    </a:cubicBezTo>
                    <a:cubicBezTo>
                      <a:pt x="179" y="2382"/>
                      <a:pt x="84" y="2430"/>
                      <a:pt x="0" y="2465"/>
                    </a:cubicBezTo>
                    <a:lnTo>
                      <a:pt x="1251" y="3715"/>
                    </a:lnTo>
                    <a:cubicBezTo>
                      <a:pt x="1251" y="3715"/>
                      <a:pt x="3608" y="1906"/>
                      <a:pt x="37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4"/>
              <p:cNvSpPr/>
              <p:nvPr/>
            </p:nvSpPr>
            <p:spPr>
              <a:xfrm>
                <a:off x="858739" y="1141888"/>
                <a:ext cx="142684" cy="14232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4692" extrusionOk="0">
                    <a:moveTo>
                      <a:pt x="1894" y="1"/>
                    </a:moveTo>
                    <a:cubicBezTo>
                      <a:pt x="1584" y="215"/>
                      <a:pt x="1322" y="465"/>
                      <a:pt x="1096" y="763"/>
                    </a:cubicBezTo>
                    <a:cubicBezTo>
                      <a:pt x="763" y="1203"/>
                      <a:pt x="513" y="1691"/>
                      <a:pt x="334" y="2215"/>
                    </a:cubicBezTo>
                    <a:cubicBezTo>
                      <a:pt x="143" y="2775"/>
                      <a:pt x="36" y="3358"/>
                      <a:pt x="12" y="3954"/>
                    </a:cubicBezTo>
                    <a:cubicBezTo>
                      <a:pt x="12" y="4037"/>
                      <a:pt x="1" y="4120"/>
                      <a:pt x="24" y="4204"/>
                    </a:cubicBezTo>
                    <a:cubicBezTo>
                      <a:pt x="36" y="4311"/>
                      <a:pt x="84" y="4406"/>
                      <a:pt x="155" y="4489"/>
                    </a:cubicBezTo>
                    <a:cubicBezTo>
                      <a:pt x="227" y="4573"/>
                      <a:pt x="310" y="4632"/>
                      <a:pt x="417" y="4668"/>
                    </a:cubicBezTo>
                    <a:cubicBezTo>
                      <a:pt x="501" y="4692"/>
                      <a:pt x="584" y="4692"/>
                      <a:pt x="667" y="4692"/>
                    </a:cubicBezTo>
                    <a:cubicBezTo>
                      <a:pt x="1203" y="4692"/>
                      <a:pt x="1751" y="4597"/>
                      <a:pt x="2263" y="4442"/>
                    </a:cubicBezTo>
                    <a:cubicBezTo>
                      <a:pt x="3203" y="4168"/>
                      <a:pt x="4144" y="3644"/>
                      <a:pt x="4704" y="2811"/>
                    </a:cubicBezTo>
                    <a:lnTo>
                      <a:pt x="4573" y="2680"/>
                    </a:lnTo>
                    <a:cubicBezTo>
                      <a:pt x="4537" y="2692"/>
                      <a:pt x="4501" y="2715"/>
                      <a:pt x="4465" y="2727"/>
                    </a:cubicBezTo>
                    <a:cubicBezTo>
                      <a:pt x="4251" y="2811"/>
                      <a:pt x="4037" y="2906"/>
                      <a:pt x="3811" y="2977"/>
                    </a:cubicBezTo>
                    <a:cubicBezTo>
                      <a:pt x="3227" y="3180"/>
                      <a:pt x="2620" y="3311"/>
                      <a:pt x="2001" y="3394"/>
                    </a:cubicBezTo>
                    <a:cubicBezTo>
                      <a:pt x="1751" y="3430"/>
                      <a:pt x="1489" y="3454"/>
                      <a:pt x="1227" y="3477"/>
                    </a:cubicBezTo>
                    <a:cubicBezTo>
                      <a:pt x="1227" y="3442"/>
                      <a:pt x="1239" y="3418"/>
                      <a:pt x="1239" y="3382"/>
                    </a:cubicBezTo>
                    <a:cubicBezTo>
                      <a:pt x="1286" y="2751"/>
                      <a:pt x="1382" y="2132"/>
                      <a:pt x="1536" y="1525"/>
                    </a:cubicBezTo>
                    <a:cubicBezTo>
                      <a:pt x="1608" y="1227"/>
                      <a:pt x="1703" y="941"/>
                      <a:pt x="1810" y="656"/>
                    </a:cubicBezTo>
                    <a:cubicBezTo>
                      <a:pt x="1870" y="477"/>
                      <a:pt x="1953" y="310"/>
                      <a:pt x="2025" y="144"/>
                    </a:cubicBezTo>
                    <a:lnTo>
                      <a:pt x="18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4"/>
              <p:cNvSpPr/>
              <p:nvPr/>
            </p:nvSpPr>
            <p:spPr>
              <a:xfrm>
                <a:off x="1192416" y="1024903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4"/>
              <p:cNvSpPr/>
              <p:nvPr/>
            </p:nvSpPr>
            <p:spPr>
              <a:xfrm>
                <a:off x="915065" y="828453"/>
                <a:ext cx="399843" cy="398357"/>
              </a:xfrm>
              <a:custGeom>
                <a:avLst/>
                <a:gdLst/>
                <a:ahLst/>
                <a:cxnLst/>
                <a:rect l="l" t="t" r="r" b="b"/>
                <a:pathLst>
                  <a:path w="13182" h="13133" extrusionOk="0">
                    <a:moveTo>
                      <a:pt x="7929" y="3527"/>
                    </a:moveTo>
                    <a:cubicBezTo>
                      <a:pt x="8371" y="3527"/>
                      <a:pt x="8812" y="3697"/>
                      <a:pt x="9145" y="4036"/>
                    </a:cubicBezTo>
                    <a:cubicBezTo>
                      <a:pt x="9824" y="4703"/>
                      <a:pt x="9824" y="5799"/>
                      <a:pt x="9145" y="6477"/>
                    </a:cubicBezTo>
                    <a:cubicBezTo>
                      <a:pt x="8812" y="6811"/>
                      <a:pt x="8371" y="6977"/>
                      <a:pt x="7929" y="6977"/>
                    </a:cubicBezTo>
                    <a:cubicBezTo>
                      <a:pt x="7487" y="6977"/>
                      <a:pt x="7043" y="6811"/>
                      <a:pt x="6704" y="6477"/>
                    </a:cubicBezTo>
                    <a:cubicBezTo>
                      <a:pt x="6037" y="5799"/>
                      <a:pt x="6037" y="4703"/>
                      <a:pt x="6704" y="4036"/>
                    </a:cubicBezTo>
                    <a:cubicBezTo>
                      <a:pt x="7043" y="3697"/>
                      <a:pt x="7487" y="3527"/>
                      <a:pt x="7929" y="3527"/>
                    </a:cubicBezTo>
                    <a:close/>
                    <a:moveTo>
                      <a:pt x="12657" y="0"/>
                    </a:moveTo>
                    <a:cubicBezTo>
                      <a:pt x="10978" y="36"/>
                      <a:pt x="6847" y="345"/>
                      <a:pt x="4656" y="2536"/>
                    </a:cubicBezTo>
                    <a:cubicBezTo>
                      <a:pt x="3668" y="3536"/>
                      <a:pt x="3347" y="4048"/>
                      <a:pt x="2632" y="5179"/>
                    </a:cubicBezTo>
                    <a:cubicBezTo>
                      <a:pt x="2120" y="6001"/>
                      <a:pt x="1418" y="7120"/>
                      <a:pt x="144" y="8966"/>
                    </a:cubicBezTo>
                    <a:cubicBezTo>
                      <a:pt x="1" y="9168"/>
                      <a:pt x="25" y="9442"/>
                      <a:pt x="203" y="9620"/>
                    </a:cubicBezTo>
                    <a:lnTo>
                      <a:pt x="3561" y="12978"/>
                    </a:lnTo>
                    <a:cubicBezTo>
                      <a:pt x="3656" y="13073"/>
                      <a:pt x="3787" y="13133"/>
                      <a:pt x="3930" y="13133"/>
                    </a:cubicBezTo>
                    <a:cubicBezTo>
                      <a:pt x="4025" y="13133"/>
                      <a:pt x="4132" y="13097"/>
                      <a:pt x="4216" y="13038"/>
                    </a:cubicBezTo>
                    <a:cubicBezTo>
                      <a:pt x="6061" y="11752"/>
                      <a:pt x="7180" y="11061"/>
                      <a:pt x="7990" y="10549"/>
                    </a:cubicBezTo>
                    <a:cubicBezTo>
                      <a:pt x="9133" y="9835"/>
                      <a:pt x="9645" y="9513"/>
                      <a:pt x="10645" y="8525"/>
                    </a:cubicBezTo>
                    <a:cubicBezTo>
                      <a:pt x="12836" y="6322"/>
                      <a:pt x="13145" y="2203"/>
                      <a:pt x="13181" y="524"/>
                    </a:cubicBezTo>
                    <a:cubicBezTo>
                      <a:pt x="13181" y="393"/>
                      <a:pt x="13134" y="250"/>
                      <a:pt x="13026" y="155"/>
                    </a:cubicBezTo>
                    <a:cubicBezTo>
                      <a:pt x="12931" y="60"/>
                      <a:pt x="12800" y="0"/>
                      <a:pt x="126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9A3CB-B176-A386-62D1-1099224969AF}"/>
              </a:ext>
            </a:extLst>
          </p:cNvPr>
          <p:cNvGrpSpPr/>
          <p:nvPr/>
        </p:nvGrpSpPr>
        <p:grpSpPr>
          <a:xfrm>
            <a:off x="-2498767" y="1847897"/>
            <a:ext cx="773400" cy="773400"/>
            <a:chOff x="1333500" y="1829925"/>
            <a:chExt cx="773400" cy="773400"/>
          </a:xfrm>
        </p:grpSpPr>
        <p:sp>
          <p:nvSpPr>
            <p:cNvPr id="393" name="Google Shape;393;p34"/>
            <p:cNvSpPr/>
            <p:nvPr/>
          </p:nvSpPr>
          <p:spPr>
            <a:xfrm rot="-5400000" flipH="1">
              <a:off x="1333500" y="1829925"/>
              <a:ext cx="773400" cy="773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2B3FBE3-45AA-CE1B-90F6-6435EF75B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38899" y="1949229"/>
              <a:ext cx="556307" cy="55630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33D7E9-5EF1-3D0D-D50F-6072E1A0C8D2}"/>
              </a:ext>
            </a:extLst>
          </p:cNvPr>
          <p:cNvGrpSpPr/>
          <p:nvPr/>
        </p:nvGrpSpPr>
        <p:grpSpPr>
          <a:xfrm>
            <a:off x="10714632" y="1823031"/>
            <a:ext cx="780690" cy="780293"/>
            <a:chOff x="10479099" y="1841004"/>
            <a:chExt cx="780690" cy="780293"/>
          </a:xfrm>
        </p:grpSpPr>
        <p:sp>
          <p:nvSpPr>
            <p:cNvPr id="401" name="Google Shape;401;p34"/>
            <p:cNvSpPr/>
            <p:nvPr/>
          </p:nvSpPr>
          <p:spPr>
            <a:xfrm>
              <a:off x="10479099" y="1841004"/>
              <a:ext cx="773400" cy="77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A451390-0C57-4CCA-889B-7CDD3AEF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487161" y="1847897"/>
              <a:ext cx="772628" cy="7734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FF8CABF-88EE-8818-28A3-4BAA2D53B7BB}"/>
              </a:ext>
            </a:extLst>
          </p:cNvPr>
          <p:cNvGrpSpPr/>
          <p:nvPr/>
        </p:nvGrpSpPr>
        <p:grpSpPr>
          <a:xfrm>
            <a:off x="-5617513" y="1847897"/>
            <a:ext cx="2246118" cy="845947"/>
            <a:chOff x="2266007" y="1775350"/>
            <a:chExt cx="2246118" cy="845947"/>
          </a:xfrm>
        </p:grpSpPr>
        <p:sp>
          <p:nvSpPr>
            <p:cNvPr id="4" name="Google Shape;394;p34">
              <a:extLst>
                <a:ext uri="{FF2B5EF4-FFF2-40B4-BE49-F238E27FC236}">
                  <a16:creationId xmlns:a16="http://schemas.microsoft.com/office/drawing/2014/main" id="{FBC8500B-5771-A1C2-09A8-86FEC706BE4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266007" y="1775350"/>
              <a:ext cx="2246118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Overpass Mono"/>
                <a:buNone/>
                <a:defRPr sz="2200" b="1" i="0" u="none" strike="noStrike" cap="none">
                  <a:solidFill>
                    <a:schemeClr val="lt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IN"/>
                <a:t>Light Weight</a:t>
              </a:r>
              <a:endParaRPr lang="en-IN" dirty="0"/>
            </a:p>
          </p:txBody>
        </p:sp>
        <p:sp>
          <p:nvSpPr>
            <p:cNvPr id="6" name="Google Shape;414;p34">
              <a:extLst>
                <a:ext uri="{FF2B5EF4-FFF2-40B4-BE49-F238E27FC236}">
                  <a16:creationId xmlns:a16="http://schemas.microsoft.com/office/drawing/2014/main" id="{094910D2-7DA8-32AA-939A-FD642859FF6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266007" y="2208197"/>
              <a:ext cx="2163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None/>
                <a:defRPr sz="14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None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None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None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None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None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None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None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None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/>
              <a:r>
                <a:rPr lang="en-IN"/>
                <a:t>Fewer Resource Consumption</a:t>
              </a:r>
            </a:p>
            <a:p>
              <a:pPr marL="0" indent="0"/>
              <a:endParaRPr lang="en-IN"/>
            </a:p>
            <a:p>
              <a:pPr marL="0" indent="0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162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28451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24220" y="1825502"/>
            <a:ext cx="2246118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LightWeight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03715" y="2110553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Automation        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553071" y="2465998"/>
            <a:ext cx="2336413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Defining and running various project specific processes 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48725" y="3490480"/>
            <a:ext cx="1802726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Cross Platform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7" y="3885499"/>
            <a:ext cx="2291567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Consistancy across diff</a:t>
            </a:r>
            <a:r>
              <a:rPr lang="en-IN" dirty="0"/>
              <a:t>e</a:t>
            </a:r>
            <a:r>
              <a:rPr lang="en" dirty="0"/>
              <a:t>rent operating systems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85887" y="349048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Free &amp; Open Sourse</a:t>
            </a:r>
            <a:endParaRPr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586428" y="3834904"/>
            <a:ext cx="2363359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Free to use.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view,read modify sourse code 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4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564F8D-1BC6-8F10-F7CC-706A7F79244C}"/>
              </a:ext>
            </a:extLst>
          </p:cNvPr>
          <p:cNvGrpSpPr/>
          <p:nvPr/>
        </p:nvGrpSpPr>
        <p:grpSpPr>
          <a:xfrm>
            <a:off x="514362" y="1829925"/>
            <a:ext cx="891667" cy="773399"/>
            <a:chOff x="514360" y="1829925"/>
            <a:chExt cx="891667" cy="773399"/>
          </a:xfrm>
        </p:grpSpPr>
        <p:sp>
          <p:nvSpPr>
            <p:cNvPr id="389" name="Google Shape;389;p34"/>
            <p:cNvSpPr/>
            <p:nvPr/>
          </p:nvSpPr>
          <p:spPr>
            <a:xfrm flipH="1">
              <a:off x="1082114" y="2126750"/>
              <a:ext cx="323913" cy="179751"/>
            </a:xfrm>
            <a:custGeom>
              <a:avLst/>
              <a:gdLst/>
              <a:ahLst/>
              <a:cxnLst/>
              <a:rect l="l" t="t" r="r" b="b"/>
              <a:pathLst>
                <a:path w="46995" h="2347" extrusionOk="0">
                  <a:moveTo>
                    <a:pt x="0" y="1"/>
                  </a:moveTo>
                  <a:lnTo>
                    <a:pt x="0" y="2346"/>
                  </a:lnTo>
                  <a:lnTo>
                    <a:pt x="46994" y="2346"/>
                  </a:lnTo>
                  <a:lnTo>
                    <a:pt x="46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34"/>
            <p:cNvSpPr/>
            <p:nvPr/>
          </p:nvSpPr>
          <p:spPr>
            <a:xfrm flipH="1">
              <a:off x="641611" y="2424475"/>
              <a:ext cx="471489" cy="178849"/>
            </a:xfrm>
            <a:custGeom>
              <a:avLst/>
              <a:gdLst/>
              <a:ahLst/>
              <a:cxnLst/>
              <a:rect l="l" t="t" r="r" b="b"/>
              <a:pathLst>
                <a:path w="12098" h="2335" extrusionOk="0">
                  <a:moveTo>
                    <a:pt x="1" y="1"/>
                  </a:moveTo>
                  <a:lnTo>
                    <a:pt x="1" y="2335"/>
                  </a:lnTo>
                  <a:lnTo>
                    <a:pt x="12098" y="233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 flipH="1">
              <a:off x="514360" y="1829925"/>
              <a:ext cx="703042" cy="179698"/>
            </a:xfrm>
            <a:custGeom>
              <a:avLst/>
              <a:gdLst/>
              <a:ahLst/>
              <a:cxnLst/>
              <a:rect l="l" t="t" r="r" b="b"/>
              <a:pathLst>
                <a:path w="21766" h="2346" extrusionOk="0">
                  <a:moveTo>
                    <a:pt x="1" y="0"/>
                  </a:moveTo>
                  <a:lnTo>
                    <a:pt x="1" y="2346"/>
                  </a:lnTo>
                  <a:lnTo>
                    <a:pt x="21765" y="2346"/>
                  </a:lnTo>
                  <a:lnTo>
                    <a:pt x="21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34"/>
            <p:cNvSpPr/>
            <p:nvPr/>
          </p:nvSpPr>
          <p:spPr>
            <a:xfrm flipH="1">
              <a:off x="783204" y="2127175"/>
              <a:ext cx="178816" cy="179751"/>
            </a:xfrm>
            <a:custGeom>
              <a:avLst/>
              <a:gdLst/>
              <a:ahLst/>
              <a:cxnLst/>
              <a:rect l="l" t="t" r="r" b="b"/>
              <a:pathLst>
                <a:path w="46995" h="2347" extrusionOk="0">
                  <a:moveTo>
                    <a:pt x="0" y="1"/>
                  </a:moveTo>
                  <a:lnTo>
                    <a:pt x="0" y="2346"/>
                  </a:lnTo>
                  <a:lnTo>
                    <a:pt x="46994" y="2346"/>
                  </a:lnTo>
                  <a:lnTo>
                    <a:pt x="469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91695" y="2225732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Fewer Resource Consumption Making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 and Responsive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EA451390-0C57-4CCA-889B-7CDD3AEF9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0697" y="1820373"/>
            <a:ext cx="772628" cy="7734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F79DC13-964D-11F6-09A0-E4941A32D201}"/>
              </a:ext>
            </a:extLst>
          </p:cNvPr>
          <p:cNvGrpSpPr/>
          <p:nvPr/>
        </p:nvGrpSpPr>
        <p:grpSpPr>
          <a:xfrm>
            <a:off x="1368048" y="1820373"/>
            <a:ext cx="773400" cy="773400"/>
            <a:chOff x="1368048" y="1823388"/>
            <a:chExt cx="773400" cy="773400"/>
          </a:xfrm>
        </p:grpSpPr>
        <p:sp>
          <p:nvSpPr>
            <p:cNvPr id="393" name="Google Shape;393;p34"/>
            <p:cNvSpPr/>
            <p:nvPr/>
          </p:nvSpPr>
          <p:spPr>
            <a:xfrm rot="-5400000" flipH="1">
              <a:off x="1368048" y="1823388"/>
              <a:ext cx="773400" cy="773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2B3FBE3-45AA-CE1B-90F6-6435EF75B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76594" y="1938471"/>
              <a:ext cx="556307" cy="55630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505</Words>
  <Application>Microsoft Office PowerPoint</Application>
  <PresentationFormat>On-screen Show (16:9)</PresentationFormat>
  <Paragraphs>124</Paragraphs>
  <Slides>16</Slides>
  <Notes>16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Overpass Mono</vt:lpstr>
      <vt:lpstr>Barlow Condensed ExtraBold</vt:lpstr>
      <vt:lpstr>Raleway SemiBold</vt:lpstr>
      <vt:lpstr>Arial</vt:lpstr>
      <vt:lpstr>Anaheim</vt:lpstr>
      <vt:lpstr>Roboto</vt:lpstr>
      <vt:lpstr>Arial Black</vt:lpstr>
      <vt:lpstr>Nunito Light</vt:lpstr>
      <vt:lpstr>Roboto Condensed</vt:lpstr>
      <vt:lpstr>Barlow</vt:lpstr>
      <vt:lpstr>Programming Lesson by Slidesgo</vt:lpstr>
      <vt:lpstr>1_Programming Lesson by Slidesgo</vt:lpstr>
      <vt:lpstr> ISUAL  TUDIO CODE A Practical Case Study</vt:lpstr>
      <vt:lpstr>    WHY   isual  tudio       CODE</vt:lpstr>
      <vt:lpstr>01</vt:lpstr>
      <vt:lpstr>TABLE OF CONTENTS</vt:lpstr>
      <vt:lpstr>INTRODUCTION</vt:lpstr>
      <vt:lpstr>KEY FEATURES </vt:lpstr>
      <vt:lpstr>KEY FEATURES </vt:lpstr>
      <vt:lpstr>ADVANTAGES</vt:lpstr>
      <vt:lpstr>ADVANTAGES</vt:lpstr>
      <vt:lpstr>DISADVANTAGES</vt:lpstr>
      <vt:lpstr>PRACTICAL CASE STUDY: BUILDING A WEB APPLICATION</vt:lpstr>
      <vt:lpstr>Problem</vt:lpstr>
      <vt:lpstr>PROCESS</vt:lpstr>
      <vt:lpstr>PROCESS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dc:creator>MAn!$H</dc:creator>
  <cp:lastModifiedBy>Darshan Pathak</cp:lastModifiedBy>
  <cp:revision>67</cp:revision>
  <dcterms:modified xsi:type="dcterms:W3CDTF">2024-06-24T05:51:35Z</dcterms:modified>
</cp:coreProperties>
</file>