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330" r:id="rId3"/>
    <p:sldId id="258" r:id="rId4"/>
    <p:sldId id="260" r:id="rId5"/>
    <p:sldId id="261" r:id="rId6"/>
    <p:sldId id="312" r:id="rId7"/>
    <p:sldId id="313" r:id="rId8"/>
    <p:sldId id="263" r:id="rId9"/>
    <p:sldId id="314" r:id="rId10"/>
    <p:sldId id="262" r:id="rId11"/>
    <p:sldId id="316" r:id="rId12"/>
    <p:sldId id="267" r:id="rId13"/>
    <p:sldId id="320" r:id="rId14"/>
    <p:sldId id="270" r:id="rId15"/>
    <p:sldId id="279" r:id="rId16"/>
    <p:sldId id="265" r:id="rId17"/>
    <p:sldId id="264" r:id="rId18"/>
    <p:sldId id="323" r:id="rId19"/>
    <p:sldId id="318" r:id="rId20"/>
    <p:sldId id="321" r:id="rId21"/>
    <p:sldId id="283" r:id="rId22"/>
    <p:sldId id="322" r:id="rId23"/>
    <p:sldId id="315" r:id="rId24"/>
    <p:sldId id="331" r:id="rId25"/>
  </p:sldIdLst>
  <p:sldSz cx="9144000" cy="5143500" type="screen16x9"/>
  <p:notesSz cx="6858000" cy="9144000"/>
  <p:embeddedFontLst>
    <p:embeddedFont>
      <p:font typeface="Maven Pro" panose="020B0604020202020204" charset="0"/>
      <p:regular r:id="rId27"/>
      <p:bold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F94C69-E79B-4EE9-92E7-1A4687948B62}">
  <a:tblStyle styleId="{3EF94C69-E79B-4EE9-92E7-1A4687948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4451D-1A41-4F71-B87D-20F5F55B0D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5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e932d6227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e932d6227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5DF11DC0-C98A-EE32-27E5-D1EC10C8C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4B5689B0-8F8B-4D25-BC65-E06EEFCFE9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7770A1FA-584B-651E-259C-BBD9A4072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16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e932d6227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e932d6227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B2652021-1983-A5CF-1697-C9D977E50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1577C704-6751-02FF-F7F4-E64A54575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36FD8536-6080-D2E0-5B10-4EF1F2E94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901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e932d6227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e932d6227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e9418e3c3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e9418e3c3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e932d6227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e932d6227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e92f4e00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e92f4e00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B5ECC564-2331-709A-55E6-E18EA31A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D0C2F389-DC49-67CF-B6FF-A71A131FE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A0FDE06D-FC5C-039E-4119-D13C8A2BB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955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>
          <a:extLst>
            <a:ext uri="{FF2B5EF4-FFF2-40B4-BE49-F238E27FC236}">
              <a16:creationId xmlns:a16="http://schemas.microsoft.com/office/drawing/2014/main" id="{C68DA982-7A13-2066-0F61-3170D57C6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e9418e3c38_0_179:notes">
            <a:extLst>
              <a:ext uri="{FF2B5EF4-FFF2-40B4-BE49-F238E27FC236}">
                <a16:creationId xmlns:a16="http://schemas.microsoft.com/office/drawing/2014/main" id="{50C5C752-0EE8-6F6B-776D-2419A7D5D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e9418e3c38_0_179:notes">
            <a:extLst>
              <a:ext uri="{FF2B5EF4-FFF2-40B4-BE49-F238E27FC236}">
                <a16:creationId xmlns:a16="http://schemas.microsoft.com/office/drawing/2014/main" id="{1C7F7A83-FA02-DA71-98F7-26DC03BF6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75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>
          <a:extLst>
            <a:ext uri="{FF2B5EF4-FFF2-40B4-BE49-F238E27FC236}">
              <a16:creationId xmlns:a16="http://schemas.microsoft.com/office/drawing/2014/main" id="{B8314DC1-B56A-54EA-BC55-F0168FC45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1e950aa7105_1_428:notes">
            <a:extLst>
              <a:ext uri="{FF2B5EF4-FFF2-40B4-BE49-F238E27FC236}">
                <a16:creationId xmlns:a16="http://schemas.microsoft.com/office/drawing/2014/main" id="{CD003D6E-301F-E8CC-193B-9E71FEC72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1e950aa7105_1_428:notes">
            <a:extLst>
              <a:ext uri="{FF2B5EF4-FFF2-40B4-BE49-F238E27FC236}">
                <a16:creationId xmlns:a16="http://schemas.microsoft.com/office/drawing/2014/main" id="{0DE9A8EC-8F0C-E168-D70C-8EF67D52E3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03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6E28FF50-EC94-FFEE-85B9-55FFE61B5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1C1F64D6-D829-0418-3E2F-9978CD573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36B1B756-F437-BFA2-1EDB-4E2E5D655F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599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8cc7b966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28cc7b966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08286AE0-3F83-5FCB-90FF-920A5F89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D56A348A-2C72-3E35-F493-2F637F1B5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45C102A8-3DA3-76A0-8B13-287BF687D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47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>
          <a:extLst>
            <a:ext uri="{FF2B5EF4-FFF2-40B4-BE49-F238E27FC236}">
              <a16:creationId xmlns:a16="http://schemas.microsoft.com/office/drawing/2014/main" id="{EAF46BE9-3878-1EF2-2C76-5FC2C40A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91eb690e5_0_21:notes">
            <a:extLst>
              <a:ext uri="{FF2B5EF4-FFF2-40B4-BE49-F238E27FC236}">
                <a16:creationId xmlns:a16="http://schemas.microsoft.com/office/drawing/2014/main" id="{1797D423-9250-FC53-4562-3D86C63357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e91eb690e5_0_21:notes">
            <a:extLst>
              <a:ext uri="{FF2B5EF4-FFF2-40B4-BE49-F238E27FC236}">
                <a16:creationId xmlns:a16="http://schemas.microsoft.com/office/drawing/2014/main" id="{1CC75A9E-31BF-474C-55F1-E5B2467B5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798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03143ACF-748D-053B-2505-A55809136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35D0DEAD-6BE2-EB67-1127-30F242CBD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98A31BCD-57A4-CB87-A3CC-8D70D0817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38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A88CBF45-1B0E-94E9-815A-6929C347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05CBF5E2-152F-B44B-85E5-56CD3EDAD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FD71BE58-E3BF-15F7-87C9-5CD5AC733E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05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E822DDFF-F338-9928-BD76-FD2AA72F9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>
            <a:extLst>
              <a:ext uri="{FF2B5EF4-FFF2-40B4-BE49-F238E27FC236}">
                <a16:creationId xmlns:a16="http://schemas.microsoft.com/office/drawing/2014/main" id="{AD0001C7-2FF8-7398-4BB8-810A02BB5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>
            <a:extLst>
              <a:ext uri="{FF2B5EF4-FFF2-40B4-BE49-F238E27FC236}">
                <a16:creationId xmlns:a16="http://schemas.microsoft.com/office/drawing/2014/main" id="{FBB59F8B-E195-4EC6-15A3-746F7F2505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84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91eb690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e91eb690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1EDA373B-C4A2-2309-C31A-D2E51682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6ABC7A14-51C0-6582-420E-03230323A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43C0D003-DD1F-4FA8-3513-EA8C9FE92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51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10800000" flipH="1">
            <a:off x="-78450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8" name="Google Shape;598;p2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subTitle" idx="1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2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subTitle" idx="3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4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5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606" name="Google Shape;606;p25"/>
            <p:cNvSpPr/>
            <p:nvPr/>
          </p:nvSpPr>
          <p:spPr>
            <a:xfrm rot="10800000" flipH="1">
              <a:off x="-49825" y="-19510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7" name="Google Shape;607;p25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608" name="Google Shape;608;p2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2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2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2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2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2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2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2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2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2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2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22" name="Google Shape;622;p25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28" name="Google Shape;628;p2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1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2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3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4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subTitle" idx="5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5"/>
          <p:cNvSpPr txBox="1">
            <a:spLocks noGrp="1"/>
          </p:cNvSpPr>
          <p:nvPr>
            <p:ph type="subTitle" idx="6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rot="5400000" flipH="1">
              <a:off x="893400" y="3800225"/>
              <a:ext cx="441600" cy="2283600"/>
            </a:xfrm>
            <a:prstGeom prst="round1Rect">
              <a:avLst>
                <a:gd name="adj" fmla="val 493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27"/>
          <p:cNvSpPr txBox="1">
            <a:spLocks noGrp="1"/>
          </p:cNvSpPr>
          <p:nvPr>
            <p:ph type="subTitle" idx="1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7"/>
          <p:cNvSpPr txBox="1">
            <a:spLocks noGrp="1"/>
          </p:cNvSpPr>
          <p:nvPr>
            <p:ph type="subTitle" idx="2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7"/>
          <p:cNvSpPr txBox="1">
            <a:spLocks noGrp="1"/>
          </p:cNvSpPr>
          <p:nvPr>
            <p:ph type="subTitle" idx="3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8" name="Google Shape;718;p27"/>
          <p:cNvSpPr txBox="1">
            <a:spLocks noGrp="1"/>
          </p:cNvSpPr>
          <p:nvPr>
            <p:ph type="subTitle" idx="4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9" name="Google Shape;719;p27"/>
          <p:cNvSpPr txBox="1">
            <a:spLocks noGrp="1"/>
          </p:cNvSpPr>
          <p:nvPr>
            <p:ph type="subTitle" idx="5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6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subTitle" idx="7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2" name="Google Shape;722;p27"/>
          <p:cNvSpPr txBox="1">
            <a:spLocks noGrp="1"/>
          </p:cNvSpPr>
          <p:nvPr>
            <p:ph type="subTitle" idx="8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8"/>
          <p:cNvGrpSpPr/>
          <p:nvPr/>
        </p:nvGrpSpPr>
        <p:grpSpPr>
          <a:xfrm>
            <a:off x="-592600" y="-2012025"/>
            <a:ext cx="9874358" cy="7605425"/>
            <a:chOff x="-592600" y="-2012025"/>
            <a:chExt cx="9874358" cy="7605425"/>
          </a:xfrm>
        </p:grpSpPr>
        <p:sp>
          <p:nvSpPr>
            <p:cNvPr id="726" name="Google Shape;726;p28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27" name="Google Shape;727;p28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728" name="Google Shape;728;p2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2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2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2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2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2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2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2" name="Google Shape;742;p28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8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744" name="Google Shape;744;p28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rot="10800000" flipH="1">
              <a:off x="-5879" y="0"/>
              <a:ext cx="544200" cy="1591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47" name="Google Shape;747;p2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8"/>
          <p:cNvSpPr txBox="1">
            <a:spLocks noGrp="1"/>
          </p:cNvSpPr>
          <p:nvPr>
            <p:ph type="subTitle" idx="2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8"/>
          <p:cNvSpPr txBox="1">
            <a:spLocks noGrp="1"/>
          </p:cNvSpPr>
          <p:nvPr>
            <p:ph type="subTitle" idx="3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1" name="Google Shape;751;p28"/>
          <p:cNvSpPr txBox="1">
            <a:spLocks noGrp="1"/>
          </p:cNvSpPr>
          <p:nvPr>
            <p:ph type="subTitle" idx="4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2" name="Google Shape;752;p28"/>
          <p:cNvSpPr txBox="1">
            <a:spLocks noGrp="1"/>
          </p:cNvSpPr>
          <p:nvPr>
            <p:ph type="subTitle" idx="5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28"/>
          <p:cNvSpPr txBox="1">
            <a:spLocks noGrp="1"/>
          </p:cNvSpPr>
          <p:nvPr>
            <p:ph type="subTitle" idx="6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4" name="Google Shape;754;p28"/>
          <p:cNvSpPr txBox="1">
            <a:spLocks noGrp="1"/>
          </p:cNvSpPr>
          <p:nvPr>
            <p:ph type="subTitle" idx="7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28"/>
          <p:cNvSpPr txBox="1">
            <a:spLocks noGrp="1"/>
          </p:cNvSpPr>
          <p:nvPr>
            <p:ph type="subTitle" idx="8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subTitle" idx="9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7" name="Google Shape;757;p28"/>
          <p:cNvSpPr txBox="1">
            <a:spLocks noGrp="1"/>
          </p:cNvSpPr>
          <p:nvPr>
            <p:ph type="subTitle" idx="13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8" name="Google Shape;758;p28"/>
          <p:cNvSpPr txBox="1">
            <a:spLocks noGrp="1"/>
          </p:cNvSpPr>
          <p:nvPr>
            <p:ph type="subTitle" idx="14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8"/>
          <p:cNvSpPr txBox="1">
            <a:spLocks noGrp="1"/>
          </p:cNvSpPr>
          <p:nvPr>
            <p:ph type="subTitle" idx="15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3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99" name="Google Shape;799;p30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03" name="Google Shape;803;p30"/>
          <p:cNvGrpSpPr/>
          <p:nvPr/>
        </p:nvGrpSpPr>
        <p:grpSpPr>
          <a:xfrm>
            <a:off x="-505837" y="-1463962"/>
            <a:ext cx="6732100" cy="6536738"/>
            <a:chOff x="-505837" y="-1463962"/>
            <a:chExt cx="6732100" cy="6536738"/>
          </a:xfrm>
        </p:grpSpPr>
        <p:grpSp>
          <p:nvGrpSpPr>
            <p:cNvPr id="804" name="Google Shape;804;p30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805" name="Google Shape;805;p3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4" name="Google Shape;824;p30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825" name="Google Shape;825;p3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3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3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3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3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3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3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3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3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3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3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3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3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3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39" name="Google Shape;839;p30"/>
          <p:cNvSpPr txBox="1">
            <a:spLocks noGrp="1"/>
          </p:cNvSpPr>
          <p:nvPr>
            <p:ph type="subTitle" idx="1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30"/>
          <p:cNvSpPr txBox="1">
            <a:spLocks noGrp="1"/>
          </p:cNvSpPr>
          <p:nvPr>
            <p:ph type="title" hasCustomPrompt="1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30"/>
          <p:cNvSpPr txBox="1">
            <a:spLocks noGrp="1"/>
          </p:cNvSpPr>
          <p:nvPr>
            <p:ph type="subTitle" idx="2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title" idx="3" hasCustomPrompt="1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30"/>
          <p:cNvSpPr txBox="1">
            <a:spLocks noGrp="1"/>
          </p:cNvSpPr>
          <p:nvPr>
            <p:ph type="subTitle" idx="4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30"/>
          <p:cNvSpPr txBox="1">
            <a:spLocks noGrp="1"/>
          </p:cNvSpPr>
          <p:nvPr>
            <p:ph type="title" idx="5" hasCustomPrompt="1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30"/>
          <p:cNvSpPr txBox="1">
            <a:spLocks noGrp="1"/>
          </p:cNvSpPr>
          <p:nvPr>
            <p:ph type="subTitle" idx="6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 idx="7" hasCustomPrompt="1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7" name="Google Shape;847;p30"/>
          <p:cNvSpPr txBox="1">
            <a:spLocks noGrp="1"/>
          </p:cNvSpPr>
          <p:nvPr>
            <p:ph type="subTitle" idx="8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30"/>
          <p:cNvSpPr txBox="1">
            <a:spLocks noGrp="1"/>
          </p:cNvSpPr>
          <p:nvPr>
            <p:ph type="title" idx="9" hasCustomPrompt="1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30"/>
          <p:cNvSpPr txBox="1">
            <a:spLocks noGrp="1"/>
          </p:cNvSpPr>
          <p:nvPr>
            <p:ph type="title" idx="13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rot="10800000" flipH="1">
              <a:off x="0" y="-25"/>
              <a:ext cx="2263500" cy="8421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1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rot="10800000" flipH="1">
              <a:off x="-78450" y="-7830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5"/>
          <p:cNvGrpSpPr/>
          <p:nvPr/>
        </p:nvGrpSpPr>
        <p:grpSpPr>
          <a:xfrm>
            <a:off x="-202950" y="-1524237"/>
            <a:ext cx="9908950" cy="5849938"/>
            <a:chOff x="-202950" y="-1524237"/>
            <a:chExt cx="9908950" cy="5849938"/>
          </a:xfrm>
        </p:grpSpPr>
        <p:sp>
          <p:nvSpPr>
            <p:cNvPr id="78" name="Google Shape;78;p5"/>
            <p:cNvSpPr/>
            <p:nvPr/>
          </p:nvSpPr>
          <p:spPr>
            <a:xfrm rot="10800000" flipH="1">
              <a:off x="-202950" y="-43075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9" name="Google Shape;79;p5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80" name="Google Shape;80;p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" name="Google Shape;94;p5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114;p5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15" name="Google Shape;115;p5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2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56" name="Google Shape;156;p7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7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rot="10800000" flipH="1">
              <a:off x="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3" hasCustomPrompt="1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4" hasCustomPrompt="1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5" hasCustomPrompt="1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 hasCustomPrompt="1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3" hasCustomPrompt="1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4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6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365" name="Google Shape;365;p16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16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386" name="Google Shape;386;p1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0" name="Google Shape;400;p16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401" name="Google Shape;401;p16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03" name="Google Shape;403;p1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/>
          <p:nvPr/>
        </p:nvSpPr>
        <p:spPr>
          <a:xfrm rot="-5400000">
            <a:off x="7193025" y="460398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-502850" y="-12"/>
            <a:ext cx="9646850" cy="5143513"/>
            <a:chOff x="-502850" y="-12"/>
            <a:chExt cx="9646850" cy="5143513"/>
          </a:xfrm>
        </p:grpSpPr>
        <p:sp>
          <p:nvSpPr>
            <p:cNvPr id="408" name="Google Shape;408;p17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2" name="Google Shape;412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70" r:id="rId10"/>
    <p:sldLayoutId id="2147483671" r:id="rId11"/>
    <p:sldLayoutId id="2147483673" r:id="rId12"/>
    <p:sldLayoutId id="2147483674" r:id="rId13"/>
    <p:sldLayoutId id="2147483676" r:id="rId14"/>
    <p:sldLayoutId id="2147483678" r:id="rId15"/>
    <p:sldLayoutId id="2147483679" r:id="rId16"/>
    <p:sldLayoutId id="214748368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>
            <a:spLocks noGrp="1"/>
          </p:cNvSpPr>
          <p:nvPr>
            <p:ph type="ctrTitle"/>
          </p:nvPr>
        </p:nvSpPr>
        <p:spPr>
          <a:xfrm>
            <a:off x="1147579" y="-475582"/>
            <a:ext cx="6842270" cy="4718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Inteligent Talent A</a:t>
            </a:r>
            <a:r>
              <a:rPr lang="en-IN" sz="6000" dirty="0"/>
              <a:t>c</a:t>
            </a:r>
            <a:r>
              <a:rPr lang="en" sz="6000" dirty="0"/>
              <a:t>quisition System</a:t>
            </a:r>
            <a:br>
              <a:rPr lang="en" sz="6000" dirty="0"/>
            </a:br>
            <a:r>
              <a:rPr lang="en" sz="6000" dirty="0"/>
              <a:t> Project Review</a:t>
            </a:r>
            <a:endParaRPr sz="6000" dirty="0"/>
          </a:p>
        </p:txBody>
      </p:sp>
      <p:grpSp>
        <p:nvGrpSpPr>
          <p:cNvPr id="934" name="Google Shape;934;p37"/>
          <p:cNvGrpSpPr/>
          <p:nvPr/>
        </p:nvGrpSpPr>
        <p:grpSpPr>
          <a:xfrm>
            <a:off x="5524417" y="2241175"/>
            <a:ext cx="3675308" cy="2947083"/>
            <a:chOff x="5524417" y="2241175"/>
            <a:chExt cx="3675308" cy="2947083"/>
          </a:xfrm>
        </p:grpSpPr>
        <p:grpSp>
          <p:nvGrpSpPr>
            <p:cNvPr id="935" name="Google Shape;935;p37"/>
            <p:cNvGrpSpPr/>
            <p:nvPr/>
          </p:nvGrpSpPr>
          <p:grpSpPr>
            <a:xfrm>
              <a:off x="5524417" y="4202577"/>
              <a:ext cx="3675308" cy="985681"/>
              <a:chOff x="4986598" y="4062857"/>
              <a:chExt cx="4221580" cy="1132186"/>
            </a:xfrm>
          </p:grpSpPr>
          <p:sp>
            <p:nvSpPr>
              <p:cNvPr id="936" name="Google Shape;936;p37"/>
              <p:cNvSpPr/>
              <p:nvPr/>
            </p:nvSpPr>
            <p:spPr>
              <a:xfrm flipH="1">
                <a:off x="5779177" y="4700669"/>
                <a:ext cx="3429001" cy="494374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 flipH="1">
                <a:off x="4986598" y="4062857"/>
                <a:ext cx="4157400" cy="1080645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/>
          <p:cNvGrpSpPr/>
          <p:nvPr/>
        </p:nvGrpSpPr>
        <p:grpSpPr>
          <a:xfrm>
            <a:off x="-630087" y="1859288"/>
            <a:ext cx="3135393" cy="3284237"/>
            <a:chOff x="-630087" y="1859288"/>
            <a:chExt cx="3135393" cy="3284237"/>
          </a:xfrm>
        </p:grpSpPr>
        <p:sp>
          <p:nvSpPr>
            <p:cNvPr id="954" name="Google Shape;954;p37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-1" y="4242806"/>
              <a:ext cx="2505307" cy="900719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7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7" name="Google Shape;977;p37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02;p61">
            <a:extLst>
              <a:ext uri="{FF2B5EF4-FFF2-40B4-BE49-F238E27FC236}">
                <a16:creationId xmlns:a16="http://schemas.microsoft.com/office/drawing/2014/main" id="{3EA9399D-0B33-F94B-8C2D-406B83E32463}"/>
              </a:ext>
            </a:extLst>
          </p:cNvPr>
          <p:cNvSpPr txBox="1"/>
          <p:nvPr/>
        </p:nvSpPr>
        <p:spPr>
          <a:xfrm>
            <a:off x="-59437" y="4267425"/>
            <a:ext cx="2646520" cy="65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Google Shape;1502;p61">
            <a:extLst>
              <a:ext uri="{FF2B5EF4-FFF2-40B4-BE49-F238E27FC236}">
                <a16:creationId xmlns:a16="http://schemas.microsoft.com/office/drawing/2014/main" id="{3AF4CB3A-43FF-5657-9D72-E5DDA5789DB5}"/>
              </a:ext>
            </a:extLst>
          </p:cNvPr>
          <p:cNvSpPr txBox="1"/>
          <p:nvPr/>
        </p:nvSpPr>
        <p:spPr>
          <a:xfrm>
            <a:off x="6246323" y="4109180"/>
            <a:ext cx="1983139" cy="68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Prepared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Darshan Pathak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3"/>
          <p:cNvSpPr txBox="1">
            <a:spLocks noGrp="1"/>
          </p:cNvSpPr>
          <p:nvPr>
            <p:ph type="title"/>
          </p:nvPr>
        </p:nvSpPr>
        <p:spPr>
          <a:xfrm>
            <a:off x="722375" y="940942"/>
            <a:ext cx="7699200" cy="850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</a:rPr>
              <a:t>Scope of ITAS</a:t>
            </a:r>
            <a:br>
              <a:rPr lang="en-IN" sz="1200" dirty="0">
                <a:solidFill>
                  <a:schemeClr val="tx1"/>
                </a:solidFill>
                <a:latin typeface="Maven Pro" panose="020B0604020202020204" charset="0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outlining the specific goals, tasks, and boundaries, serving as a guide for project execution</a:t>
            </a:r>
            <a:br>
              <a:rPr lang="en-I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1121" name="Google Shape;1121;p43"/>
          <p:cNvSpPr txBox="1">
            <a:spLocks noGrp="1"/>
          </p:cNvSpPr>
          <p:nvPr>
            <p:ph type="subTitle" idx="1"/>
          </p:nvPr>
        </p:nvSpPr>
        <p:spPr>
          <a:xfrm>
            <a:off x="722375" y="2114986"/>
            <a:ext cx="7945841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Implement advanced technologies such as deep learning and machine learning for accurate resume analysis, skill matching, and automated interview scheduling. Develop secure and user-friendly dashboard to automate the hiring process, focusing on improving accuracy, efficiency, and inclusivity. The scope also includes scalability measures,  and support to ensure effective hiring process.</a:t>
            </a:r>
            <a:endParaRPr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815703A1-383E-C894-A4F3-58A264B38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61FC35C6-A0B3-FADC-B7B1-B5FB3707B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302" y="2388278"/>
            <a:ext cx="504739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dirty="0"/>
              <a:t>Objectives</a:t>
            </a:r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E53B19BF-0181-41F9-AED0-535BDFB1087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2927" y="1272000"/>
            <a:ext cx="1213723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5232F0A3-DB3A-43BA-4BAE-4BA7C2B1D3C6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55026CED-DE74-C119-7B47-7DE9B0102224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4312F333-C029-2F8E-1201-DA612E20CF81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4EA9573C-AD45-6E80-3ACE-9869931F2863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2B0B0925-979B-891D-2AC9-1B5C3A41F9B5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58B4CF1F-125F-7E2F-0AA7-91D4B65F511D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D626A678-A255-1E07-646B-42FF19B85CCB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2290DF9B-6F0A-5873-3FBF-10CEDA22A606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284EDAF4-8B31-EC3A-70CA-C180F4509AF3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0E85499F-6845-BD4C-B9D5-9CB05E8C05A8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74EA81E6-620F-0527-B954-D651E0855958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92CD88AC-AFE7-47CC-61D9-E89B2CE64BCA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54E1AD8A-E9C1-252E-D3ED-A6C59BD7BC26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7A4CE4BA-06AA-B9C6-8B7D-937FB1343D18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9138D346-0205-FA34-573D-41EF4FD2B58C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E427D6D8-966F-7A5A-58F6-C2B48FCA1563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58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Objectives</a:t>
            </a:r>
            <a:endParaRPr sz="30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2" name="Google Shape;1242;p48"/>
          <p:cNvSpPr txBox="1">
            <a:spLocks noGrp="1"/>
          </p:cNvSpPr>
          <p:nvPr>
            <p:ph type="subTitle" idx="1"/>
          </p:nvPr>
        </p:nvSpPr>
        <p:spPr>
          <a:xfrm>
            <a:off x="722375" y="1711112"/>
            <a:ext cx="2389800" cy="5804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Ensure precise candidate evaluations by leveraging smart machine learning, minimizing errors and biases in the initial screening stage.</a:t>
            </a:r>
            <a:endParaRPr dirty="0"/>
          </a:p>
        </p:txBody>
      </p:sp>
      <p:sp>
        <p:nvSpPr>
          <p:cNvPr id="1244" name="Google Shape;1244;p48"/>
          <p:cNvSpPr txBox="1">
            <a:spLocks noGrp="1"/>
          </p:cNvSpPr>
          <p:nvPr>
            <p:ph type="subTitle" idx="3"/>
          </p:nvPr>
        </p:nvSpPr>
        <p:spPr>
          <a:xfrm>
            <a:off x="722326" y="1404327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Improve Candidate Assessment: </a:t>
            </a:r>
            <a:endParaRPr sz="1600"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subTitle" idx="4"/>
          </p:nvPr>
        </p:nvSpPr>
        <p:spPr>
          <a:xfrm>
            <a:off x="3377116" y="1404327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Efficiency in  Recruitment Process</a:t>
            </a:r>
            <a:endParaRPr sz="1600" dirty="0"/>
          </a:p>
        </p:txBody>
      </p:sp>
      <p:sp>
        <p:nvSpPr>
          <p:cNvPr id="1246" name="Google Shape;1246;p48"/>
          <p:cNvSpPr txBox="1">
            <a:spLocks noGrp="1"/>
          </p:cNvSpPr>
          <p:nvPr>
            <p:ph type="subTitle" idx="5"/>
          </p:nvPr>
        </p:nvSpPr>
        <p:spPr>
          <a:xfrm>
            <a:off x="6143386" y="1841264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Organize data smartly for quick decisions and easy report generation within our system</a:t>
            </a:r>
            <a:endParaRPr dirty="0"/>
          </a:p>
        </p:txBody>
      </p:sp>
      <p:sp>
        <p:nvSpPr>
          <p:cNvPr id="1247" name="Google Shape;1247;p48"/>
          <p:cNvSpPr txBox="1">
            <a:spLocks noGrp="1"/>
          </p:cNvSpPr>
          <p:nvPr>
            <p:ph type="subTitle" idx="6"/>
          </p:nvPr>
        </p:nvSpPr>
        <p:spPr>
          <a:xfrm>
            <a:off x="6031871" y="1359426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Manage Data Efficiently</a:t>
            </a:r>
            <a:endParaRPr sz="1600" dirty="0"/>
          </a:p>
        </p:txBody>
      </p:sp>
      <p:sp>
        <p:nvSpPr>
          <p:cNvPr id="1248" name="Google Shape;1248;p48"/>
          <p:cNvSpPr txBox="1">
            <a:spLocks noGrp="1"/>
          </p:cNvSpPr>
          <p:nvPr>
            <p:ph type="subTitle" idx="7"/>
          </p:nvPr>
        </p:nvSpPr>
        <p:spPr>
          <a:xfrm>
            <a:off x="722326" y="361374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intelligent algorithms for skill matching, providing recruiters with suggestions to optimize candidate-job alignment.</a:t>
            </a:r>
            <a:endParaRPr dirty="0"/>
          </a:p>
        </p:txBody>
      </p:sp>
      <p:sp>
        <p:nvSpPr>
          <p:cNvPr id="1249" name="Google Shape;1249;p48"/>
          <p:cNvSpPr txBox="1">
            <a:spLocks noGrp="1"/>
          </p:cNvSpPr>
          <p:nvPr>
            <p:ph type="subTitle" idx="8"/>
          </p:nvPr>
        </p:nvSpPr>
        <p:spPr>
          <a:xfrm>
            <a:off x="3377074" y="361374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Prioritize ethical and inclusive hiring practices to build a diverse team of talented individuals</a:t>
            </a:r>
            <a:endParaRPr dirty="0"/>
          </a:p>
        </p:txBody>
      </p:sp>
      <p:sp>
        <p:nvSpPr>
          <p:cNvPr id="1250" name="Google Shape;1250;p48"/>
          <p:cNvSpPr txBox="1">
            <a:spLocks noGrp="1"/>
          </p:cNvSpPr>
          <p:nvPr>
            <p:ph type="subTitle" idx="9"/>
          </p:nvPr>
        </p:nvSpPr>
        <p:spPr>
          <a:xfrm>
            <a:off x="722326" y="3211553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Personalized Skill Matching</a:t>
            </a:r>
          </a:p>
        </p:txBody>
      </p:sp>
      <p:sp>
        <p:nvSpPr>
          <p:cNvPr id="1251" name="Google Shape;1251;p48"/>
          <p:cNvSpPr txBox="1">
            <a:spLocks noGrp="1"/>
          </p:cNvSpPr>
          <p:nvPr>
            <p:ph type="subTitle" idx="13"/>
          </p:nvPr>
        </p:nvSpPr>
        <p:spPr>
          <a:xfrm>
            <a:off x="3377074" y="321084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Fair and Inclusive Hiring Practices</a:t>
            </a:r>
            <a:endParaRPr sz="1600" dirty="0"/>
          </a:p>
        </p:txBody>
      </p:sp>
      <p:sp>
        <p:nvSpPr>
          <p:cNvPr id="1253" name="Google Shape;1253;p48"/>
          <p:cNvSpPr txBox="1">
            <a:spLocks noGrp="1"/>
          </p:cNvSpPr>
          <p:nvPr>
            <p:ph type="subTitle" idx="15"/>
          </p:nvPr>
        </p:nvSpPr>
        <p:spPr>
          <a:xfrm>
            <a:off x="6031871" y="321084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Enhance User Experience</a:t>
            </a:r>
            <a:endParaRPr sz="1600" dirty="0"/>
          </a:p>
        </p:txBody>
      </p:sp>
      <p:sp>
        <p:nvSpPr>
          <p:cNvPr id="2" name="Google Shape;1249;p48">
            <a:extLst>
              <a:ext uri="{FF2B5EF4-FFF2-40B4-BE49-F238E27FC236}">
                <a16:creationId xmlns:a16="http://schemas.microsoft.com/office/drawing/2014/main" id="{1CA38765-3627-0B72-8FD1-ECA41CD90A06}"/>
              </a:ext>
            </a:extLst>
          </p:cNvPr>
          <p:cNvSpPr txBox="1">
            <a:spLocks/>
          </p:cNvSpPr>
          <p:nvPr/>
        </p:nvSpPr>
        <p:spPr>
          <a:xfrm>
            <a:off x="6031871" y="3613745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Design interfaces and features that make the hiring journey positive and efficient for both recruiters and candidates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66C81EE-3BA5-B4A6-1B73-71415BAE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146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Google Shape;1246;p48">
            <a:extLst>
              <a:ext uri="{FF2B5EF4-FFF2-40B4-BE49-F238E27FC236}">
                <a16:creationId xmlns:a16="http://schemas.microsoft.com/office/drawing/2014/main" id="{3DF08546-5AF0-F054-7F3C-8DA3322E396B}"/>
              </a:ext>
            </a:extLst>
          </p:cNvPr>
          <p:cNvSpPr txBox="1">
            <a:spLocks/>
          </p:cNvSpPr>
          <p:nvPr/>
        </p:nvSpPr>
        <p:spPr>
          <a:xfrm>
            <a:off x="3432880" y="1762326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Simplify the process with dashboards, job postings, candidate profiles and tools to achieve efficiency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A88A92BD-60A8-24DD-76EE-402DC938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E9E43442-A9E9-4A92-C5AC-F47277449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302" y="2388278"/>
            <a:ext cx="504739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Methodology </a:t>
            </a:r>
            <a:endParaRPr lang="en-IN" sz="5400" b="0" dirty="0"/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D8D87460-775B-9018-0C6E-74E7805D8EF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2927" y="1272000"/>
            <a:ext cx="1213723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CD0EBF4A-0C9B-C38C-2FA5-A963AC3C04B8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5FA49222-D771-6FD7-336B-68949EB15C5E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6DB7E85E-B304-61EA-957A-1449056FBDF2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0508860B-0E4E-2EB3-0A30-83279351062F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0AF388CA-5DE7-771D-58DD-A082D3EB465C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78A0E580-A79E-2276-5915-67CCBE4F7B59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B85DDBFC-89CD-3D32-924B-F099F64BD5F0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4888CE3E-CA06-D818-58C6-DEDD70AE57CA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E1DB9D4B-AE19-95E8-0958-B0F0FC2F7F82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69ECC513-426F-EC4B-DA1A-9669FEEA8544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F89039E2-DD19-416F-BD9F-897A260667C0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EBED63C3-1B65-D1E5-9D63-B291BE874309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F98CB2EC-587F-253B-7F1F-381EE51C4C0D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06BD0888-8B75-F3D7-C8B2-AA12EB462AF1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FE9ECADB-CAE7-E3F1-28DE-09FD21D4570C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11A3C092-2D87-D566-A86C-46DA388A14C3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2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1"/>
          <p:cNvSpPr txBox="1">
            <a:spLocks noGrp="1"/>
          </p:cNvSpPr>
          <p:nvPr>
            <p:ph type="title"/>
          </p:nvPr>
        </p:nvSpPr>
        <p:spPr>
          <a:xfrm>
            <a:off x="1131750" y="420662"/>
            <a:ext cx="71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Workflow</a:t>
            </a:r>
            <a:endParaRPr dirty="0"/>
          </a:p>
        </p:txBody>
      </p:sp>
      <p:sp>
        <p:nvSpPr>
          <p:cNvPr id="1294" name="Google Shape;1294;p51"/>
          <p:cNvSpPr/>
          <p:nvPr/>
        </p:nvSpPr>
        <p:spPr>
          <a:xfrm flipH="1">
            <a:off x="6313863" y="4632600"/>
            <a:ext cx="3162000" cy="6111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95" name="Google Shape;1295;p51"/>
          <p:cNvSpPr/>
          <p:nvPr/>
        </p:nvSpPr>
        <p:spPr>
          <a:xfrm>
            <a:off x="0" y="4058475"/>
            <a:ext cx="368100" cy="1085100"/>
          </a:xfrm>
          <a:prstGeom prst="rect">
            <a:avLst/>
          </a:prstGeom>
          <a:solidFill>
            <a:srgbClr val="63DBF5">
              <a:alpha val="6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296" name="Google Shape;1296;p51"/>
          <p:cNvGrpSpPr/>
          <p:nvPr/>
        </p:nvGrpSpPr>
        <p:grpSpPr>
          <a:xfrm>
            <a:off x="-100" y="0"/>
            <a:ext cx="2263600" cy="2417400"/>
            <a:chOff x="-100" y="0"/>
            <a:chExt cx="2263600" cy="2417400"/>
          </a:xfrm>
        </p:grpSpPr>
        <p:sp>
          <p:nvSpPr>
            <p:cNvPr id="1297" name="Google Shape;1297;p51"/>
            <p:cNvSpPr/>
            <p:nvPr/>
          </p:nvSpPr>
          <p:spPr>
            <a:xfrm rot="5400000">
              <a:off x="-898150" y="898050"/>
              <a:ext cx="2417400" cy="6213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98" name="Google Shape;1298;p51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299" name="Google Shape;1299;p51"/>
          <p:cNvSpPr/>
          <p:nvPr/>
        </p:nvSpPr>
        <p:spPr>
          <a:xfrm>
            <a:off x="7835225" y="169825"/>
            <a:ext cx="1882500" cy="213000"/>
          </a:xfrm>
          <a:prstGeom prst="roundRect">
            <a:avLst>
              <a:gd name="adj" fmla="val 50000"/>
            </a:avLst>
          </a:prstGeom>
          <a:solidFill>
            <a:srgbClr val="516CEE">
              <a:alpha val="607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300" name="Google Shape;1300;p51"/>
          <p:cNvGrpSpPr/>
          <p:nvPr/>
        </p:nvGrpSpPr>
        <p:grpSpPr>
          <a:xfrm>
            <a:off x="8421625" y="2176600"/>
            <a:ext cx="986125" cy="2095500"/>
            <a:chOff x="7631225" y="2241175"/>
            <a:chExt cx="986125" cy="2095500"/>
          </a:xfrm>
        </p:grpSpPr>
        <p:cxnSp>
          <p:nvCxnSpPr>
            <p:cNvPr id="1301" name="Google Shape;1301;p5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5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5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5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5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5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5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5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5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5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5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5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5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5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5" name="Google Shape;1315;p51"/>
          <p:cNvSpPr/>
          <p:nvPr/>
        </p:nvSpPr>
        <p:spPr>
          <a:xfrm>
            <a:off x="2401338" y="4687900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B3E86B-CD18-E6A6-F382-DA46BABC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363" y="993362"/>
            <a:ext cx="6323886" cy="41002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5.1 Flow Diagram</a:t>
            </a:r>
            <a:endParaRPr dirty="0"/>
          </a:p>
        </p:txBody>
      </p:sp>
      <p:sp>
        <p:nvSpPr>
          <p:cNvPr id="1465" name="Google Shape;1465;p60"/>
          <p:cNvSpPr txBox="1"/>
          <p:nvPr/>
        </p:nvSpPr>
        <p:spPr>
          <a:xfrm>
            <a:off x="722375" y="2102799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IN" dirty="0"/>
              <a:t>Project</a:t>
            </a: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dirty="0"/>
              <a:t>Initiation</a:t>
            </a:r>
            <a:endParaRPr dirty="0">
              <a:sym typeface="Maven Pro"/>
            </a:endParaRPr>
          </a:p>
        </p:txBody>
      </p:sp>
      <p:sp>
        <p:nvSpPr>
          <p:cNvPr id="1468" name="Google Shape;1468;p60"/>
          <p:cNvSpPr txBox="1"/>
          <p:nvPr/>
        </p:nvSpPr>
        <p:spPr>
          <a:xfrm>
            <a:off x="2696439" y="2102799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60"/>
          <p:cNvSpPr txBox="1"/>
          <p:nvPr/>
        </p:nvSpPr>
        <p:spPr>
          <a:xfrm>
            <a:off x="3633071" y="4094827"/>
            <a:ext cx="1877663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</a:rPr>
              <a:t>Monitoring &amp; Adaptation</a:t>
            </a:r>
            <a:endParaRPr sz="20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480" name="Google Shape;1480;p60"/>
          <p:cNvSpPr txBox="1"/>
          <p:nvPr/>
        </p:nvSpPr>
        <p:spPr>
          <a:xfrm>
            <a:off x="6656287" y="4201795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</a:rPr>
              <a:t>Project Submission &amp; Evaluation</a:t>
            </a:r>
            <a:endParaRPr sz="20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481" name="Google Shape;1481;p60"/>
          <p:cNvSpPr/>
          <p:nvPr/>
        </p:nvSpPr>
        <p:spPr>
          <a:xfrm>
            <a:off x="1459028" y="1402875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82" name="Google Shape;1482;p60"/>
          <p:cNvSpPr/>
          <p:nvPr/>
        </p:nvSpPr>
        <p:spPr>
          <a:xfrm>
            <a:off x="4268302" y="1393240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83" name="Google Shape;1483;p60"/>
          <p:cNvSpPr/>
          <p:nvPr/>
        </p:nvSpPr>
        <p:spPr>
          <a:xfrm>
            <a:off x="7381253" y="1379174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85" name="Google Shape;1485;p60"/>
          <p:cNvSpPr/>
          <p:nvPr/>
        </p:nvSpPr>
        <p:spPr>
          <a:xfrm>
            <a:off x="1459028" y="3235650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87" name="Google Shape;1487;p60"/>
          <p:cNvSpPr/>
          <p:nvPr/>
        </p:nvSpPr>
        <p:spPr>
          <a:xfrm>
            <a:off x="4268303" y="3259276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88" name="Google Shape;1488;p60"/>
          <p:cNvSpPr/>
          <p:nvPr/>
        </p:nvSpPr>
        <p:spPr>
          <a:xfrm>
            <a:off x="7381253" y="3235650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489" name="Google Shape;1489;p60"/>
          <p:cNvCxnSpPr>
            <a:cxnSpLocks/>
            <a:stCxn id="1481" idx="3"/>
            <a:endCxn id="1482" idx="1"/>
          </p:cNvCxnSpPr>
          <p:nvPr/>
        </p:nvCxnSpPr>
        <p:spPr>
          <a:xfrm flipV="1">
            <a:off x="1762628" y="1545040"/>
            <a:ext cx="2505674" cy="963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0" name="Google Shape;1490;p60"/>
          <p:cNvCxnSpPr>
            <a:stCxn id="1482" idx="3"/>
            <a:endCxn id="1483" idx="1"/>
          </p:cNvCxnSpPr>
          <p:nvPr/>
        </p:nvCxnSpPr>
        <p:spPr>
          <a:xfrm flipV="1">
            <a:off x="4571902" y="1530974"/>
            <a:ext cx="2809351" cy="1406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2" name="Google Shape;1492;p60"/>
          <p:cNvCxnSpPr>
            <a:cxnSpLocks/>
            <a:stCxn id="1485" idx="3"/>
            <a:endCxn id="1487" idx="1"/>
          </p:cNvCxnSpPr>
          <p:nvPr/>
        </p:nvCxnSpPr>
        <p:spPr>
          <a:xfrm>
            <a:off x="1762628" y="3387450"/>
            <a:ext cx="2505675" cy="2362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4" name="Google Shape;1494;p60"/>
          <p:cNvCxnSpPr>
            <a:stCxn id="1487" idx="3"/>
            <a:endCxn id="1488" idx="1"/>
          </p:cNvCxnSpPr>
          <p:nvPr/>
        </p:nvCxnSpPr>
        <p:spPr>
          <a:xfrm flipV="1">
            <a:off x="4571903" y="3387450"/>
            <a:ext cx="2809350" cy="2362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5" name="Google Shape;1495;p60"/>
          <p:cNvCxnSpPr>
            <a:cxnSpLocks/>
            <a:endCxn id="1485" idx="1"/>
          </p:cNvCxnSpPr>
          <p:nvPr/>
        </p:nvCxnSpPr>
        <p:spPr>
          <a:xfrm flipH="1">
            <a:off x="1458953" y="1554675"/>
            <a:ext cx="6225900" cy="1832700"/>
          </a:xfrm>
          <a:prstGeom prst="bentConnector5">
            <a:avLst>
              <a:gd name="adj1" fmla="val -11229"/>
              <a:gd name="adj2" fmla="val 68066"/>
              <a:gd name="adj3" fmla="val 11151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65;p60">
            <a:extLst>
              <a:ext uri="{FF2B5EF4-FFF2-40B4-BE49-F238E27FC236}">
                <a16:creationId xmlns:a16="http://schemas.microsoft.com/office/drawing/2014/main" id="{E69E127C-C24B-5DC6-2368-ABA7BCD97429}"/>
              </a:ext>
            </a:extLst>
          </p:cNvPr>
          <p:cNvSpPr txBox="1"/>
          <p:nvPr/>
        </p:nvSpPr>
        <p:spPr>
          <a:xfrm>
            <a:off x="3531652" y="2139315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IN" dirty="0">
                <a:sym typeface="Maven Pro"/>
              </a:rPr>
              <a:t>Project Planning</a:t>
            </a:r>
            <a:endParaRPr dirty="0">
              <a:sym typeface="Maven Pro"/>
            </a:endParaRPr>
          </a:p>
        </p:txBody>
      </p:sp>
      <p:sp>
        <p:nvSpPr>
          <p:cNvPr id="3" name="Google Shape;1465;p60">
            <a:extLst>
              <a:ext uri="{FF2B5EF4-FFF2-40B4-BE49-F238E27FC236}">
                <a16:creationId xmlns:a16="http://schemas.microsoft.com/office/drawing/2014/main" id="{FD02C98A-F6E5-086B-0AD3-8F3090C407FA}"/>
              </a:ext>
            </a:extLst>
          </p:cNvPr>
          <p:cNvSpPr txBox="1"/>
          <p:nvPr/>
        </p:nvSpPr>
        <p:spPr>
          <a:xfrm>
            <a:off x="6731078" y="2094294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IN" dirty="0">
                <a:sym typeface="Maven Pro"/>
              </a:rPr>
              <a:t>Resource Gathering</a:t>
            </a:r>
            <a:endParaRPr dirty="0">
              <a:sym typeface="Maven Pro"/>
            </a:endParaRPr>
          </a:p>
        </p:txBody>
      </p:sp>
      <p:sp>
        <p:nvSpPr>
          <p:cNvPr id="6" name="Google Shape;1465;p60">
            <a:extLst>
              <a:ext uri="{FF2B5EF4-FFF2-40B4-BE49-F238E27FC236}">
                <a16:creationId xmlns:a16="http://schemas.microsoft.com/office/drawing/2014/main" id="{C4EFC1D2-56C6-B21C-78BF-B8427584EE0B}"/>
              </a:ext>
            </a:extLst>
          </p:cNvPr>
          <p:cNvSpPr txBox="1"/>
          <p:nvPr/>
        </p:nvSpPr>
        <p:spPr>
          <a:xfrm>
            <a:off x="820928" y="3915876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endParaRPr dirty="0">
              <a:sym typeface="Maven Pro"/>
            </a:endParaRPr>
          </a:p>
        </p:txBody>
      </p:sp>
      <p:sp>
        <p:nvSpPr>
          <p:cNvPr id="7" name="Google Shape;1465;p60">
            <a:extLst>
              <a:ext uri="{FF2B5EF4-FFF2-40B4-BE49-F238E27FC236}">
                <a16:creationId xmlns:a16="http://schemas.microsoft.com/office/drawing/2014/main" id="{E055EBDA-EF92-5DC8-686A-1055264DEA39}"/>
              </a:ext>
            </a:extLst>
          </p:cNvPr>
          <p:cNvSpPr txBox="1"/>
          <p:nvPr/>
        </p:nvSpPr>
        <p:spPr>
          <a:xfrm>
            <a:off x="820928" y="3764001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IN" dirty="0"/>
              <a:t>Execution</a:t>
            </a:r>
            <a:endParaRPr dirty="0"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5.2 Functional Requirements</a:t>
            </a:r>
            <a:endParaRPr dirty="0"/>
          </a:p>
        </p:txBody>
      </p:sp>
      <p:sp>
        <p:nvSpPr>
          <p:cNvPr id="1167" name="Google Shape;1167;p46"/>
          <p:cNvSpPr txBox="1">
            <a:spLocks noGrp="1"/>
          </p:cNvSpPr>
          <p:nvPr>
            <p:ph type="subTitle" idx="1"/>
          </p:nvPr>
        </p:nvSpPr>
        <p:spPr>
          <a:xfrm>
            <a:off x="798552" y="2867950"/>
            <a:ext cx="2389800" cy="1448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model for precise extraction of candidate information.</a:t>
            </a:r>
            <a:endParaRPr dirty="0"/>
          </a:p>
        </p:txBody>
      </p:sp>
      <p:sp>
        <p:nvSpPr>
          <p:cNvPr id="1168" name="Google Shape;1168;p46"/>
          <p:cNvSpPr txBox="1">
            <a:spLocks noGrp="1"/>
          </p:cNvSpPr>
          <p:nvPr>
            <p:ph type="subTitle" idx="2"/>
          </p:nvPr>
        </p:nvSpPr>
        <p:spPr>
          <a:xfrm>
            <a:off x="3377088" y="2867950"/>
            <a:ext cx="2389800" cy="1448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should securely manage user access, roles, and passwords for enhanced security.</a:t>
            </a:r>
            <a:endParaRPr dirty="0"/>
          </a:p>
        </p:txBody>
      </p:sp>
      <p:sp>
        <p:nvSpPr>
          <p:cNvPr id="1169" name="Google Shape;1169;p46"/>
          <p:cNvSpPr txBox="1">
            <a:spLocks noGrp="1"/>
          </p:cNvSpPr>
          <p:nvPr>
            <p:ph type="subTitle" idx="3"/>
          </p:nvPr>
        </p:nvSpPr>
        <p:spPr>
          <a:xfrm>
            <a:off x="798552" y="2560041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Accuracy</a:t>
            </a:r>
            <a:endParaRPr dirty="0"/>
          </a:p>
        </p:txBody>
      </p:sp>
      <p:sp>
        <p:nvSpPr>
          <p:cNvPr id="1170" name="Google Shape;1170;p46"/>
          <p:cNvSpPr txBox="1">
            <a:spLocks noGrp="1"/>
          </p:cNvSpPr>
          <p:nvPr>
            <p:ph type="subTitle" idx="4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Security</a:t>
            </a:r>
            <a:endParaRPr dirty="0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5"/>
          </p:nvPr>
        </p:nvSpPr>
        <p:spPr>
          <a:xfrm>
            <a:off x="5955648" y="3073704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should allow users to create custom reports, utilize analytics tools for insights for further improvements in the required skills.</a:t>
            </a:r>
            <a:endParaRPr dirty="0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subTitle" idx="6"/>
          </p:nvPr>
        </p:nvSpPr>
        <p:spPr>
          <a:xfrm>
            <a:off x="5955648" y="277162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Reporting &amp; Analytics</a:t>
            </a:r>
            <a:endParaRPr dirty="0"/>
          </a:p>
        </p:txBody>
      </p:sp>
      <p:sp>
        <p:nvSpPr>
          <p:cNvPr id="1173" name="Google Shape;1173;p46"/>
          <p:cNvSpPr/>
          <p:nvPr/>
        </p:nvSpPr>
        <p:spPr>
          <a:xfrm>
            <a:off x="908527" y="1590950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4" name="Google Shape;1174;p46"/>
          <p:cNvSpPr/>
          <p:nvPr/>
        </p:nvSpPr>
        <p:spPr>
          <a:xfrm>
            <a:off x="3483889" y="1590950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5" name="Google Shape;1175;p46"/>
          <p:cNvSpPr/>
          <p:nvPr/>
        </p:nvSpPr>
        <p:spPr>
          <a:xfrm>
            <a:off x="6059264" y="1590950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184" name="Google Shape;1184;p46"/>
          <p:cNvGrpSpPr/>
          <p:nvPr/>
        </p:nvGrpSpPr>
        <p:grpSpPr>
          <a:xfrm>
            <a:off x="6369763" y="1797977"/>
            <a:ext cx="258043" cy="460382"/>
            <a:chOff x="5712706" y="1559459"/>
            <a:chExt cx="258069" cy="460382"/>
          </a:xfrm>
        </p:grpSpPr>
        <p:sp>
          <p:nvSpPr>
            <p:cNvPr id="1185" name="Google Shape;1185;p46"/>
            <p:cNvSpPr/>
            <p:nvPr/>
          </p:nvSpPr>
          <p:spPr>
            <a:xfrm>
              <a:off x="5712706" y="1559459"/>
              <a:ext cx="258069" cy="460382"/>
            </a:xfrm>
            <a:custGeom>
              <a:avLst/>
              <a:gdLst/>
              <a:ahLst/>
              <a:cxnLst/>
              <a:rect l="l" t="t" r="r" b="b"/>
              <a:pathLst>
                <a:path w="258069" h="460382" extrusionOk="0">
                  <a:moveTo>
                    <a:pt x="223245" y="0"/>
                  </a:moveTo>
                  <a:lnTo>
                    <a:pt x="34825" y="0"/>
                  </a:lnTo>
                  <a:cubicBezTo>
                    <a:pt x="15591" y="0"/>
                    <a:pt x="0" y="15592"/>
                    <a:pt x="0" y="34825"/>
                  </a:cubicBezTo>
                  <a:lnTo>
                    <a:pt x="0" y="425558"/>
                  </a:lnTo>
                  <a:cubicBezTo>
                    <a:pt x="0" y="444791"/>
                    <a:pt x="15591" y="460382"/>
                    <a:pt x="34825" y="460382"/>
                  </a:cubicBezTo>
                  <a:lnTo>
                    <a:pt x="223245" y="460382"/>
                  </a:lnTo>
                  <a:cubicBezTo>
                    <a:pt x="242478" y="460382"/>
                    <a:pt x="258070" y="444791"/>
                    <a:pt x="258070" y="425558"/>
                  </a:cubicBezTo>
                  <a:lnTo>
                    <a:pt x="258070" y="34825"/>
                  </a:lnTo>
                  <a:cubicBezTo>
                    <a:pt x="258070" y="15592"/>
                    <a:pt x="242478" y="0"/>
                    <a:pt x="223245" y="0"/>
                  </a:cubicBezTo>
                  <a:close/>
                  <a:moveTo>
                    <a:pt x="34537" y="26975"/>
                  </a:moveTo>
                  <a:lnTo>
                    <a:pt x="222643" y="26975"/>
                  </a:lnTo>
                  <a:cubicBezTo>
                    <a:pt x="226797" y="26975"/>
                    <a:pt x="230196" y="30374"/>
                    <a:pt x="230196" y="34528"/>
                  </a:cubicBezTo>
                  <a:lnTo>
                    <a:pt x="230196" y="67438"/>
                  </a:lnTo>
                  <a:lnTo>
                    <a:pt x="26984" y="67438"/>
                  </a:lnTo>
                  <a:lnTo>
                    <a:pt x="26984" y="34528"/>
                  </a:lnTo>
                  <a:cubicBezTo>
                    <a:pt x="26984" y="30374"/>
                    <a:pt x="30383" y="26975"/>
                    <a:pt x="34537" y="26975"/>
                  </a:cubicBezTo>
                  <a:close/>
                  <a:moveTo>
                    <a:pt x="230196" y="425306"/>
                  </a:moveTo>
                  <a:cubicBezTo>
                    <a:pt x="230196" y="429271"/>
                    <a:pt x="226968" y="432499"/>
                    <a:pt x="223002" y="432499"/>
                  </a:cubicBezTo>
                  <a:lnTo>
                    <a:pt x="34537" y="432499"/>
                  </a:lnTo>
                  <a:cubicBezTo>
                    <a:pt x="30383" y="432499"/>
                    <a:pt x="26984" y="429100"/>
                    <a:pt x="26984" y="424946"/>
                  </a:cubicBezTo>
                  <a:lnTo>
                    <a:pt x="26984" y="392936"/>
                  </a:lnTo>
                  <a:lnTo>
                    <a:pt x="230196" y="392936"/>
                  </a:lnTo>
                  <a:lnTo>
                    <a:pt x="230196" y="425306"/>
                  </a:lnTo>
                  <a:lnTo>
                    <a:pt x="230196" y="425306"/>
                  </a:lnTo>
                  <a:close/>
                  <a:moveTo>
                    <a:pt x="230196" y="365062"/>
                  </a:moveTo>
                  <a:lnTo>
                    <a:pt x="26984" y="365062"/>
                  </a:lnTo>
                  <a:lnTo>
                    <a:pt x="26984" y="94413"/>
                  </a:lnTo>
                  <a:lnTo>
                    <a:pt x="230196" y="94413"/>
                  </a:lnTo>
                  <a:lnTo>
                    <a:pt x="230196" y="365062"/>
                  </a:lnTo>
                  <a:lnTo>
                    <a:pt x="230196" y="365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5794022" y="1591829"/>
              <a:ext cx="95015" cy="26975"/>
            </a:xfrm>
            <a:custGeom>
              <a:avLst/>
              <a:gdLst/>
              <a:ahLst/>
              <a:cxnLst/>
              <a:rect l="l" t="t" r="r" b="b"/>
              <a:pathLst>
                <a:path w="95015" h="26975" extrusionOk="0">
                  <a:moveTo>
                    <a:pt x="81532" y="0"/>
                  </a:moveTo>
                  <a:lnTo>
                    <a:pt x="13915" y="0"/>
                  </a:lnTo>
                  <a:cubicBezTo>
                    <a:pt x="6632" y="0"/>
                    <a:pt x="338" y="5602"/>
                    <a:pt x="14" y="12876"/>
                  </a:cubicBezTo>
                  <a:cubicBezTo>
                    <a:pt x="-328" y="20600"/>
                    <a:pt x="5831" y="26975"/>
                    <a:pt x="13483" y="26975"/>
                  </a:cubicBezTo>
                  <a:lnTo>
                    <a:pt x="81101" y="26975"/>
                  </a:lnTo>
                  <a:cubicBezTo>
                    <a:pt x="88384" y="26975"/>
                    <a:pt x="94678" y="21373"/>
                    <a:pt x="95002" y="14099"/>
                  </a:cubicBezTo>
                  <a:cubicBezTo>
                    <a:pt x="95343" y="6375"/>
                    <a:pt x="89175" y="0"/>
                    <a:pt x="8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5764915" y="1832806"/>
              <a:ext cx="113647" cy="26975"/>
            </a:xfrm>
            <a:custGeom>
              <a:avLst/>
              <a:gdLst/>
              <a:ahLst/>
              <a:cxnLst/>
              <a:rect l="l" t="t" r="r" b="b"/>
              <a:pathLst>
                <a:path w="113647" h="26975" extrusionOk="0">
                  <a:moveTo>
                    <a:pt x="113642" y="12867"/>
                  </a:moveTo>
                  <a:cubicBezTo>
                    <a:pt x="113318" y="5593"/>
                    <a:pt x="107024" y="0"/>
                    <a:pt x="99741" y="0"/>
                  </a:cubicBezTo>
                  <a:lnTo>
                    <a:pt x="13484" y="0"/>
                  </a:lnTo>
                  <a:cubicBezTo>
                    <a:pt x="5823" y="0"/>
                    <a:pt x="-337" y="6384"/>
                    <a:pt x="14" y="14108"/>
                  </a:cubicBezTo>
                  <a:cubicBezTo>
                    <a:pt x="338" y="21382"/>
                    <a:pt x="6632" y="26975"/>
                    <a:pt x="13906" y="26975"/>
                  </a:cubicBezTo>
                  <a:lnTo>
                    <a:pt x="100163" y="26975"/>
                  </a:lnTo>
                  <a:cubicBezTo>
                    <a:pt x="107815" y="26975"/>
                    <a:pt x="113984" y="20591"/>
                    <a:pt x="113633" y="1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5765154" y="1875067"/>
              <a:ext cx="157669" cy="26975"/>
            </a:xfrm>
            <a:custGeom>
              <a:avLst/>
              <a:gdLst/>
              <a:ahLst/>
              <a:cxnLst/>
              <a:rect l="l" t="t" r="r" b="b"/>
              <a:pathLst>
                <a:path w="157669" h="26975" extrusionOk="0">
                  <a:moveTo>
                    <a:pt x="144182" y="0"/>
                  </a:moveTo>
                  <a:lnTo>
                    <a:pt x="13488" y="0"/>
                  </a:lnTo>
                  <a:cubicBezTo>
                    <a:pt x="6033" y="0"/>
                    <a:pt x="0" y="6042"/>
                    <a:pt x="0" y="13488"/>
                  </a:cubicBezTo>
                  <a:cubicBezTo>
                    <a:pt x="0" y="20933"/>
                    <a:pt x="6033" y="26975"/>
                    <a:pt x="13488" y="26975"/>
                  </a:cubicBezTo>
                  <a:lnTo>
                    <a:pt x="144182" y="26975"/>
                  </a:lnTo>
                  <a:cubicBezTo>
                    <a:pt x="151635" y="26975"/>
                    <a:pt x="157669" y="20933"/>
                    <a:pt x="157669" y="13488"/>
                  </a:cubicBezTo>
                  <a:cubicBezTo>
                    <a:pt x="157669" y="6042"/>
                    <a:pt x="151635" y="0"/>
                    <a:pt x="14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5764875" y="1667827"/>
              <a:ext cx="162916" cy="139802"/>
            </a:xfrm>
            <a:custGeom>
              <a:avLst/>
              <a:gdLst/>
              <a:ahLst/>
              <a:cxnLst/>
              <a:rect l="l" t="t" r="r" b="b"/>
              <a:pathLst>
                <a:path w="162916" h="139802" extrusionOk="0">
                  <a:moveTo>
                    <a:pt x="144622" y="112827"/>
                  </a:moveTo>
                  <a:lnTo>
                    <a:pt x="121378" y="112827"/>
                  </a:lnTo>
                  <a:lnTo>
                    <a:pt x="121378" y="86725"/>
                  </a:lnTo>
                  <a:lnTo>
                    <a:pt x="158712" y="49571"/>
                  </a:lnTo>
                  <a:cubicBezTo>
                    <a:pt x="163936" y="44374"/>
                    <a:pt x="164422" y="35868"/>
                    <a:pt x="159440" y="30446"/>
                  </a:cubicBezTo>
                  <a:cubicBezTo>
                    <a:pt x="154135" y="24673"/>
                    <a:pt x="145125" y="24529"/>
                    <a:pt x="139640" y="29996"/>
                  </a:cubicBezTo>
                  <a:lnTo>
                    <a:pt x="105077" y="64398"/>
                  </a:lnTo>
                  <a:lnTo>
                    <a:pt x="70225" y="46550"/>
                  </a:lnTo>
                  <a:cubicBezTo>
                    <a:pt x="65126" y="43942"/>
                    <a:pt x="58797" y="44859"/>
                    <a:pt x="52106" y="50488"/>
                  </a:cubicBezTo>
                  <a:lnTo>
                    <a:pt x="26975" y="69317"/>
                  </a:lnTo>
                  <a:lnTo>
                    <a:pt x="26975" y="13488"/>
                  </a:lnTo>
                  <a:cubicBezTo>
                    <a:pt x="26975" y="6033"/>
                    <a:pt x="20942" y="0"/>
                    <a:pt x="13488" y="0"/>
                  </a:cubicBezTo>
                  <a:cubicBezTo>
                    <a:pt x="6033" y="0"/>
                    <a:pt x="0" y="6033"/>
                    <a:pt x="0" y="13488"/>
                  </a:cubicBezTo>
                  <a:lnTo>
                    <a:pt x="0" y="126315"/>
                  </a:lnTo>
                  <a:cubicBezTo>
                    <a:pt x="0" y="133769"/>
                    <a:pt x="6042" y="139802"/>
                    <a:pt x="13488" y="139802"/>
                  </a:cubicBezTo>
                  <a:lnTo>
                    <a:pt x="144631" y="139802"/>
                  </a:lnTo>
                  <a:cubicBezTo>
                    <a:pt x="152085" y="139802"/>
                    <a:pt x="158119" y="133769"/>
                    <a:pt x="158119" y="126315"/>
                  </a:cubicBezTo>
                  <a:cubicBezTo>
                    <a:pt x="158119" y="118870"/>
                    <a:pt x="152085" y="112827"/>
                    <a:pt x="144631" y="112827"/>
                  </a:cubicBezTo>
                  <a:close/>
                  <a:moveTo>
                    <a:pt x="49445" y="112827"/>
                  </a:moveTo>
                  <a:lnTo>
                    <a:pt x="26966" y="112827"/>
                  </a:lnTo>
                  <a:lnTo>
                    <a:pt x="26966" y="103449"/>
                  </a:lnTo>
                  <a:lnTo>
                    <a:pt x="49445" y="86689"/>
                  </a:lnTo>
                  <a:lnTo>
                    <a:pt x="49445" y="112827"/>
                  </a:lnTo>
                  <a:close/>
                  <a:moveTo>
                    <a:pt x="93504" y="112827"/>
                  </a:moveTo>
                  <a:lnTo>
                    <a:pt x="76420" y="112827"/>
                  </a:lnTo>
                  <a:lnTo>
                    <a:pt x="76420" y="80547"/>
                  </a:lnTo>
                  <a:lnTo>
                    <a:pt x="93504" y="89395"/>
                  </a:lnTo>
                  <a:lnTo>
                    <a:pt x="93504" y="112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936;p72">
            <a:extLst>
              <a:ext uri="{FF2B5EF4-FFF2-40B4-BE49-F238E27FC236}">
                <a16:creationId xmlns:a16="http://schemas.microsoft.com/office/drawing/2014/main" id="{6B45AF1B-5328-3754-3D7A-FA601C2CA835}"/>
              </a:ext>
            </a:extLst>
          </p:cNvPr>
          <p:cNvGrpSpPr/>
          <p:nvPr/>
        </p:nvGrpSpPr>
        <p:grpSpPr>
          <a:xfrm>
            <a:off x="1137833" y="1800482"/>
            <a:ext cx="460373" cy="460364"/>
            <a:chOff x="1574800" y="1642510"/>
            <a:chExt cx="460373" cy="460364"/>
          </a:xfrm>
        </p:grpSpPr>
        <p:sp>
          <p:nvSpPr>
            <p:cNvPr id="3" name="Google Shape;1937;p72">
              <a:extLst>
                <a:ext uri="{FF2B5EF4-FFF2-40B4-BE49-F238E27FC236}">
                  <a16:creationId xmlns:a16="http://schemas.microsoft.com/office/drawing/2014/main" id="{2417E455-317B-4366-87F8-2279F22AA60B}"/>
                </a:ext>
              </a:extLst>
            </p:cNvPr>
            <p:cNvSpPr/>
            <p:nvPr/>
          </p:nvSpPr>
          <p:spPr>
            <a:xfrm>
              <a:off x="1671406" y="1739116"/>
              <a:ext cx="267151" cy="267151"/>
            </a:xfrm>
            <a:custGeom>
              <a:avLst/>
              <a:gdLst/>
              <a:ahLst/>
              <a:cxnLst/>
              <a:rect l="l" t="t" r="r" b="b"/>
              <a:pathLst>
                <a:path w="267151" h="267151" extrusionOk="0">
                  <a:moveTo>
                    <a:pt x="133580" y="0"/>
                  </a:moveTo>
                  <a:cubicBezTo>
                    <a:pt x="59929" y="0"/>
                    <a:pt x="0" y="59920"/>
                    <a:pt x="0" y="133580"/>
                  </a:cubicBezTo>
                  <a:cubicBezTo>
                    <a:pt x="0" y="207240"/>
                    <a:pt x="59920" y="267151"/>
                    <a:pt x="133580" y="267151"/>
                  </a:cubicBezTo>
                  <a:cubicBezTo>
                    <a:pt x="207240" y="267151"/>
                    <a:pt x="267152" y="207231"/>
                    <a:pt x="267152" y="133580"/>
                  </a:cubicBezTo>
                  <a:cubicBezTo>
                    <a:pt x="267152" y="59929"/>
                    <a:pt x="207231" y="0"/>
                    <a:pt x="133580" y="0"/>
                  </a:cubicBezTo>
                  <a:close/>
                  <a:moveTo>
                    <a:pt x="133580" y="239799"/>
                  </a:moveTo>
                  <a:cubicBezTo>
                    <a:pt x="75009" y="239799"/>
                    <a:pt x="27353" y="192143"/>
                    <a:pt x="27353" y="133571"/>
                  </a:cubicBezTo>
                  <a:cubicBezTo>
                    <a:pt x="27353" y="75000"/>
                    <a:pt x="75009" y="27344"/>
                    <a:pt x="133580" y="27344"/>
                  </a:cubicBezTo>
                  <a:cubicBezTo>
                    <a:pt x="192152" y="27344"/>
                    <a:pt x="239808" y="75000"/>
                    <a:pt x="239808" y="133571"/>
                  </a:cubicBezTo>
                  <a:cubicBezTo>
                    <a:pt x="239808" y="192143"/>
                    <a:pt x="192161" y="239799"/>
                    <a:pt x="133580" y="239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938;p72">
              <a:extLst>
                <a:ext uri="{FF2B5EF4-FFF2-40B4-BE49-F238E27FC236}">
                  <a16:creationId xmlns:a16="http://schemas.microsoft.com/office/drawing/2014/main" id="{B1373728-72C4-F067-9017-EF04317AE9BB}"/>
                </a:ext>
              </a:extLst>
            </p:cNvPr>
            <p:cNvSpPr/>
            <p:nvPr/>
          </p:nvSpPr>
          <p:spPr>
            <a:xfrm>
              <a:off x="1735004" y="1802714"/>
              <a:ext cx="139964" cy="139964"/>
            </a:xfrm>
            <a:custGeom>
              <a:avLst/>
              <a:gdLst/>
              <a:ahLst/>
              <a:cxnLst/>
              <a:rect l="l" t="t" r="r" b="b"/>
              <a:pathLst>
                <a:path w="139964" h="139964" extrusionOk="0">
                  <a:moveTo>
                    <a:pt x="69982" y="0"/>
                  </a:moveTo>
                  <a:cubicBezTo>
                    <a:pt x="31399" y="0"/>
                    <a:pt x="0" y="31390"/>
                    <a:pt x="0" y="69982"/>
                  </a:cubicBezTo>
                  <a:cubicBezTo>
                    <a:pt x="0" y="108574"/>
                    <a:pt x="31390" y="139964"/>
                    <a:pt x="69982" y="139964"/>
                  </a:cubicBezTo>
                  <a:cubicBezTo>
                    <a:pt x="108574" y="139964"/>
                    <a:pt x="139964" y="108574"/>
                    <a:pt x="139964" y="69982"/>
                  </a:cubicBezTo>
                  <a:cubicBezTo>
                    <a:pt x="139964" y="31390"/>
                    <a:pt x="108574" y="0"/>
                    <a:pt x="69982" y="0"/>
                  </a:cubicBezTo>
                  <a:close/>
                  <a:moveTo>
                    <a:pt x="69982" y="112603"/>
                  </a:moveTo>
                  <a:cubicBezTo>
                    <a:pt x="46478" y="112603"/>
                    <a:pt x="27362" y="93477"/>
                    <a:pt x="27362" y="69982"/>
                  </a:cubicBezTo>
                  <a:cubicBezTo>
                    <a:pt x="27362" y="46487"/>
                    <a:pt x="46478" y="27353"/>
                    <a:pt x="69982" y="27353"/>
                  </a:cubicBezTo>
                  <a:cubicBezTo>
                    <a:pt x="93486" y="27353"/>
                    <a:pt x="112603" y="46478"/>
                    <a:pt x="112603" y="69982"/>
                  </a:cubicBezTo>
                  <a:cubicBezTo>
                    <a:pt x="112603" y="93486"/>
                    <a:pt x="93486" y="112603"/>
                    <a:pt x="69982" y="112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939;p72">
              <a:extLst>
                <a:ext uri="{FF2B5EF4-FFF2-40B4-BE49-F238E27FC236}">
                  <a16:creationId xmlns:a16="http://schemas.microsoft.com/office/drawing/2014/main" id="{F73A6330-61FA-1042-7AE9-0A153CCB4132}"/>
                </a:ext>
              </a:extLst>
            </p:cNvPr>
            <p:cNvSpPr/>
            <p:nvPr/>
          </p:nvSpPr>
          <p:spPr>
            <a:xfrm>
              <a:off x="1574800" y="1642510"/>
              <a:ext cx="460373" cy="460364"/>
            </a:xfrm>
            <a:custGeom>
              <a:avLst/>
              <a:gdLst/>
              <a:ahLst/>
              <a:cxnLst/>
              <a:rect l="l" t="t" r="r" b="b"/>
              <a:pathLst>
                <a:path w="460373" h="460364" extrusionOk="0">
                  <a:moveTo>
                    <a:pt x="446697" y="216474"/>
                  </a:moveTo>
                  <a:lnTo>
                    <a:pt x="429343" y="216474"/>
                  </a:lnTo>
                  <a:cubicBezTo>
                    <a:pt x="422662" y="117206"/>
                    <a:pt x="343338" y="37720"/>
                    <a:pt x="243288" y="31039"/>
                  </a:cubicBezTo>
                  <a:lnTo>
                    <a:pt x="243288" y="13676"/>
                  </a:lnTo>
                  <a:cubicBezTo>
                    <a:pt x="243863" y="6123"/>
                    <a:pt x="237740" y="0"/>
                    <a:pt x="230187" y="0"/>
                  </a:cubicBezTo>
                  <a:cubicBezTo>
                    <a:pt x="222634" y="0"/>
                    <a:pt x="216510" y="6123"/>
                    <a:pt x="216313" y="13676"/>
                  </a:cubicBezTo>
                  <a:lnTo>
                    <a:pt x="216313" y="31030"/>
                  </a:lnTo>
                  <a:cubicBezTo>
                    <a:pt x="117215" y="37702"/>
                    <a:pt x="37720" y="117027"/>
                    <a:pt x="31030" y="216465"/>
                  </a:cubicBezTo>
                  <a:lnTo>
                    <a:pt x="13676" y="216465"/>
                  </a:lnTo>
                  <a:cubicBezTo>
                    <a:pt x="6123" y="216501"/>
                    <a:pt x="0" y="222625"/>
                    <a:pt x="0" y="230178"/>
                  </a:cubicBezTo>
                  <a:cubicBezTo>
                    <a:pt x="0" y="237731"/>
                    <a:pt x="6123" y="243854"/>
                    <a:pt x="13676" y="243440"/>
                  </a:cubicBezTo>
                  <a:lnTo>
                    <a:pt x="31030" y="243440"/>
                  </a:lnTo>
                  <a:cubicBezTo>
                    <a:pt x="37702" y="343167"/>
                    <a:pt x="117036" y="422653"/>
                    <a:pt x="216313" y="429334"/>
                  </a:cubicBezTo>
                  <a:lnTo>
                    <a:pt x="216313" y="446688"/>
                  </a:lnTo>
                  <a:cubicBezTo>
                    <a:pt x="216510" y="454241"/>
                    <a:pt x="222634" y="460364"/>
                    <a:pt x="230187" y="460364"/>
                  </a:cubicBezTo>
                  <a:cubicBezTo>
                    <a:pt x="237740" y="460364"/>
                    <a:pt x="243863" y="454241"/>
                    <a:pt x="243288" y="446688"/>
                  </a:cubicBezTo>
                  <a:lnTo>
                    <a:pt x="243288" y="429334"/>
                  </a:lnTo>
                  <a:cubicBezTo>
                    <a:pt x="343167" y="422662"/>
                    <a:pt x="422653" y="343338"/>
                    <a:pt x="429343" y="243440"/>
                  </a:cubicBezTo>
                  <a:lnTo>
                    <a:pt x="446697" y="243440"/>
                  </a:lnTo>
                  <a:cubicBezTo>
                    <a:pt x="454250" y="243854"/>
                    <a:pt x="460374" y="237731"/>
                    <a:pt x="460374" y="230178"/>
                  </a:cubicBezTo>
                  <a:cubicBezTo>
                    <a:pt x="460374" y="222625"/>
                    <a:pt x="454250" y="216501"/>
                    <a:pt x="446697" y="216465"/>
                  </a:cubicBezTo>
                  <a:close/>
                  <a:moveTo>
                    <a:pt x="230187" y="402458"/>
                  </a:moveTo>
                  <a:cubicBezTo>
                    <a:pt x="135199" y="402458"/>
                    <a:pt x="57915" y="325175"/>
                    <a:pt x="57915" y="230187"/>
                  </a:cubicBezTo>
                  <a:cubicBezTo>
                    <a:pt x="57915" y="135199"/>
                    <a:pt x="135199" y="57915"/>
                    <a:pt x="230187" y="57915"/>
                  </a:cubicBezTo>
                  <a:cubicBezTo>
                    <a:pt x="325175" y="57915"/>
                    <a:pt x="402458" y="135199"/>
                    <a:pt x="402458" y="230187"/>
                  </a:cubicBezTo>
                  <a:cubicBezTo>
                    <a:pt x="402458" y="325175"/>
                    <a:pt x="325175" y="402458"/>
                    <a:pt x="230187" y="402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1529;p61">
            <a:extLst>
              <a:ext uri="{FF2B5EF4-FFF2-40B4-BE49-F238E27FC236}">
                <a16:creationId xmlns:a16="http://schemas.microsoft.com/office/drawing/2014/main" id="{9F1D2B3E-08CC-ACA5-0BCE-FA128BC956F2}"/>
              </a:ext>
            </a:extLst>
          </p:cNvPr>
          <p:cNvGrpSpPr/>
          <p:nvPr/>
        </p:nvGrpSpPr>
        <p:grpSpPr>
          <a:xfrm>
            <a:off x="3693204" y="1815966"/>
            <a:ext cx="460369" cy="460362"/>
            <a:chOff x="7272202" y="2313857"/>
            <a:chExt cx="460369" cy="460362"/>
          </a:xfrm>
        </p:grpSpPr>
        <p:sp>
          <p:nvSpPr>
            <p:cNvPr id="7" name="Google Shape;1530;p61">
              <a:extLst>
                <a:ext uri="{FF2B5EF4-FFF2-40B4-BE49-F238E27FC236}">
                  <a16:creationId xmlns:a16="http://schemas.microsoft.com/office/drawing/2014/main" id="{4B3637E7-397E-312F-1823-11956586664D}"/>
                </a:ext>
              </a:extLst>
            </p:cNvPr>
            <p:cNvSpPr/>
            <p:nvPr/>
          </p:nvSpPr>
          <p:spPr>
            <a:xfrm>
              <a:off x="7272202" y="2313857"/>
              <a:ext cx="460369" cy="460362"/>
            </a:xfrm>
            <a:custGeom>
              <a:avLst/>
              <a:gdLst/>
              <a:ahLst/>
              <a:cxnLst/>
              <a:rect l="l" t="t" r="r" b="b"/>
              <a:pathLst>
                <a:path w="460369" h="460362" extrusionOk="0">
                  <a:moveTo>
                    <a:pt x="445520" y="21098"/>
                  </a:moveTo>
                  <a:lnTo>
                    <a:pt x="439262" y="14840"/>
                  </a:lnTo>
                  <a:cubicBezTo>
                    <a:pt x="419543" y="-4879"/>
                    <a:pt x="387299" y="-5014"/>
                    <a:pt x="367445" y="14840"/>
                  </a:cubicBezTo>
                  <a:lnTo>
                    <a:pt x="345488" y="36797"/>
                  </a:lnTo>
                  <a:cubicBezTo>
                    <a:pt x="336622" y="34307"/>
                    <a:pt x="326596" y="36555"/>
                    <a:pt x="319520" y="43640"/>
                  </a:cubicBezTo>
                  <a:lnTo>
                    <a:pt x="186092" y="177067"/>
                  </a:lnTo>
                  <a:cubicBezTo>
                    <a:pt x="173657" y="189503"/>
                    <a:pt x="174700" y="204609"/>
                    <a:pt x="174628" y="205004"/>
                  </a:cubicBezTo>
                  <a:lnTo>
                    <a:pt x="76277" y="303355"/>
                  </a:lnTo>
                  <a:cubicBezTo>
                    <a:pt x="66557" y="313066"/>
                    <a:pt x="63994" y="327255"/>
                    <a:pt x="68562" y="339349"/>
                  </a:cubicBezTo>
                  <a:lnTo>
                    <a:pt x="16366" y="376880"/>
                  </a:lnTo>
                  <a:cubicBezTo>
                    <a:pt x="13497" y="378939"/>
                    <a:pt x="11546" y="382032"/>
                    <a:pt x="10925" y="385494"/>
                  </a:cubicBezTo>
                  <a:cubicBezTo>
                    <a:pt x="-818" y="450027"/>
                    <a:pt x="189" y="444291"/>
                    <a:pt x="55" y="445595"/>
                  </a:cubicBezTo>
                  <a:cubicBezTo>
                    <a:pt x="-737" y="454478"/>
                    <a:pt x="7185" y="461870"/>
                    <a:pt x="16302" y="460098"/>
                  </a:cubicBezTo>
                  <a:lnTo>
                    <a:pt x="74865" y="449443"/>
                  </a:lnTo>
                  <a:cubicBezTo>
                    <a:pt x="78327" y="448814"/>
                    <a:pt x="81420" y="446871"/>
                    <a:pt x="83479" y="444003"/>
                  </a:cubicBezTo>
                  <a:lnTo>
                    <a:pt x="121001" y="391824"/>
                  </a:lnTo>
                  <a:cubicBezTo>
                    <a:pt x="132835" y="396329"/>
                    <a:pt x="147086" y="394009"/>
                    <a:pt x="157004" y="384092"/>
                  </a:cubicBezTo>
                  <a:lnTo>
                    <a:pt x="255346" y="285741"/>
                  </a:lnTo>
                  <a:cubicBezTo>
                    <a:pt x="256218" y="285579"/>
                    <a:pt x="271045" y="286523"/>
                    <a:pt x="283292" y="274276"/>
                  </a:cubicBezTo>
                  <a:lnTo>
                    <a:pt x="387614" y="169955"/>
                  </a:lnTo>
                  <a:cubicBezTo>
                    <a:pt x="392433" y="183074"/>
                    <a:pt x="389574" y="198396"/>
                    <a:pt x="379062" y="208907"/>
                  </a:cubicBezTo>
                  <a:lnTo>
                    <a:pt x="308127" y="279851"/>
                  </a:lnTo>
                  <a:cubicBezTo>
                    <a:pt x="302175" y="285804"/>
                    <a:pt x="303317" y="294660"/>
                    <a:pt x="308586" y="299543"/>
                  </a:cubicBezTo>
                  <a:cubicBezTo>
                    <a:pt x="313837" y="304407"/>
                    <a:pt x="322217" y="304273"/>
                    <a:pt x="327369" y="299102"/>
                  </a:cubicBezTo>
                  <a:lnTo>
                    <a:pt x="398314" y="228167"/>
                  </a:lnTo>
                  <a:cubicBezTo>
                    <a:pt x="419570" y="206902"/>
                    <a:pt x="422780" y="174316"/>
                    <a:pt x="407935" y="149643"/>
                  </a:cubicBezTo>
                  <a:lnTo>
                    <a:pt x="416720" y="140858"/>
                  </a:lnTo>
                  <a:cubicBezTo>
                    <a:pt x="423760" y="133817"/>
                    <a:pt x="426062" y="123792"/>
                    <a:pt x="423562" y="114890"/>
                  </a:cubicBezTo>
                  <a:lnTo>
                    <a:pt x="445520" y="92932"/>
                  </a:lnTo>
                  <a:cubicBezTo>
                    <a:pt x="465320" y="73142"/>
                    <a:pt x="465320" y="40916"/>
                    <a:pt x="445520" y="21116"/>
                  </a:cubicBezTo>
                  <a:close/>
                  <a:moveTo>
                    <a:pt x="64597" y="423646"/>
                  </a:moveTo>
                  <a:cubicBezTo>
                    <a:pt x="64597" y="423646"/>
                    <a:pt x="64696" y="423511"/>
                    <a:pt x="64732" y="423457"/>
                  </a:cubicBezTo>
                  <a:cubicBezTo>
                    <a:pt x="64714" y="423484"/>
                    <a:pt x="64669" y="423547"/>
                    <a:pt x="64597" y="423646"/>
                  </a:cubicBezTo>
                  <a:lnTo>
                    <a:pt x="64597" y="423646"/>
                  </a:lnTo>
                  <a:close/>
                  <a:moveTo>
                    <a:pt x="64741" y="423439"/>
                  </a:moveTo>
                  <a:cubicBezTo>
                    <a:pt x="64741" y="423439"/>
                    <a:pt x="64741" y="423430"/>
                    <a:pt x="64741" y="423439"/>
                  </a:cubicBezTo>
                  <a:lnTo>
                    <a:pt x="64741" y="423439"/>
                  </a:lnTo>
                  <a:close/>
                  <a:moveTo>
                    <a:pt x="64597" y="423646"/>
                  </a:moveTo>
                  <a:lnTo>
                    <a:pt x="54041" y="425570"/>
                  </a:lnTo>
                  <a:lnTo>
                    <a:pt x="66467" y="413135"/>
                  </a:lnTo>
                  <a:cubicBezTo>
                    <a:pt x="71781" y="407821"/>
                    <a:pt x="71781" y="399198"/>
                    <a:pt x="66467" y="393893"/>
                  </a:cubicBezTo>
                  <a:cubicBezTo>
                    <a:pt x="61162" y="388578"/>
                    <a:pt x="52539" y="388578"/>
                    <a:pt x="47225" y="393893"/>
                  </a:cubicBezTo>
                  <a:lnTo>
                    <a:pt x="34789" y="406319"/>
                  </a:lnTo>
                  <a:lnTo>
                    <a:pt x="36714" y="395763"/>
                  </a:lnTo>
                  <a:cubicBezTo>
                    <a:pt x="36714" y="395763"/>
                    <a:pt x="36786" y="395709"/>
                    <a:pt x="36812" y="395691"/>
                  </a:cubicBezTo>
                  <a:cubicBezTo>
                    <a:pt x="36282" y="396068"/>
                    <a:pt x="36111" y="396194"/>
                    <a:pt x="88308" y="358663"/>
                  </a:cubicBezTo>
                  <a:lnTo>
                    <a:pt x="101696" y="372052"/>
                  </a:lnTo>
                  <a:cubicBezTo>
                    <a:pt x="67699" y="419339"/>
                    <a:pt x="64606" y="423646"/>
                    <a:pt x="64606" y="423646"/>
                  </a:cubicBezTo>
                  <a:close/>
                  <a:moveTo>
                    <a:pt x="137771" y="364831"/>
                  </a:moveTo>
                  <a:cubicBezTo>
                    <a:pt x="135190" y="367421"/>
                    <a:pt x="130973" y="367466"/>
                    <a:pt x="128339" y="364831"/>
                  </a:cubicBezTo>
                  <a:cubicBezTo>
                    <a:pt x="94989" y="330654"/>
                    <a:pt x="93937" y="332255"/>
                    <a:pt x="93595" y="327813"/>
                  </a:cubicBezTo>
                  <a:cubicBezTo>
                    <a:pt x="93451" y="325942"/>
                    <a:pt x="94098" y="324018"/>
                    <a:pt x="95528" y="322589"/>
                  </a:cubicBezTo>
                  <a:lnTo>
                    <a:pt x="185849" y="232258"/>
                  </a:lnTo>
                  <a:cubicBezTo>
                    <a:pt x="186011" y="232438"/>
                    <a:pt x="227975" y="274402"/>
                    <a:pt x="228101" y="274510"/>
                  </a:cubicBezTo>
                  <a:lnTo>
                    <a:pt x="137762" y="364831"/>
                  </a:lnTo>
                  <a:close/>
                  <a:moveTo>
                    <a:pt x="264068" y="255007"/>
                  </a:moveTo>
                  <a:cubicBezTo>
                    <a:pt x="259384" y="259692"/>
                    <a:pt x="251777" y="259692"/>
                    <a:pt x="247092" y="255007"/>
                  </a:cubicBezTo>
                  <a:lnTo>
                    <a:pt x="205343" y="213259"/>
                  </a:lnTo>
                  <a:cubicBezTo>
                    <a:pt x="200659" y="208574"/>
                    <a:pt x="200659" y="200967"/>
                    <a:pt x="205343" y="196283"/>
                  </a:cubicBezTo>
                  <a:cubicBezTo>
                    <a:pt x="205127" y="196498"/>
                    <a:pt x="309422" y="92204"/>
                    <a:pt x="338366" y="63260"/>
                  </a:cubicBezTo>
                  <a:lnTo>
                    <a:pt x="397082" y="121975"/>
                  </a:lnTo>
                  <a:cubicBezTo>
                    <a:pt x="390554" y="128503"/>
                    <a:pt x="271189" y="247868"/>
                    <a:pt x="264059" y="254998"/>
                  </a:cubicBezTo>
                  <a:close/>
                  <a:moveTo>
                    <a:pt x="425909" y="73663"/>
                  </a:moveTo>
                  <a:lnTo>
                    <a:pt x="406406" y="93175"/>
                  </a:lnTo>
                  <a:lnTo>
                    <a:pt x="366807" y="53576"/>
                  </a:lnTo>
                  <a:lnTo>
                    <a:pt x="386310" y="34073"/>
                  </a:lnTo>
                  <a:lnTo>
                    <a:pt x="386310" y="34073"/>
                  </a:lnTo>
                  <a:cubicBezTo>
                    <a:pt x="395445" y="24928"/>
                    <a:pt x="410480" y="24892"/>
                    <a:pt x="419642" y="34073"/>
                  </a:cubicBezTo>
                  <a:lnTo>
                    <a:pt x="425909" y="40322"/>
                  </a:lnTo>
                  <a:cubicBezTo>
                    <a:pt x="435099" y="49520"/>
                    <a:pt x="435099" y="64474"/>
                    <a:pt x="425909" y="736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31;p61">
              <a:extLst>
                <a:ext uri="{FF2B5EF4-FFF2-40B4-BE49-F238E27FC236}">
                  <a16:creationId xmlns:a16="http://schemas.microsoft.com/office/drawing/2014/main" id="{05799F19-990D-0C44-D502-4E11B3E6CC18}"/>
                </a:ext>
              </a:extLst>
            </p:cNvPr>
            <p:cNvSpPr/>
            <p:nvPr/>
          </p:nvSpPr>
          <p:spPr>
            <a:xfrm>
              <a:off x="7309123" y="2709467"/>
              <a:ext cx="899" cy="899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32;p61">
              <a:extLst>
                <a:ext uri="{FF2B5EF4-FFF2-40B4-BE49-F238E27FC236}">
                  <a16:creationId xmlns:a16="http://schemas.microsoft.com/office/drawing/2014/main" id="{8137B3DE-A906-D6C6-F27B-C3F3EA6AEC81}"/>
                </a:ext>
              </a:extLst>
            </p:cNvPr>
            <p:cNvSpPr/>
            <p:nvPr/>
          </p:nvSpPr>
          <p:spPr>
            <a:xfrm>
              <a:off x="7309015" y="2709503"/>
              <a:ext cx="63" cy="45"/>
            </a:xfrm>
            <a:custGeom>
              <a:avLst/>
              <a:gdLst/>
              <a:ahLst/>
              <a:cxnLst/>
              <a:rect l="l" t="t" r="r" b="b"/>
              <a:pathLst>
                <a:path w="63" h="45" extrusionOk="0">
                  <a:moveTo>
                    <a:pt x="0" y="45"/>
                  </a:moveTo>
                  <a:cubicBezTo>
                    <a:pt x="0" y="45"/>
                    <a:pt x="45" y="9"/>
                    <a:pt x="63" y="0"/>
                  </a:cubicBezTo>
                  <a:cubicBezTo>
                    <a:pt x="45" y="9"/>
                    <a:pt x="27" y="27"/>
                    <a:pt x="0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33;p61">
              <a:extLst>
                <a:ext uri="{FF2B5EF4-FFF2-40B4-BE49-F238E27FC236}">
                  <a16:creationId xmlns:a16="http://schemas.microsoft.com/office/drawing/2014/main" id="{7DCA7DD4-6967-588C-3478-34CCA3E3961E}"/>
                </a:ext>
              </a:extLst>
            </p:cNvPr>
            <p:cNvSpPr/>
            <p:nvPr/>
          </p:nvSpPr>
          <p:spPr>
            <a:xfrm>
              <a:off x="7309069" y="2709467"/>
              <a:ext cx="54" cy="36"/>
            </a:xfrm>
            <a:custGeom>
              <a:avLst/>
              <a:gdLst/>
              <a:ahLst/>
              <a:cxnLst/>
              <a:rect l="l" t="t" r="r" b="b"/>
              <a:pathLst>
                <a:path w="54" h="36" extrusionOk="0">
                  <a:moveTo>
                    <a:pt x="0" y="36"/>
                  </a:moveTo>
                  <a:cubicBezTo>
                    <a:pt x="0" y="36"/>
                    <a:pt x="45" y="9"/>
                    <a:pt x="54" y="0"/>
                  </a:cubicBezTo>
                  <a:cubicBezTo>
                    <a:pt x="45" y="0"/>
                    <a:pt x="27" y="18"/>
                    <a:pt x="0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5.3 Non-functional Requirements</a:t>
            </a:r>
            <a:endParaRPr dirty="0"/>
          </a:p>
        </p:txBody>
      </p:sp>
      <p:sp>
        <p:nvSpPr>
          <p:cNvPr id="1152" name="Google Shape;1152;p45"/>
          <p:cNvSpPr txBox="1">
            <a:spLocks noGrp="1"/>
          </p:cNvSpPr>
          <p:nvPr>
            <p:ph type="subTitle" idx="1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must ensure responses within fast and accurate.</a:t>
            </a:r>
            <a:endParaRPr dirty="0"/>
          </a:p>
        </p:txBody>
      </p:sp>
      <p:sp>
        <p:nvSpPr>
          <p:cNvPr id="1153" name="Google Shape;1153;p45"/>
          <p:cNvSpPr txBox="1">
            <a:spLocks noGrp="1"/>
          </p:cNvSpPr>
          <p:nvPr>
            <p:ph type="subTitle" idx="2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interface should be easy to use with minimal training, and the system must work on common devices and browsers for user convenience.</a:t>
            </a:r>
            <a:endParaRPr dirty="0"/>
          </a:p>
        </p:txBody>
      </p:sp>
      <p:sp>
        <p:nvSpPr>
          <p:cNvPr id="1154" name="Google Shape;1154;p45"/>
          <p:cNvSpPr txBox="1">
            <a:spLocks noGrp="1"/>
          </p:cNvSpPr>
          <p:nvPr>
            <p:ph type="subTitle" idx="3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Performance</a:t>
            </a:r>
            <a:endParaRPr dirty="0"/>
          </a:p>
        </p:txBody>
      </p:sp>
      <p:sp>
        <p:nvSpPr>
          <p:cNvPr id="1155" name="Google Shape;1155;p45"/>
          <p:cNvSpPr txBox="1">
            <a:spLocks noGrp="1"/>
          </p:cNvSpPr>
          <p:nvPr>
            <p:ph type="subTitle" idx="4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Usablity</a:t>
            </a:r>
            <a:endParaRPr dirty="0"/>
          </a:p>
        </p:txBody>
      </p:sp>
      <p:sp>
        <p:nvSpPr>
          <p:cNvPr id="1156" name="Google Shape;1156;p45"/>
          <p:cNvSpPr/>
          <p:nvPr/>
        </p:nvSpPr>
        <p:spPr>
          <a:xfrm>
            <a:off x="1095900" y="1590888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7" name="Google Shape;1157;p45"/>
          <p:cNvSpPr/>
          <p:nvPr/>
        </p:nvSpPr>
        <p:spPr>
          <a:xfrm>
            <a:off x="5049304" y="1590888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8" name="Google Shape;1158;p45"/>
          <p:cNvSpPr/>
          <p:nvPr/>
        </p:nvSpPr>
        <p:spPr>
          <a:xfrm>
            <a:off x="1322733" y="1826431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919;p72">
            <a:extLst>
              <a:ext uri="{FF2B5EF4-FFF2-40B4-BE49-F238E27FC236}">
                <a16:creationId xmlns:a16="http://schemas.microsoft.com/office/drawing/2014/main" id="{01F765FE-9FFD-0FFB-DDA8-C322C783C322}"/>
              </a:ext>
            </a:extLst>
          </p:cNvPr>
          <p:cNvGrpSpPr/>
          <p:nvPr/>
        </p:nvGrpSpPr>
        <p:grpSpPr>
          <a:xfrm>
            <a:off x="5359769" y="1807630"/>
            <a:ext cx="258069" cy="460382"/>
            <a:chOff x="5712706" y="1559459"/>
            <a:chExt cx="258069" cy="460382"/>
          </a:xfrm>
        </p:grpSpPr>
        <p:sp>
          <p:nvSpPr>
            <p:cNvPr id="3" name="Google Shape;1920;p72">
              <a:extLst>
                <a:ext uri="{FF2B5EF4-FFF2-40B4-BE49-F238E27FC236}">
                  <a16:creationId xmlns:a16="http://schemas.microsoft.com/office/drawing/2014/main" id="{2296A353-0148-0977-10A2-F719E3AA9308}"/>
                </a:ext>
              </a:extLst>
            </p:cNvPr>
            <p:cNvSpPr/>
            <p:nvPr/>
          </p:nvSpPr>
          <p:spPr>
            <a:xfrm>
              <a:off x="5712706" y="1559459"/>
              <a:ext cx="258069" cy="460382"/>
            </a:xfrm>
            <a:custGeom>
              <a:avLst/>
              <a:gdLst/>
              <a:ahLst/>
              <a:cxnLst/>
              <a:rect l="l" t="t" r="r" b="b"/>
              <a:pathLst>
                <a:path w="258069" h="460382" extrusionOk="0">
                  <a:moveTo>
                    <a:pt x="223245" y="0"/>
                  </a:moveTo>
                  <a:lnTo>
                    <a:pt x="34825" y="0"/>
                  </a:lnTo>
                  <a:cubicBezTo>
                    <a:pt x="15591" y="0"/>
                    <a:pt x="0" y="15592"/>
                    <a:pt x="0" y="34825"/>
                  </a:cubicBezTo>
                  <a:lnTo>
                    <a:pt x="0" y="425558"/>
                  </a:lnTo>
                  <a:cubicBezTo>
                    <a:pt x="0" y="444791"/>
                    <a:pt x="15591" y="460382"/>
                    <a:pt x="34825" y="460382"/>
                  </a:cubicBezTo>
                  <a:lnTo>
                    <a:pt x="223245" y="460382"/>
                  </a:lnTo>
                  <a:cubicBezTo>
                    <a:pt x="242478" y="460382"/>
                    <a:pt x="258070" y="444791"/>
                    <a:pt x="258070" y="425558"/>
                  </a:cubicBezTo>
                  <a:lnTo>
                    <a:pt x="258070" y="34825"/>
                  </a:lnTo>
                  <a:cubicBezTo>
                    <a:pt x="258070" y="15592"/>
                    <a:pt x="242478" y="0"/>
                    <a:pt x="223245" y="0"/>
                  </a:cubicBezTo>
                  <a:close/>
                  <a:moveTo>
                    <a:pt x="34537" y="26975"/>
                  </a:moveTo>
                  <a:lnTo>
                    <a:pt x="222643" y="26975"/>
                  </a:lnTo>
                  <a:cubicBezTo>
                    <a:pt x="226797" y="26975"/>
                    <a:pt x="230196" y="30374"/>
                    <a:pt x="230196" y="34528"/>
                  </a:cubicBezTo>
                  <a:lnTo>
                    <a:pt x="230196" y="67438"/>
                  </a:lnTo>
                  <a:lnTo>
                    <a:pt x="26984" y="67438"/>
                  </a:lnTo>
                  <a:lnTo>
                    <a:pt x="26984" y="34528"/>
                  </a:lnTo>
                  <a:cubicBezTo>
                    <a:pt x="26984" y="30374"/>
                    <a:pt x="30383" y="26975"/>
                    <a:pt x="34537" y="26975"/>
                  </a:cubicBezTo>
                  <a:close/>
                  <a:moveTo>
                    <a:pt x="230196" y="425306"/>
                  </a:moveTo>
                  <a:cubicBezTo>
                    <a:pt x="230196" y="429271"/>
                    <a:pt x="226968" y="432499"/>
                    <a:pt x="223002" y="432499"/>
                  </a:cubicBezTo>
                  <a:lnTo>
                    <a:pt x="34537" y="432499"/>
                  </a:lnTo>
                  <a:cubicBezTo>
                    <a:pt x="30383" y="432499"/>
                    <a:pt x="26984" y="429100"/>
                    <a:pt x="26984" y="424946"/>
                  </a:cubicBezTo>
                  <a:lnTo>
                    <a:pt x="26984" y="392936"/>
                  </a:lnTo>
                  <a:lnTo>
                    <a:pt x="230196" y="392936"/>
                  </a:lnTo>
                  <a:lnTo>
                    <a:pt x="230196" y="425306"/>
                  </a:lnTo>
                  <a:lnTo>
                    <a:pt x="230196" y="425306"/>
                  </a:lnTo>
                  <a:close/>
                  <a:moveTo>
                    <a:pt x="230196" y="365062"/>
                  </a:moveTo>
                  <a:lnTo>
                    <a:pt x="26984" y="365062"/>
                  </a:lnTo>
                  <a:lnTo>
                    <a:pt x="26984" y="94413"/>
                  </a:lnTo>
                  <a:lnTo>
                    <a:pt x="230196" y="94413"/>
                  </a:lnTo>
                  <a:lnTo>
                    <a:pt x="230196" y="365062"/>
                  </a:lnTo>
                  <a:lnTo>
                    <a:pt x="230196" y="365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921;p72">
              <a:extLst>
                <a:ext uri="{FF2B5EF4-FFF2-40B4-BE49-F238E27FC236}">
                  <a16:creationId xmlns:a16="http://schemas.microsoft.com/office/drawing/2014/main" id="{E641B267-13F3-FB62-B227-0B616CE2E623}"/>
                </a:ext>
              </a:extLst>
            </p:cNvPr>
            <p:cNvSpPr/>
            <p:nvPr/>
          </p:nvSpPr>
          <p:spPr>
            <a:xfrm>
              <a:off x="5794022" y="1591829"/>
              <a:ext cx="95015" cy="26975"/>
            </a:xfrm>
            <a:custGeom>
              <a:avLst/>
              <a:gdLst/>
              <a:ahLst/>
              <a:cxnLst/>
              <a:rect l="l" t="t" r="r" b="b"/>
              <a:pathLst>
                <a:path w="95015" h="26975" extrusionOk="0">
                  <a:moveTo>
                    <a:pt x="81532" y="0"/>
                  </a:moveTo>
                  <a:lnTo>
                    <a:pt x="13915" y="0"/>
                  </a:lnTo>
                  <a:cubicBezTo>
                    <a:pt x="6632" y="0"/>
                    <a:pt x="338" y="5602"/>
                    <a:pt x="14" y="12876"/>
                  </a:cubicBezTo>
                  <a:cubicBezTo>
                    <a:pt x="-328" y="20600"/>
                    <a:pt x="5831" y="26975"/>
                    <a:pt x="13483" y="26975"/>
                  </a:cubicBezTo>
                  <a:lnTo>
                    <a:pt x="81101" y="26975"/>
                  </a:lnTo>
                  <a:cubicBezTo>
                    <a:pt x="88384" y="26975"/>
                    <a:pt x="94678" y="21373"/>
                    <a:pt x="95002" y="14099"/>
                  </a:cubicBezTo>
                  <a:cubicBezTo>
                    <a:pt x="95343" y="6375"/>
                    <a:pt x="89175" y="0"/>
                    <a:pt x="8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922;p72">
              <a:extLst>
                <a:ext uri="{FF2B5EF4-FFF2-40B4-BE49-F238E27FC236}">
                  <a16:creationId xmlns:a16="http://schemas.microsoft.com/office/drawing/2014/main" id="{DFD013E9-263A-8735-7703-38AAC3E68793}"/>
                </a:ext>
              </a:extLst>
            </p:cNvPr>
            <p:cNvSpPr/>
            <p:nvPr/>
          </p:nvSpPr>
          <p:spPr>
            <a:xfrm>
              <a:off x="5764915" y="1832806"/>
              <a:ext cx="113647" cy="26975"/>
            </a:xfrm>
            <a:custGeom>
              <a:avLst/>
              <a:gdLst/>
              <a:ahLst/>
              <a:cxnLst/>
              <a:rect l="l" t="t" r="r" b="b"/>
              <a:pathLst>
                <a:path w="113647" h="26975" extrusionOk="0">
                  <a:moveTo>
                    <a:pt x="113642" y="12867"/>
                  </a:moveTo>
                  <a:cubicBezTo>
                    <a:pt x="113318" y="5593"/>
                    <a:pt x="107024" y="0"/>
                    <a:pt x="99741" y="0"/>
                  </a:cubicBezTo>
                  <a:lnTo>
                    <a:pt x="13484" y="0"/>
                  </a:lnTo>
                  <a:cubicBezTo>
                    <a:pt x="5823" y="0"/>
                    <a:pt x="-337" y="6384"/>
                    <a:pt x="14" y="14108"/>
                  </a:cubicBezTo>
                  <a:cubicBezTo>
                    <a:pt x="338" y="21382"/>
                    <a:pt x="6632" y="26975"/>
                    <a:pt x="13906" y="26975"/>
                  </a:cubicBezTo>
                  <a:lnTo>
                    <a:pt x="100163" y="26975"/>
                  </a:lnTo>
                  <a:cubicBezTo>
                    <a:pt x="107815" y="26975"/>
                    <a:pt x="113984" y="20591"/>
                    <a:pt x="113633" y="1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923;p72">
              <a:extLst>
                <a:ext uri="{FF2B5EF4-FFF2-40B4-BE49-F238E27FC236}">
                  <a16:creationId xmlns:a16="http://schemas.microsoft.com/office/drawing/2014/main" id="{60C9D65C-7C16-D202-F7FC-D0B49419FE64}"/>
                </a:ext>
              </a:extLst>
            </p:cNvPr>
            <p:cNvSpPr/>
            <p:nvPr/>
          </p:nvSpPr>
          <p:spPr>
            <a:xfrm>
              <a:off x="5765154" y="1875067"/>
              <a:ext cx="157669" cy="26975"/>
            </a:xfrm>
            <a:custGeom>
              <a:avLst/>
              <a:gdLst/>
              <a:ahLst/>
              <a:cxnLst/>
              <a:rect l="l" t="t" r="r" b="b"/>
              <a:pathLst>
                <a:path w="157669" h="26975" extrusionOk="0">
                  <a:moveTo>
                    <a:pt x="144182" y="0"/>
                  </a:moveTo>
                  <a:lnTo>
                    <a:pt x="13488" y="0"/>
                  </a:lnTo>
                  <a:cubicBezTo>
                    <a:pt x="6033" y="0"/>
                    <a:pt x="0" y="6042"/>
                    <a:pt x="0" y="13488"/>
                  </a:cubicBezTo>
                  <a:cubicBezTo>
                    <a:pt x="0" y="20933"/>
                    <a:pt x="6033" y="26975"/>
                    <a:pt x="13488" y="26975"/>
                  </a:cubicBezTo>
                  <a:lnTo>
                    <a:pt x="144182" y="26975"/>
                  </a:lnTo>
                  <a:cubicBezTo>
                    <a:pt x="151635" y="26975"/>
                    <a:pt x="157669" y="20933"/>
                    <a:pt x="157669" y="13488"/>
                  </a:cubicBezTo>
                  <a:cubicBezTo>
                    <a:pt x="157669" y="6042"/>
                    <a:pt x="151635" y="0"/>
                    <a:pt x="14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924;p72">
              <a:extLst>
                <a:ext uri="{FF2B5EF4-FFF2-40B4-BE49-F238E27FC236}">
                  <a16:creationId xmlns:a16="http://schemas.microsoft.com/office/drawing/2014/main" id="{0D7D2735-ED1F-302D-2525-7D78A352D79A}"/>
                </a:ext>
              </a:extLst>
            </p:cNvPr>
            <p:cNvSpPr/>
            <p:nvPr/>
          </p:nvSpPr>
          <p:spPr>
            <a:xfrm>
              <a:off x="5764875" y="1667827"/>
              <a:ext cx="162916" cy="139802"/>
            </a:xfrm>
            <a:custGeom>
              <a:avLst/>
              <a:gdLst/>
              <a:ahLst/>
              <a:cxnLst/>
              <a:rect l="l" t="t" r="r" b="b"/>
              <a:pathLst>
                <a:path w="162916" h="139802" extrusionOk="0">
                  <a:moveTo>
                    <a:pt x="144622" y="112827"/>
                  </a:moveTo>
                  <a:lnTo>
                    <a:pt x="121378" y="112827"/>
                  </a:lnTo>
                  <a:lnTo>
                    <a:pt x="121378" y="86725"/>
                  </a:lnTo>
                  <a:lnTo>
                    <a:pt x="158712" y="49571"/>
                  </a:lnTo>
                  <a:cubicBezTo>
                    <a:pt x="163936" y="44374"/>
                    <a:pt x="164422" y="35868"/>
                    <a:pt x="159440" y="30446"/>
                  </a:cubicBezTo>
                  <a:cubicBezTo>
                    <a:pt x="154135" y="24673"/>
                    <a:pt x="145125" y="24529"/>
                    <a:pt x="139640" y="29996"/>
                  </a:cubicBezTo>
                  <a:lnTo>
                    <a:pt x="105077" y="64398"/>
                  </a:lnTo>
                  <a:lnTo>
                    <a:pt x="70225" y="46550"/>
                  </a:lnTo>
                  <a:cubicBezTo>
                    <a:pt x="65126" y="43942"/>
                    <a:pt x="58797" y="44859"/>
                    <a:pt x="52106" y="50488"/>
                  </a:cubicBezTo>
                  <a:lnTo>
                    <a:pt x="26975" y="69317"/>
                  </a:lnTo>
                  <a:lnTo>
                    <a:pt x="26975" y="13488"/>
                  </a:lnTo>
                  <a:cubicBezTo>
                    <a:pt x="26975" y="6033"/>
                    <a:pt x="20942" y="0"/>
                    <a:pt x="13488" y="0"/>
                  </a:cubicBezTo>
                  <a:cubicBezTo>
                    <a:pt x="6033" y="0"/>
                    <a:pt x="0" y="6033"/>
                    <a:pt x="0" y="13488"/>
                  </a:cubicBezTo>
                  <a:lnTo>
                    <a:pt x="0" y="126315"/>
                  </a:lnTo>
                  <a:cubicBezTo>
                    <a:pt x="0" y="133769"/>
                    <a:pt x="6042" y="139802"/>
                    <a:pt x="13488" y="139802"/>
                  </a:cubicBezTo>
                  <a:lnTo>
                    <a:pt x="144631" y="139802"/>
                  </a:lnTo>
                  <a:cubicBezTo>
                    <a:pt x="152085" y="139802"/>
                    <a:pt x="158119" y="133769"/>
                    <a:pt x="158119" y="126315"/>
                  </a:cubicBezTo>
                  <a:cubicBezTo>
                    <a:pt x="158119" y="118870"/>
                    <a:pt x="152085" y="112827"/>
                    <a:pt x="144631" y="112827"/>
                  </a:cubicBezTo>
                  <a:close/>
                  <a:moveTo>
                    <a:pt x="49445" y="112827"/>
                  </a:moveTo>
                  <a:lnTo>
                    <a:pt x="26966" y="112827"/>
                  </a:lnTo>
                  <a:lnTo>
                    <a:pt x="26966" y="103449"/>
                  </a:lnTo>
                  <a:lnTo>
                    <a:pt x="49445" y="86689"/>
                  </a:lnTo>
                  <a:lnTo>
                    <a:pt x="49445" y="112827"/>
                  </a:lnTo>
                  <a:close/>
                  <a:moveTo>
                    <a:pt x="93504" y="112827"/>
                  </a:moveTo>
                  <a:lnTo>
                    <a:pt x="76420" y="112827"/>
                  </a:lnTo>
                  <a:lnTo>
                    <a:pt x="76420" y="80547"/>
                  </a:lnTo>
                  <a:lnTo>
                    <a:pt x="93504" y="89395"/>
                  </a:lnTo>
                  <a:lnTo>
                    <a:pt x="93504" y="112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21817288-9DA1-5EF4-5ACF-5C05582D2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8E97E46C-0C5F-4B18-9E61-A27D583BB8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302" y="2388278"/>
            <a:ext cx="504739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Technical Requirements</a:t>
            </a:r>
            <a:endParaRPr lang="en-IN" sz="5400" b="0" dirty="0"/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5633C8F4-0915-9AD1-0739-CF68B19BE8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2927" y="1272000"/>
            <a:ext cx="1213723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DA1B2F9A-21F9-5AF2-E185-296D8C894AD3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6916D82F-0E85-C36E-BBB6-79B1AAABC064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A9AC4709-0DA4-E52C-6D38-C30D3C5EC42A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334D0870-EA29-B84A-FA03-A5CF63BC53F9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945402C4-0553-5286-090D-E45F1690F7CC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9C7DBEFF-1506-4B69-8735-A2619A96D326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05647107-A5BB-C06F-539D-437E3C872003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6134F987-69A4-BACF-96E5-3FAE76486846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A27DA5C2-7CD3-8C92-9E26-921A0DAF29A9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E9C62FCF-D31B-4891-CEB5-0900D1C2FBA5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33044E55-E5FE-DC0F-FD26-9D0795DF21B1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8C087174-EC28-4DE3-C4DC-FF08333FCCA8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6A6DDF23-6A84-27B9-9A1F-538564C08DDE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828EC797-3F53-1630-C697-101169E6DB9B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875DBA08-B7EB-A9A0-66B6-4E30B04B4575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96898804-C706-73D5-A454-47C3B706BE99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08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>
          <a:extLst>
            <a:ext uri="{FF2B5EF4-FFF2-40B4-BE49-F238E27FC236}">
              <a16:creationId xmlns:a16="http://schemas.microsoft.com/office/drawing/2014/main" id="{E7DD1360-BB0D-B61B-4566-D32B05667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57D6E3-93DC-1837-B9EF-FFF646F1D59E}"/>
              </a:ext>
            </a:extLst>
          </p:cNvPr>
          <p:cNvGrpSpPr/>
          <p:nvPr/>
        </p:nvGrpSpPr>
        <p:grpSpPr>
          <a:xfrm>
            <a:off x="738732" y="129632"/>
            <a:ext cx="7869658" cy="5332362"/>
            <a:chOff x="738732" y="-48787"/>
            <a:chExt cx="7869658" cy="533236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A6CA87-D16B-51ED-9B1B-A31E4C46520E}"/>
                </a:ext>
              </a:extLst>
            </p:cNvPr>
            <p:cNvGrpSpPr/>
            <p:nvPr/>
          </p:nvGrpSpPr>
          <p:grpSpPr>
            <a:xfrm>
              <a:off x="738732" y="330081"/>
              <a:ext cx="7869658" cy="4635127"/>
              <a:chOff x="708995" y="456462"/>
              <a:chExt cx="7869658" cy="463512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61A9DC4-3075-E96D-9BD4-151FD92B9ECC}"/>
                  </a:ext>
                </a:extLst>
              </p:cNvPr>
              <p:cNvGrpSpPr/>
              <p:nvPr/>
            </p:nvGrpSpPr>
            <p:grpSpPr>
              <a:xfrm>
                <a:off x="708995" y="1134012"/>
                <a:ext cx="7869658" cy="2875475"/>
                <a:chOff x="708995" y="1134012"/>
                <a:chExt cx="7869658" cy="287547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F1F99B8-3D53-97CC-D842-416ECA1B4A6D}"/>
                    </a:ext>
                  </a:extLst>
                </p:cNvPr>
                <p:cNvGrpSpPr/>
                <p:nvPr/>
              </p:nvGrpSpPr>
              <p:grpSpPr>
                <a:xfrm>
                  <a:off x="708995" y="1134012"/>
                  <a:ext cx="7869658" cy="2875475"/>
                  <a:chOff x="708995" y="1415163"/>
                  <a:chExt cx="7869658" cy="2875475"/>
                </a:xfrm>
              </p:grpSpPr>
              <p:sp>
                <p:nvSpPr>
                  <p:cNvPr id="1501" name="Google Shape;1501;p61">
                    <a:extLst>
                      <a:ext uri="{FF2B5EF4-FFF2-40B4-BE49-F238E27FC236}">
                        <a16:creationId xmlns:a16="http://schemas.microsoft.com/office/drawing/2014/main" id="{539A4A8E-BA47-6E8E-FF62-E73E1BB2AAE5}"/>
                      </a:ext>
                    </a:extLst>
                  </p:cNvPr>
                  <p:cNvSpPr txBox="1"/>
                  <p:nvPr/>
                </p:nvSpPr>
                <p:spPr>
                  <a:xfrm>
                    <a:off x="722394" y="1715638"/>
                    <a:ext cx="2082900" cy="8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rPr>
                      <a:t>Python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rPr>
                      <a:t>SQL</a:t>
                    </a:r>
                    <a:endParaRPr sz="1200" dirty="0">
                      <a:solidFill>
                        <a:schemeClr val="dk1"/>
                      </a:solidFill>
                      <a:latin typeface="Maven Pro"/>
                      <a:ea typeface="Maven Pro"/>
                      <a:cs typeface="Maven Pro"/>
                      <a:sym typeface="Maven Pro"/>
                    </a:endParaRPr>
                  </a:p>
                </p:txBody>
              </p:sp>
              <p:sp>
                <p:nvSpPr>
                  <p:cNvPr id="1503" name="Google Shape;1503;p61">
                    <a:extLst>
                      <a:ext uri="{FF2B5EF4-FFF2-40B4-BE49-F238E27FC236}">
                        <a16:creationId xmlns:a16="http://schemas.microsoft.com/office/drawing/2014/main" id="{F5548AD8-EFAD-5408-222A-1337BBBE361E}"/>
                      </a:ext>
                    </a:extLst>
                  </p:cNvPr>
                  <p:cNvSpPr txBox="1"/>
                  <p:nvPr/>
                </p:nvSpPr>
                <p:spPr>
                  <a:xfrm>
                    <a:off x="722394" y="1415163"/>
                    <a:ext cx="2082900" cy="402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600" b="1" dirty="0">
                        <a:solidFill>
                          <a:schemeClr val="lt1"/>
                        </a:solidFill>
                        <a:latin typeface="Montserrat"/>
                      </a:rPr>
                      <a:t>Programming Languages</a:t>
                    </a:r>
                    <a:endParaRPr sz="1600" b="1" dirty="0">
                      <a:solidFill>
                        <a:schemeClr val="lt1"/>
                      </a:solidFill>
                      <a:latin typeface="Montserrat"/>
                      <a:sym typeface="Montserrat"/>
                    </a:endParaRPr>
                  </a:p>
                </p:txBody>
              </p:sp>
              <p:sp>
                <p:nvSpPr>
                  <p:cNvPr id="1505" name="Google Shape;1505;p61">
                    <a:extLst>
                      <a:ext uri="{FF2B5EF4-FFF2-40B4-BE49-F238E27FC236}">
                        <a16:creationId xmlns:a16="http://schemas.microsoft.com/office/drawing/2014/main" id="{5E37FD68-6778-7581-2C90-1F64699F7056}"/>
                      </a:ext>
                    </a:extLst>
                  </p:cNvPr>
                  <p:cNvSpPr txBox="1"/>
                  <p:nvPr/>
                </p:nvSpPr>
                <p:spPr>
                  <a:xfrm>
                    <a:off x="722394" y="3406538"/>
                    <a:ext cx="2082900" cy="8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rPr>
                      <a:t>TensorFlow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200" dirty="0" err="1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rPr>
                      <a:t>PyTorch</a:t>
                    </a:r>
                    <a:endParaRPr lang="en-IN" sz="1200" dirty="0">
                      <a:solidFill>
                        <a:schemeClr val="dk1"/>
                      </a:solidFill>
                      <a:latin typeface="Maven Pro"/>
                      <a:ea typeface="Maven Pro"/>
                      <a:cs typeface="Maven Pro"/>
                      <a:sym typeface="Maven Pro"/>
                    </a:endParaRP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rPr>
                      <a:t>Scikit-Learn</a:t>
                    </a:r>
                    <a:endParaRPr sz="1200" dirty="0">
                      <a:solidFill>
                        <a:schemeClr val="dk1"/>
                      </a:solidFill>
                      <a:latin typeface="Maven Pro"/>
                      <a:ea typeface="Maven Pro"/>
                      <a:cs typeface="Maven Pro"/>
                      <a:sym typeface="Maven Pro"/>
                    </a:endParaRPr>
                  </a:p>
                </p:txBody>
              </p:sp>
              <p:sp>
                <p:nvSpPr>
                  <p:cNvPr id="1507" name="Google Shape;1507;p61">
                    <a:extLst>
                      <a:ext uri="{FF2B5EF4-FFF2-40B4-BE49-F238E27FC236}">
                        <a16:creationId xmlns:a16="http://schemas.microsoft.com/office/drawing/2014/main" id="{D550AEEA-5A70-BF1B-5ECE-2CA4334A41E5}"/>
                      </a:ext>
                    </a:extLst>
                  </p:cNvPr>
                  <p:cNvSpPr txBox="1"/>
                  <p:nvPr/>
                </p:nvSpPr>
                <p:spPr>
                  <a:xfrm>
                    <a:off x="708995" y="3196448"/>
                    <a:ext cx="2082900" cy="402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600" b="1" dirty="0">
                        <a:solidFill>
                          <a:schemeClr val="lt1"/>
                        </a:solidFill>
                        <a:latin typeface="Montserrat"/>
                      </a:rPr>
                      <a:t>Deep Learning Frameworks</a:t>
                    </a:r>
                    <a:endParaRPr sz="1600" b="1" dirty="0">
                      <a:solidFill>
                        <a:schemeClr val="lt1"/>
                      </a:solidFill>
                      <a:latin typeface="Montserrat"/>
                      <a:sym typeface="Montserrat"/>
                    </a:endParaRPr>
                  </a:p>
                </p:txBody>
              </p: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442C61FD-CA4B-37DF-900E-0B7EBA5AE23D}"/>
                      </a:ext>
                    </a:extLst>
                  </p:cNvPr>
                  <p:cNvGrpSpPr/>
                  <p:nvPr/>
                </p:nvGrpSpPr>
                <p:grpSpPr>
                  <a:xfrm>
                    <a:off x="2881450" y="1415163"/>
                    <a:ext cx="5697203" cy="2875475"/>
                    <a:chOff x="2881450" y="1415163"/>
                    <a:chExt cx="5697203" cy="2875475"/>
                  </a:xfrm>
                </p:grpSpPr>
                <p:sp>
                  <p:nvSpPr>
                    <p:cNvPr id="1502" name="Google Shape;1502;p61">
                      <a:extLst>
                        <a:ext uri="{FF2B5EF4-FFF2-40B4-BE49-F238E27FC236}">
                          <a16:creationId xmlns:a16="http://schemas.microsoft.com/office/drawing/2014/main" id="{3ABAC140-24B0-B8BA-A4A9-0C50B34C32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8694" y="1715638"/>
                      <a:ext cx="2082900" cy="884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MySQL</a:t>
                      </a:r>
                      <a:endParaRPr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p:txBody>
                </p:sp>
                <p:sp>
                  <p:nvSpPr>
                    <p:cNvPr id="1504" name="Google Shape;1504;p61">
                      <a:extLst>
                        <a:ext uri="{FF2B5EF4-FFF2-40B4-BE49-F238E27FC236}">
                          <a16:creationId xmlns:a16="http://schemas.microsoft.com/office/drawing/2014/main" id="{E7B960C8-AC7C-DB03-6820-8167567B78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8706" y="1415163"/>
                      <a:ext cx="2082900" cy="402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b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lt1"/>
                          </a:solidFill>
                          <a:latin typeface="Montserrat"/>
                          <a:sym typeface="Montserrat"/>
                        </a:rPr>
                        <a:t>Data Base Management </a:t>
                      </a:r>
                      <a:endParaRPr sz="1600" b="1" dirty="0">
                        <a:solidFill>
                          <a:schemeClr val="lt1"/>
                        </a:solidFill>
                        <a:latin typeface="Montserrat"/>
                        <a:sym typeface="Montserrat"/>
                      </a:endParaRPr>
                    </a:p>
                  </p:txBody>
                </p:sp>
                <p:sp>
                  <p:nvSpPr>
                    <p:cNvPr id="1506" name="Google Shape;1506;p61">
                      <a:extLst>
                        <a:ext uri="{FF2B5EF4-FFF2-40B4-BE49-F238E27FC236}">
                          <a16:creationId xmlns:a16="http://schemas.microsoft.com/office/drawing/2014/main" id="{34026B92-A41F-1644-6002-AC82043D7C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8694" y="3406538"/>
                      <a:ext cx="2082900" cy="884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HTML, CSS, JavaScript, and </a:t>
                      </a:r>
                      <a:r>
                        <a:rPr lang="en-IN" sz="1200" dirty="0" err="1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Gradio</a:t>
                      </a:r>
                      <a:endParaRPr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p:txBody>
                </p:sp>
                <p:sp>
                  <p:nvSpPr>
                    <p:cNvPr id="1508" name="Google Shape;1508;p61">
                      <a:extLst>
                        <a:ext uri="{FF2B5EF4-FFF2-40B4-BE49-F238E27FC236}">
                          <a16:creationId xmlns:a16="http://schemas.microsoft.com/office/drawing/2014/main" id="{C4D53937-FF06-EE77-CB97-F474033A45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8694" y="3190667"/>
                      <a:ext cx="2239959" cy="402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b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lt1"/>
                          </a:solidFill>
                          <a:latin typeface="Montserrat"/>
                        </a:rPr>
                        <a:t>Web Development Framework</a:t>
                      </a:r>
                      <a:endParaRPr sz="1600" b="1" dirty="0">
                        <a:solidFill>
                          <a:schemeClr val="lt1"/>
                        </a:solidFill>
                        <a:latin typeface="Montserrat"/>
                        <a:sym typeface="Montserrat"/>
                      </a:endParaRPr>
                    </a:p>
                  </p:txBody>
                </p:sp>
                <p:sp>
                  <p:nvSpPr>
                    <p:cNvPr id="1509" name="Google Shape;1509;p61">
                      <a:extLst>
                        <a:ext uri="{FF2B5EF4-FFF2-40B4-BE49-F238E27FC236}">
                          <a16:creationId xmlns:a16="http://schemas.microsoft.com/office/drawing/2014/main" id="{CF7E372A-AB65-C9D4-C48B-4B73D94C1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1450" y="1552163"/>
                      <a:ext cx="879000" cy="8790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p:txBody>
                </p:sp>
                <p:sp>
                  <p:nvSpPr>
                    <p:cNvPr id="1510" name="Google Shape;1510;p61">
                      <a:extLst>
                        <a:ext uri="{FF2B5EF4-FFF2-40B4-BE49-F238E27FC236}">
                          <a16:creationId xmlns:a16="http://schemas.microsoft.com/office/drawing/2014/main" id="{4768DD4A-2761-6D1B-B4D0-3E4137DA7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3550" y="1552163"/>
                      <a:ext cx="879000" cy="8790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p:txBody>
                </p:sp>
                <p:sp>
                  <p:nvSpPr>
                    <p:cNvPr id="1511" name="Google Shape;1511;p61">
                      <a:extLst>
                        <a:ext uri="{FF2B5EF4-FFF2-40B4-BE49-F238E27FC236}">
                          <a16:creationId xmlns:a16="http://schemas.microsoft.com/office/drawing/2014/main" id="{8F9F2A7A-A271-68FA-3DE8-AE7AE91AA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1450" y="3253156"/>
                      <a:ext cx="879000" cy="8790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p:txBody>
                </p:sp>
                <p:sp>
                  <p:nvSpPr>
                    <p:cNvPr id="1512" name="Google Shape;1512;p61">
                      <a:extLst>
                        <a:ext uri="{FF2B5EF4-FFF2-40B4-BE49-F238E27FC236}">
                          <a16:creationId xmlns:a16="http://schemas.microsoft.com/office/drawing/2014/main" id="{F7212333-C196-E6DB-9558-91C864AC8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3550" y="3253156"/>
                      <a:ext cx="879000" cy="8790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p:txBody>
                </p:sp>
                <p:sp>
                  <p:nvSpPr>
                    <p:cNvPr id="1513" name="Google Shape;1513;p61">
                      <a:extLst>
                        <a:ext uri="{FF2B5EF4-FFF2-40B4-BE49-F238E27FC236}">
                          <a16:creationId xmlns:a16="http://schemas.microsoft.com/office/drawing/2014/main" id="{0FF4DAE5-534B-DCAF-7520-2ED427CD4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2500" y="2413400"/>
                      <a:ext cx="879000" cy="8790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p:txBody>
                </p:sp>
                <p:cxnSp>
                  <p:nvCxnSpPr>
                    <p:cNvPr id="1514" name="Google Shape;1514;p61">
                      <a:extLst>
                        <a:ext uri="{FF2B5EF4-FFF2-40B4-BE49-F238E27FC236}">
                          <a16:creationId xmlns:a16="http://schemas.microsoft.com/office/drawing/2014/main" id="{ED4B7F7E-5D23-33C2-C7B9-EF627DA5FDE1}"/>
                        </a:ext>
                      </a:extLst>
                    </p:cNvPr>
                    <p:cNvCxnSpPr>
                      <a:cxnSpLocks/>
                      <a:stCxn id="1509" idx="3"/>
                      <a:endCxn id="1513" idx="0"/>
                    </p:cNvCxnSpPr>
                    <p:nvPr/>
                  </p:nvCxnSpPr>
                  <p:spPr>
                    <a:xfrm>
                      <a:off x="3760450" y="1991663"/>
                      <a:ext cx="811500" cy="421800"/>
                    </a:xfrm>
                    <a:prstGeom prst="bentConnector2">
                      <a:avLst/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515" name="Google Shape;1515;p61">
                      <a:extLst>
                        <a:ext uri="{FF2B5EF4-FFF2-40B4-BE49-F238E27FC236}">
                          <a16:creationId xmlns:a16="http://schemas.microsoft.com/office/drawing/2014/main" id="{6072A3EB-2952-7F60-3B47-47486451F334}"/>
                        </a:ext>
                      </a:extLst>
                    </p:cNvPr>
                    <p:cNvCxnSpPr>
                      <a:cxnSpLocks/>
                      <a:stCxn id="1510" idx="1"/>
                      <a:endCxn id="1513" idx="0"/>
                    </p:cNvCxnSpPr>
                    <p:nvPr/>
                  </p:nvCxnSpPr>
                  <p:spPr>
                    <a:xfrm flipH="1">
                      <a:off x="4572050" y="1991663"/>
                      <a:ext cx="811500" cy="421800"/>
                    </a:xfrm>
                    <a:prstGeom prst="bentConnector2">
                      <a:avLst/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516" name="Google Shape;1516;p61">
                      <a:extLst>
                        <a:ext uri="{FF2B5EF4-FFF2-40B4-BE49-F238E27FC236}">
                          <a16:creationId xmlns:a16="http://schemas.microsoft.com/office/drawing/2014/main" id="{686A1248-B7F0-1335-DA45-72191A7CD671}"/>
                        </a:ext>
                      </a:extLst>
                    </p:cNvPr>
                    <p:cNvCxnSpPr>
                      <a:cxnSpLocks/>
                      <a:stCxn id="1511" idx="3"/>
                      <a:endCxn id="1513" idx="2"/>
                    </p:cNvCxnSpPr>
                    <p:nvPr/>
                  </p:nvCxnSpPr>
                  <p:spPr>
                    <a:xfrm rot="10800000" flipH="1">
                      <a:off x="3760450" y="3292456"/>
                      <a:ext cx="811500" cy="400200"/>
                    </a:xfrm>
                    <a:prstGeom prst="bentConnector2">
                      <a:avLst/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517" name="Google Shape;1517;p61">
                      <a:extLst>
                        <a:ext uri="{FF2B5EF4-FFF2-40B4-BE49-F238E27FC236}">
                          <a16:creationId xmlns:a16="http://schemas.microsoft.com/office/drawing/2014/main" id="{C8948CAD-FD20-5766-DD30-6B44FE39C485}"/>
                        </a:ext>
                      </a:extLst>
                    </p:cNvPr>
                    <p:cNvCxnSpPr>
                      <a:cxnSpLocks/>
                      <a:stCxn id="1513" idx="2"/>
                      <a:endCxn id="16" idx="0"/>
                    </p:cNvCxnSpPr>
                    <p:nvPr/>
                  </p:nvCxnSpPr>
                  <p:spPr>
                    <a:xfrm rot="5400000">
                      <a:off x="4243046" y="3621354"/>
                      <a:ext cx="657909" cy="12700"/>
                    </a:xfrm>
                    <a:prstGeom prst="bentConnector3">
                      <a:avLst>
                        <a:gd name="adj1" fmla="val 5000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1523" name="Google Shape;1523;p61">
                      <a:extLst>
                        <a:ext uri="{FF2B5EF4-FFF2-40B4-BE49-F238E27FC236}">
                          <a16:creationId xmlns:a16="http://schemas.microsoft.com/office/drawing/2014/main" id="{B5C22066-DF89-6EC6-8855-92EB5483A3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8166" y="3462469"/>
                      <a:ext cx="372255" cy="460373"/>
                      <a:chOff x="3892792" y="2978345"/>
                      <a:chExt cx="372255" cy="460373"/>
                    </a:xfrm>
                  </p:grpSpPr>
                  <p:sp>
                    <p:nvSpPr>
                      <p:cNvPr id="1524" name="Google Shape;1524;p61">
                        <a:extLst>
                          <a:ext uri="{FF2B5EF4-FFF2-40B4-BE49-F238E27FC236}">
                            <a16:creationId xmlns:a16="http://schemas.microsoft.com/office/drawing/2014/main" id="{BB3EC70B-C6B7-8ED5-BEDB-826C84E2E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792" y="2978345"/>
                        <a:ext cx="372255" cy="46037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255" h="460373" extrusionOk="0">
                            <a:moveTo>
                              <a:pt x="358498" y="47656"/>
                            </a:moveTo>
                            <a:lnTo>
                              <a:pt x="321003" y="47656"/>
                            </a:lnTo>
                            <a:lnTo>
                              <a:pt x="321003" y="13757"/>
                            </a:lnTo>
                            <a:cubicBezTo>
                              <a:pt x="321003" y="6159"/>
                              <a:pt x="314843" y="0"/>
                              <a:pt x="307245" y="0"/>
                            </a:cubicBezTo>
                            <a:lnTo>
                              <a:pt x="13640" y="0"/>
                            </a:lnTo>
                            <a:cubicBezTo>
                              <a:pt x="6105" y="0"/>
                              <a:pt x="0" y="6159"/>
                              <a:pt x="0" y="13748"/>
                            </a:cubicBezTo>
                            <a:lnTo>
                              <a:pt x="0" y="398969"/>
                            </a:lnTo>
                            <a:cubicBezTo>
                              <a:pt x="0" y="406558"/>
                              <a:pt x="6105" y="412718"/>
                              <a:pt x="13640" y="412718"/>
                            </a:cubicBezTo>
                            <a:lnTo>
                              <a:pt x="51253" y="412718"/>
                            </a:lnTo>
                            <a:lnTo>
                              <a:pt x="51253" y="446616"/>
                            </a:lnTo>
                            <a:cubicBezTo>
                              <a:pt x="51253" y="454214"/>
                              <a:pt x="57412" y="460373"/>
                              <a:pt x="65010" y="460373"/>
                            </a:cubicBezTo>
                            <a:lnTo>
                              <a:pt x="358498" y="460373"/>
                            </a:lnTo>
                            <a:cubicBezTo>
                              <a:pt x="366105" y="460373"/>
                              <a:pt x="372255" y="454214"/>
                              <a:pt x="372255" y="446625"/>
                            </a:cubicBezTo>
                            <a:lnTo>
                              <a:pt x="372255" y="61404"/>
                            </a:lnTo>
                            <a:cubicBezTo>
                              <a:pt x="372255" y="53815"/>
                              <a:pt x="366096" y="47656"/>
                              <a:pt x="358498" y="47656"/>
                            </a:cubicBezTo>
                            <a:close/>
                            <a:moveTo>
                              <a:pt x="52152" y="60514"/>
                            </a:moveTo>
                            <a:lnTo>
                              <a:pt x="52152" y="384843"/>
                            </a:lnTo>
                            <a:lnTo>
                              <a:pt x="27874" y="384843"/>
                            </a:lnTo>
                            <a:lnTo>
                              <a:pt x="27874" y="26975"/>
                            </a:lnTo>
                            <a:lnTo>
                              <a:pt x="293128" y="26975"/>
                            </a:lnTo>
                            <a:lnTo>
                              <a:pt x="293128" y="46757"/>
                            </a:lnTo>
                            <a:lnTo>
                              <a:pt x="65909" y="46757"/>
                            </a:lnTo>
                            <a:cubicBezTo>
                              <a:pt x="58311" y="46757"/>
                              <a:pt x="52152" y="52916"/>
                              <a:pt x="52152" y="60514"/>
                            </a:cubicBezTo>
                            <a:close/>
                            <a:moveTo>
                              <a:pt x="345280" y="432499"/>
                            </a:moveTo>
                            <a:lnTo>
                              <a:pt x="79127" y="432499"/>
                            </a:lnTo>
                            <a:lnTo>
                              <a:pt x="79127" y="74631"/>
                            </a:lnTo>
                            <a:lnTo>
                              <a:pt x="345280" y="74631"/>
                            </a:lnTo>
                            <a:lnTo>
                              <a:pt x="345280" y="432499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5" name="Google Shape;1525;p61">
                        <a:extLst>
                          <a:ext uri="{FF2B5EF4-FFF2-40B4-BE49-F238E27FC236}">
                            <a16:creationId xmlns:a16="http://schemas.microsoft.com/office/drawing/2014/main" id="{C0F2460F-727D-25C4-5635-398A7D611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6278" y="3109443"/>
                        <a:ext cx="159159" cy="1591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159" h="159166" extrusionOk="0">
                            <a:moveTo>
                              <a:pt x="145402" y="65819"/>
                            </a:moveTo>
                            <a:lnTo>
                              <a:pt x="93331" y="65819"/>
                            </a:lnTo>
                            <a:lnTo>
                              <a:pt x="93331" y="13757"/>
                            </a:lnTo>
                            <a:cubicBezTo>
                              <a:pt x="93331" y="6159"/>
                              <a:pt x="87163" y="0"/>
                              <a:pt x="79565" y="0"/>
                            </a:cubicBezTo>
                            <a:cubicBezTo>
                              <a:pt x="35164" y="0"/>
                              <a:pt x="-865" y="36569"/>
                              <a:pt x="16" y="81168"/>
                            </a:cubicBezTo>
                            <a:cubicBezTo>
                              <a:pt x="843" y="123105"/>
                              <a:pt x="34562" y="157507"/>
                              <a:pt x="76472" y="159108"/>
                            </a:cubicBezTo>
                            <a:cubicBezTo>
                              <a:pt x="121763" y="160834"/>
                              <a:pt x="159159" y="124490"/>
                              <a:pt x="159159" y="79576"/>
                            </a:cubicBezTo>
                            <a:cubicBezTo>
                              <a:pt x="159159" y="71987"/>
                              <a:pt x="153009" y="65819"/>
                              <a:pt x="145402" y="65819"/>
                            </a:cubicBezTo>
                            <a:close/>
                            <a:moveTo>
                              <a:pt x="80114" y="132016"/>
                            </a:moveTo>
                            <a:cubicBezTo>
                              <a:pt x="51403" y="132016"/>
                              <a:pt x="28052" y="108655"/>
                              <a:pt x="28052" y="79936"/>
                            </a:cubicBezTo>
                            <a:cubicBezTo>
                              <a:pt x="28052" y="56000"/>
                              <a:pt x="44300" y="35769"/>
                              <a:pt x="66356" y="29717"/>
                            </a:cubicBezTo>
                            <a:lnTo>
                              <a:pt x="66356" y="79936"/>
                            </a:lnTo>
                            <a:cubicBezTo>
                              <a:pt x="66356" y="87534"/>
                              <a:pt x="72516" y="93693"/>
                              <a:pt x="80114" y="93693"/>
                            </a:cubicBezTo>
                            <a:lnTo>
                              <a:pt x="130341" y="93693"/>
                            </a:lnTo>
                            <a:cubicBezTo>
                              <a:pt x="124299" y="115759"/>
                              <a:pt x="104076" y="132016"/>
                              <a:pt x="80114" y="132016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6" name="Google Shape;1526;p61">
                        <a:extLst>
                          <a:ext uri="{FF2B5EF4-FFF2-40B4-BE49-F238E27FC236}">
                            <a16:creationId xmlns:a16="http://schemas.microsoft.com/office/drawing/2014/main" id="{60180C07-3905-0CDB-B6D0-0CF46C2AB7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0399" y="3072038"/>
                        <a:ext cx="93342" cy="9333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3342" h="93333" extrusionOk="0">
                            <a:moveTo>
                              <a:pt x="13865" y="0"/>
                            </a:moveTo>
                            <a:cubicBezTo>
                              <a:pt x="6222" y="-9"/>
                              <a:pt x="0" y="6114"/>
                              <a:pt x="0" y="13757"/>
                            </a:cubicBezTo>
                            <a:lnTo>
                              <a:pt x="0" y="79576"/>
                            </a:lnTo>
                            <a:cubicBezTo>
                              <a:pt x="0" y="87174"/>
                              <a:pt x="6150" y="93334"/>
                              <a:pt x="13757" y="93334"/>
                            </a:cubicBezTo>
                            <a:lnTo>
                              <a:pt x="79585" y="93334"/>
                            </a:lnTo>
                            <a:cubicBezTo>
                              <a:pt x="87102" y="93334"/>
                              <a:pt x="93325" y="87309"/>
                              <a:pt x="93342" y="79792"/>
                            </a:cubicBezTo>
                            <a:cubicBezTo>
                              <a:pt x="93459" y="35499"/>
                              <a:pt x="57394" y="54"/>
                              <a:pt x="13865" y="0"/>
                            </a:cubicBezTo>
                            <a:close/>
                            <a:moveTo>
                              <a:pt x="26975" y="65459"/>
                            </a:moveTo>
                            <a:lnTo>
                              <a:pt x="26975" y="28998"/>
                            </a:lnTo>
                            <a:cubicBezTo>
                              <a:pt x="44653" y="33845"/>
                              <a:pt x="58590" y="47782"/>
                              <a:pt x="63445" y="65459"/>
                            </a:cubicBezTo>
                            <a:lnTo>
                              <a:pt x="26975" y="65459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7" name="Google Shape;1527;p61">
                        <a:extLst>
                          <a:ext uri="{FF2B5EF4-FFF2-40B4-BE49-F238E27FC236}">
                            <a16:creationId xmlns:a16="http://schemas.microsoft.com/office/drawing/2014/main" id="{96843047-DE87-F6D0-234E-0AD888174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4309" y="3299347"/>
                        <a:ext cx="218010" cy="278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8010" h="27874" extrusionOk="0">
                            <a:moveTo>
                              <a:pt x="217606" y="10502"/>
                            </a:moveTo>
                            <a:cubicBezTo>
                              <a:pt x="216140" y="4262"/>
                              <a:pt x="210331" y="0"/>
                              <a:pt x="203920" y="0"/>
                            </a:cubicBezTo>
                            <a:lnTo>
                              <a:pt x="13756" y="0"/>
                            </a:lnTo>
                            <a:cubicBezTo>
                              <a:pt x="5034" y="0"/>
                              <a:pt x="-1773" y="8209"/>
                              <a:pt x="412" y="17399"/>
                            </a:cubicBezTo>
                            <a:cubicBezTo>
                              <a:pt x="1896" y="23630"/>
                              <a:pt x="7686" y="27874"/>
                              <a:pt x="14088" y="27874"/>
                            </a:cubicBezTo>
                            <a:lnTo>
                              <a:pt x="204253" y="27874"/>
                            </a:lnTo>
                            <a:cubicBezTo>
                              <a:pt x="212948" y="27874"/>
                              <a:pt x="219773" y="19701"/>
                              <a:pt x="217606" y="1050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8" name="Google Shape;1528;p61">
                        <a:extLst>
                          <a:ext uri="{FF2B5EF4-FFF2-40B4-BE49-F238E27FC236}">
                            <a16:creationId xmlns:a16="http://schemas.microsoft.com/office/drawing/2014/main" id="{ECA4CA50-FAF4-D311-4613-42E943244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4308" y="3351499"/>
                        <a:ext cx="218020" cy="278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8020" h="27874" extrusionOk="0">
                            <a:moveTo>
                              <a:pt x="217606" y="10502"/>
                            </a:moveTo>
                            <a:cubicBezTo>
                              <a:pt x="216141" y="4262"/>
                              <a:pt x="210332" y="0"/>
                              <a:pt x="203921" y="0"/>
                            </a:cubicBezTo>
                            <a:lnTo>
                              <a:pt x="13756" y="0"/>
                            </a:lnTo>
                            <a:cubicBezTo>
                              <a:pt x="4989" y="0"/>
                              <a:pt x="-1808" y="8290"/>
                              <a:pt x="431" y="17471"/>
                            </a:cubicBezTo>
                            <a:cubicBezTo>
                              <a:pt x="1941" y="23666"/>
                              <a:pt x="7723" y="27874"/>
                              <a:pt x="14098" y="27874"/>
                            </a:cubicBezTo>
                            <a:lnTo>
                              <a:pt x="204263" y="27874"/>
                            </a:lnTo>
                            <a:cubicBezTo>
                              <a:pt x="212958" y="27874"/>
                              <a:pt x="219782" y="19701"/>
                              <a:pt x="217615" y="1050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29" name="Google Shape;1529;p61">
                      <a:extLst>
                        <a:ext uri="{FF2B5EF4-FFF2-40B4-BE49-F238E27FC236}">
                          <a16:creationId xmlns:a16="http://schemas.microsoft.com/office/drawing/2014/main" id="{8C6C6901-990B-6F43-B05C-E583AB9E5B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4112" y="1761498"/>
                      <a:ext cx="460369" cy="460362"/>
                      <a:chOff x="7272202" y="2313857"/>
                      <a:chExt cx="460369" cy="460362"/>
                    </a:xfrm>
                  </p:grpSpPr>
                  <p:sp>
                    <p:nvSpPr>
                      <p:cNvPr id="1530" name="Google Shape;1530;p61">
                        <a:extLst>
                          <a:ext uri="{FF2B5EF4-FFF2-40B4-BE49-F238E27FC236}">
                            <a16:creationId xmlns:a16="http://schemas.microsoft.com/office/drawing/2014/main" id="{93F8DE72-C223-2CBD-6241-4AAC12AC2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2202" y="2313857"/>
                        <a:ext cx="460369" cy="46036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0369" h="460362" extrusionOk="0">
                            <a:moveTo>
                              <a:pt x="445520" y="21098"/>
                            </a:moveTo>
                            <a:lnTo>
                              <a:pt x="439262" y="14840"/>
                            </a:lnTo>
                            <a:cubicBezTo>
                              <a:pt x="419543" y="-4879"/>
                              <a:pt x="387299" y="-5014"/>
                              <a:pt x="367445" y="14840"/>
                            </a:cubicBezTo>
                            <a:lnTo>
                              <a:pt x="345488" y="36797"/>
                            </a:lnTo>
                            <a:cubicBezTo>
                              <a:pt x="336622" y="34307"/>
                              <a:pt x="326596" y="36555"/>
                              <a:pt x="319520" y="43640"/>
                            </a:cubicBezTo>
                            <a:lnTo>
                              <a:pt x="186092" y="177067"/>
                            </a:lnTo>
                            <a:cubicBezTo>
                              <a:pt x="173657" y="189503"/>
                              <a:pt x="174700" y="204609"/>
                              <a:pt x="174628" y="205004"/>
                            </a:cubicBezTo>
                            <a:lnTo>
                              <a:pt x="76277" y="303355"/>
                            </a:lnTo>
                            <a:cubicBezTo>
                              <a:pt x="66557" y="313066"/>
                              <a:pt x="63994" y="327255"/>
                              <a:pt x="68562" y="339349"/>
                            </a:cubicBezTo>
                            <a:lnTo>
                              <a:pt x="16366" y="376880"/>
                            </a:lnTo>
                            <a:cubicBezTo>
                              <a:pt x="13497" y="378939"/>
                              <a:pt x="11546" y="382032"/>
                              <a:pt x="10925" y="385494"/>
                            </a:cubicBezTo>
                            <a:cubicBezTo>
                              <a:pt x="-818" y="450027"/>
                              <a:pt x="189" y="444291"/>
                              <a:pt x="55" y="445595"/>
                            </a:cubicBezTo>
                            <a:cubicBezTo>
                              <a:pt x="-737" y="454478"/>
                              <a:pt x="7185" y="461870"/>
                              <a:pt x="16302" y="460098"/>
                            </a:cubicBezTo>
                            <a:lnTo>
                              <a:pt x="74865" y="449443"/>
                            </a:lnTo>
                            <a:cubicBezTo>
                              <a:pt x="78327" y="448814"/>
                              <a:pt x="81420" y="446871"/>
                              <a:pt x="83479" y="444003"/>
                            </a:cubicBezTo>
                            <a:lnTo>
                              <a:pt x="121001" y="391824"/>
                            </a:lnTo>
                            <a:cubicBezTo>
                              <a:pt x="132835" y="396329"/>
                              <a:pt x="147086" y="394009"/>
                              <a:pt x="157004" y="384092"/>
                            </a:cubicBezTo>
                            <a:lnTo>
                              <a:pt x="255346" y="285741"/>
                            </a:lnTo>
                            <a:cubicBezTo>
                              <a:pt x="256218" y="285579"/>
                              <a:pt x="271045" y="286523"/>
                              <a:pt x="283292" y="274276"/>
                            </a:cubicBezTo>
                            <a:lnTo>
                              <a:pt x="387614" y="169955"/>
                            </a:lnTo>
                            <a:cubicBezTo>
                              <a:pt x="392433" y="183074"/>
                              <a:pt x="389574" y="198396"/>
                              <a:pt x="379062" y="208907"/>
                            </a:cubicBezTo>
                            <a:lnTo>
                              <a:pt x="308127" y="279851"/>
                            </a:lnTo>
                            <a:cubicBezTo>
                              <a:pt x="302175" y="285804"/>
                              <a:pt x="303317" y="294660"/>
                              <a:pt x="308586" y="299543"/>
                            </a:cubicBezTo>
                            <a:cubicBezTo>
                              <a:pt x="313837" y="304407"/>
                              <a:pt x="322217" y="304273"/>
                              <a:pt x="327369" y="299102"/>
                            </a:cubicBezTo>
                            <a:lnTo>
                              <a:pt x="398314" y="228167"/>
                            </a:lnTo>
                            <a:cubicBezTo>
                              <a:pt x="419570" y="206902"/>
                              <a:pt x="422780" y="174316"/>
                              <a:pt x="407935" y="149643"/>
                            </a:cubicBezTo>
                            <a:lnTo>
                              <a:pt x="416720" y="140858"/>
                            </a:lnTo>
                            <a:cubicBezTo>
                              <a:pt x="423760" y="133817"/>
                              <a:pt x="426062" y="123792"/>
                              <a:pt x="423562" y="114890"/>
                            </a:cubicBezTo>
                            <a:lnTo>
                              <a:pt x="445520" y="92932"/>
                            </a:lnTo>
                            <a:cubicBezTo>
                              <a:pt x="465320" y="73142"/>
                              <a:pt x="465320" y="40916"/>
                              <a:pt x="445520" y="21116"/>
                            </a:cubicBezTo>
                            <a:close/>
                            <a:moveTo>
                              <a:pt x="64597" y="423646"/>
                            </a:moveTo>
                            <a:cubicBezTo>
                              <a:pt x="64597" y="423646"/>
                              <a:pt x="64696" y="423511"/>
                              <a:pt x="64732" y="423457"/>
                            </a:cubicBezTo>
                            <a:cubicBezTo>
                              <a:pt x="64714" y="423484"/>
                              <a:pt x="64669" y="423547"/>
                              <a:pt x="64597" y="423646"/>
                            </a:cubicBezTo>
                            <a:lnTo>
                              <a:pt x="64597" y="423646"/>
                            </a:lnTo>
                            <a:close/>
                            <a:moveTo>
                              <a:pt x="64741" y="423439"/>
                            </a:moveTo>
                            <a:cubicBezTo>
                              <a:pt x="64741" y="423439"/>
                              <a:pt x="64741" y="423430"/>
                              <a:pt x="64741" y="423439"/>
                            </a:cubicBezTo>
                            <a:lnTo>
                              <a:pt x="64741" y="423439"/>
                            </a:lnTo>
                            <a:close/>
                            <a:moveTo>
                              <a:pt x="64597" y="423646"/>
                            </a:moveTo>
                            <a:lnTo>
                              <a:pt x="54041" y="425570"/>
                            </a:lnTo>
                            <a:lnTo>
                              <a:pt x="66467" y="413135"/>
                            </a:lnTo>
                            <a:cubicBezTo>
                              <a:pt x="71781" y="407821"/>
                              <a:pt x="71781" y="399198"/>
                              <a:pt x="66467" y="393893"/>
                            </a:cubicBezTo>
                            <a:cubicBezTo>
                              <a:pt x="61162" y="388578"/>
                              <a:pt x="52539" y="388578"/>
                              <a:pt x="47225" y="393893"/>
                            </a:cubicBezTo>
                            <a:lnTo>
                              <a:pt x="34789" y="406319"/>
                            </a:lnTo>
                            <a:lnTo>
                              <a:pt x="36714" y="395763"/>
                            </a:lnTo>
                            <a:cubicBezTo>
                              <a:pt x="36714" y="395763"/>
                              <a:pt x="36786" y="395709"/>
                              <a:pt x="36812" y="395691"/>
                            </a:cubicBezTo>
                            <a:cubicBezTo>
                              <a:pt x="36282" y="396068"/>
                              <a:pt x="36111" y="396194"/>
                              <a:pt x="88308" y="358663"/>
                            </a:cubicBezTo>
                            <a:lnTo>
                              <a:pt x="101696" y="372052"/>
                            </a:lnTo>
                            <a:cubicBezTo>
                              <a:pt x="67699" y="419339"/>
                              <a:pt x="64606" y="423646"/>
                              <a:pt x="64606" y="423646"/>
                            </a:cubicBezTo>
                            <a:close/>
                            <a:moveTo>
                              <a:pt x="137771" y="364831"/>
                            </a:moveTo>
                            <a:cubicBezTo>
                              <a:pt x="135190" y="367421"/>
                              <a:pt x="130973" y="367466"/>
                              <a:pt x="128339" y="364831"/>
                            </a:cubicBezTo>
                            <a:cubicBezTo>
                              <a:pt x="94989" y="330654"/>
                              <a:pt x="93937" y="332255"/>
                              <a:pt x="93595" y="327813"/>
                            </a:cubicBezTo>
                            <a:cubicBezTo>
                              <a:pt x="93451" y="325942"/>
                              <a:pt x="94098" y="324018"/>
                              <a:pt x="95528" y="322589"/>
                            </a:cubicBezTo>
                            <a:lnTo>
                              <a:pt x="185849" y="232258"/>
                            </a:lnTo>
                            <a:cubicBezTo>
                              <a:pt x="186011" y="232438"/>
                              <a:pt x="227975" y="274402"/>
                              <a:pt x="228101" y="274510"/>
                            </a:cubicBezTo>
                            <a:lnTo>
                              <a:pt x="137762" y="364831"/>
                            </a:lnTo>
                            <a:close/>
                            <a:moveTo>
                              <a:pt x="264068" y="255007"/>
                            </a:moveTo>
                            <a:cubicBezTo>
                              <a:pt x="259384" y="259692"/>
                              <a:pt x="251777" y="259692"/>
                              <a:pt x="247092" y="255007"/>
                            </a:cubicBezTo>
                            <a:lnTo>
                              <a:pt x="205343" y="213259"/>
                            </a:lnTo>
                            <a:cubicBezTo>
                              <a:pt x="200659" y="208574"/>
                              <a:pt x="200659" y="200967"/>
                              <a:pt x="205343" y="196283"/>
                            </a:cubicBezTo>
                            <a:cubicBezTo>
                              <a:pt x="205127" y="196498"/>
                              <a:pt x="309422" y="92204"/>
                              <a:pt x="338366" y="63260"/>
                            </a:cubicBezTo>
                            <a:lnTo>
                              <a:pt x="397082" y="121975"/>
                            </a:lnTo>
                            <a:cubicBezTo>
                              <a:pt x="390554" y="128503"/>
                              <a:pt x="271189" y="247868"/>
                              <a:pt x="264059" y="254998"/>
                            </a:cubicBezTo>
                            <a:close/>
                            <a:moveTo>
                              <a:pt x="425909" y="73663"/>
                            </a:moveTo>
                            <a:lnTo>
                              <a:pt x="406406" y="93175"/>
                            </a:lnTo>
                            <a:lnTo>
                              <a:pt x="366807" y="53576"/>
                            </a:lnTo>
                            <a:lnTo>
                              <a:pt x="386310" y="34073"/>
                            </a:lnTo>
                            <a:lnTo>
                              <a:pt x="386310" y="34073"/>
                            </a:lnTo>
                            <a:cubicBezTo>
                              <a:pt x="395445" y="24928"/>
                              <a:pt x="410480" y="24892"/>
                              <a:pt x="419642" y="34073"/>
                            </a:cubicBezTo>
                            <a:lnTo>
                              <a:pt x="425909" y="40322"/>
                            </a:lnTo>
                            <a:cubicBezTo>
                              <a:pt x="435099" y="49520"/>
                              <a:pt x="435099" y="64474"/>
                              <a:pt x="425909" y="73663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31" name="Google Shape;1531;p61">
                        <a:extLst>
                          <a:ext uri="{FF2B5EF4-FFF2-40B4-BE49-F238E27FC236}">
                            <a16:creationId xmlns:a16="http://schemas.microsoft.com/office/drawing/2014/main" id="{DB80CDC4-A43F-36F6-7FE1-C0ACAC953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9123" y="2709467"/>
                        <a:ext cx="899" cy="8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99" h="899" extrusionOk="0"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32" name="Google Shape;1532;p61">
                        <a:extLst>
                          <a:ext uri="{FF2B5EF4-FFF2-40B4-BE49-F238E27FC236}">
                            <a16:creationId xmlns:a16="http://schemas.microsoft.com/office/drawing/2014/main" id="{04DC39EB-0FD2-9AD0-C3A8-D5C2EF731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9015" y="2709503"/>
                        <a:ext cx="63" cy="4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3" h="45" extrusionOk="0">
                            <a:moveTo>
                              <a:pt x="0" y="45"/>
                            </a:moveTo>
                            <a:cubicBezTo>
                              <a:pt x="0" y="45"/>
                              <a:pt x="45" y="9"/>
                              <a:pt x="63" y="0"/>
                            </a:cubicBezTo>
                            <a:cubicBezTo>
                              <a:pt x="45" y="9"/>
                              <a:pt x="27" y="27"/>
                              <a:pt x="0" y="45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33" name="Google Shape;1533;p61">
                        <a:extLst>
                          <a:ext uri="{FF2B5EF4-FFF2-40B4-BE49-F238E27FC236}">
                            <a16:creationId xmlns:a16="http://schemas.microsoft.com/office/drawing/2014/main" id="{C8E2E94C-A9F9-A547-24CB-896CA2873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9069" y="2709467"/>
                        <a:ext cx="54" cy="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4" h="36" extrusionOk="0">
                            <a:moveTo>
                              <a:pt x="0" y="36"/>
                            </a:moveTo>
                            <a:cubicBezTo>
                              <a:pt x="0" y="36"/>
                              <a:pt x="45" y="9"/>
                              <a:pt x="54" y="0"/>
                            </a:cubicBezTo>
                            <a:cubicBezTo>
                              <a:pt x="45" y="0"/>
                              <a:pt x="27" y="18"/>
                              <a:pt x="0" y="36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strike="noStrike" cap="none">
                          <a:solidFill>
                            <a:srgbClr val="7B879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534" name="Google Shape;1534;p61">
                      <a:extLst>
                        <a:ext uri="{FF2B5EF4-FFF2-40B4-BE49-F238E27FC236}">
                          <a16:creationId xmlns:a16="http://schemas.microsoft.com/office/drawing/2014/main" id="{64A900B5-7CCC-647F-5479-86ACA4270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1460" y="2634512"/>
                      <a:ext cx="461183" cy="4368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1183" h="436860" extrusionOk="0">
                          <a:moveTo>
                            <a:pt x="446499" y="408986"/>
                          </a:moveTo>
                          <a:lnTo>
                            <a:pt x="322801" y="408986"/>
                          </a:lnTo>
                          <a:lnTo>
                            <a:pt x="322801" y="277843"/>
                          </a:lnTo>
                          <a:lnTo>
                            <a:pt x="395418" y="205298"/>
                          </a:lnTo>
                          <a:lnTo>
                            <a:pt x="424398" y="234251"/>
                          </a:lnTo>
                          <a:cubicBezTo>
                            <a:pt x="432374" y="242227"/>
                            <a:pt x="446095" y="237704"/>
                            <a:pt x="447740" y="226527"/>
                          </a:cubicBezTo>
                          <a:cubicBezTo>
                            <a:pt x="461812" y="130685"/>
                            <a:pt x="461111" y="135837"/>
                            <a:pt x="461174" y="134605"/>
                          </a:cubicBezTo>
                          <a:cubicBezTo>
                            <a:pt x="461426" y="129894"/>
                            <a:pt x="456741" y="121747"/>
                            <a:pt x="450177" y="120416"/>
                          </a:cubicBezTo>
                          <a:cubicBezTo>
                            <a:pt x="446625" y="119706"/>
                            <a:pt x="452731" y="119257"/>
                            <a:pt x="354712" y="133589"/>
                          </a:cubicBezTo>
                          <a:cubicBezTo>
                            <a:pt x="343545" y="135226"/>
                            <a:pt x="338986" y="148920"/>
                            <a:pt x="346980" y="156914"/>
                          </a:cubicBezTo>
                          <a:lnTo>
                            <a:pt x="375960" y="185867"/>
                          </a:lnTo>
                          <a:lnTo>
                            <a:pt x="306409" y="255345"/>
                          </a:lnTo>
                          <a:cubicBezTo>
                            <a:pt x="163523" y="181901"/>
                            <a:pt x="170833" y="184113"/>
                            <a:pt x="163873" y="185687"/>
                          </a:cubicBezTo>
                          <a:cubicBezTo>
                            <a:pt x="157903" y="187036"/>
                            <a:pt x="164008" y="184401"/>
                            <a:pt x="27874" y="294091"/>
                          </a:cubicBezTo>
                          <a:lnTo>
                            <a:pt x="27874" y="13748"/>
                          </a:lnTo>
                          <a:cubicBezTo>
                            <a:pt x="27874" y="13748"/>
                            <a:pt x="21688" y="0"/>
                            <a:pt x="14090" y="0"/>
                          </a:cubicBezTo>
                          <a:cubicBezTo>
                            <a:pt x="6501" y="0"/>
                            <a:pt x="342" y="6150"/>
                            <a:pt x="0" y="13748"/>
                          </a:cubicBezTo>
                          <a:lnTo>
                            <a:pt x="0" y="423013"/>
                          </a:lnTo>
                          <a:cubicBezTo>
                            <a:pt x="351" y="430602"/>
                            <a:pt x="6501" y="436761"/>
                            <a:pt x="14099" y="436860"/>
                          </a:cubicBezTo>
                          <a:lnTo>
                            <a:pt x="446508" y="436860"/>
                          </a:lnTo>
                          <a:cubicBezTo>
                            <a:pt x="454097" y="436761"/>
                            <a:pt x="460257" y="430602"/>
                            <a:pt x="460257" y="423013"/>
                          </a:cubicBezTo>
                          <a:cubicBezTo>
                            <a:pt x="460257" y="415424"/>
                            <a:pt x="446508" y="408986"/>
                            <a:pt x="446508" y="408986"/>
                          </a:cubicBezTo>
                          <a:close/>
                          <a:moveTo>
                            <a:pt x="152858" y="408986"/>
                          </a:moveTo>
                          <a:lnTo>
                            <a:pt x="27874" y="408986"/>
                          </a:lnTo>
                          <a:lnTo>
                            <a:pt x="27874" y="329482"/>
                          </a:lnTo>
                          <a:lnTo>
                            <a:pt x="152858" y="227930"/>
                          </a:lnTo>
                          <a:lnTo>
                            <a:pt x="152858" y="408986"/>
                          </a:lnTo>
                          <a:close/>
                          <a:moveTo>
                            <a:pt x="294927" y="408986"/>
                          </a:moveTo>
                          <a:lnTo>
                            <a:pt x="180733" y="408986"/>
                          </a:lnTo>
                          <a:lnTo>
                            <a:pt x="180733" y="221609"/>
                          </a:lnTo>
                          <a:lnTo>
                            <a:pt x="294927" y="280531"/>
                          </a:lnTo>
                          <a:lnTo>
                            <a:pt x="294927" y="408986"/>
                          </a:lnTo>
                          <a:lnTo>
                            <a:pt x="294927" y="40898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i="0" strike="noStrike" cap="none">
                        <a:solidFill>
                          <a:srgbClr val="7B879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6" name="Google Shape;1769;p72">
                  <a:extLst>
                    <a:ext uri="{FF2B5EF4-FFF2-40B4-BE49-F238E27FC236}">
                      <a16:creationId xmlns:a16="http://schemas.microsoft.com/office/drawing/2014/main" id="{6F87A2C7-9BA4-07E9-A14A-C60F7561428A}"/>
                    </a:ext>
                  </a:extLst>
                </p:cNvPr>
                <p:cNvGrpSpPr/>
                <p:nvPr/>
              </p:nvGrpSpPr>
              <p:grpSpPr>
                <a:xfrm>
                  <a:off x="3083942" y="3211349"/>
                  <a:ext cx="460625" cy="460632"/>
                  <a:chOff x="7834479" y="3738053"/>
                  <a:chExt cx="460625" cy="460632"/>
                </a:xfrm>
              </p:grpSpPr>
              <p:sp>
                <p:nvSpPr>
                  <p:cNvPr id="7" name="Google Shape;1770;p72">
                    <a:extLst>
                      <a:ext uri="{FF2B5EF4-FFF2-40B4-BE49-F238E27FC236}">
                        <a16:creationId xmlns:a16="http://schemas.microsoft.com/office/drawing/2014/main" id="{3D83C9F4-FEE5-03D6-F02D-F86A925A2CB0}"/>
                      </a:ext>
                    </a:extLst>
                  </p:cNvPr>
                  <p:cNvSpPr/>
                  <p:nvPr/>
                </p:nvSpPr>
                <p:spPr>
                  <a:xfrm>
                    <a:off x="7834479" y="3738053"/>
                    <a:ext cx="460625" cy="460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625" h="460632" extrusionOk="0">
                        <a:moveTo>
                          <a:pt x="408599" y="284575"/>
                        </a:moveTo>
                        <a:cubicBezTo>
                          <a:pt x="394878" y="284575"/>
                          <a:pt x="382389" y="289952"/>
                          <a:pt x="373118" y="298692"/>
                        </a:cubicBezTo>
                        <a:lnTo>
                          <a:pt x="305690" y="253042"/>
                        </a:lnTo>
                        <a:cubicBezTo>
                          <a:pt x="312955" y="229645"/>
                          <a:pt x="309035" y="203165"/>
                          <a:pt x="293236" y="182349"/>
                        </a:cubicBezTo>
                        <a:lnTo>
                          <a:pt x="354802" y="123274"/>
                        </a:lnTo>
                        <a:lnTo>
                          <a:pt x="354766" y="123274"/>
                        </a:lnTo>
                        <a:cubicBezTo>
                          <a:pt x="367220" y="131861"/>
                          <a:pt x="382650" y="136384"/>
                          <a:pt x="399185" y="134909"/>
                        </a:cubicBezTo>
                        <a:cubicBezTo>
                          <a:pt x="431205" y="132068"/>
                          <a:pt x="457002" y="106621"/>
                          <a:pt x="460266" y="74638"/>
                        </a:cubicBezTo>
                        <a:cubicBezTo>
                          <a:pt x="464564" y="32458"/>
                          <a:pt x="429811" y="-2960"/>
                          <a:pt x="387838" y="196"/>
                        </a:cubicBezTo>
                        <a:cubicBezTo>
                          <a:pt x="354874" y="2677"/>
                          <a:pt x="328322" y="29068"/>
                          <a:pt x="325678" y="62022"/>
                        </a:cubicBezTo>
                        <a:cubicBezTo>
                          <a:pt x="324437" y="77425"/>
                          <a:pt x="328385" y="91857"/>
                          <a:pt x="335974" y="103771"/>
                        </a:cubicBezTo>
                        <a:lnTo>
                          <a:pt x="273275" y="163934"/>
                        </a:lnTo>
                        <a:cubicBezTo>
                          <a:pt x="251425" y="149655"/>
                          <a:pt x="224441" y="147470"/>
                          <a:pt x="201225" y="156723"/>
                        </a:cubicBezTo>
                        <a:lnTo>
                          <a:pt x="166553" y="98502"/>
                        </a:lnTo>
                        <a:cubicBezTo>
                          <a:pt x="178727" y="87109"/>
                          <a:pt x="185912" y="70457"/>
                          <a:pt x="184428" y="52204"/>
                        </a:cubicBezTo>
                        <a:cubicBezTo>
                          <a:pt x="182162" y="24249"/>
                          <a:pt x="159404" y="1913"/>
                          <a:pt x="131413" y="124"/>
                        </a:cubicBezTo>
                        <a:cubicBezTo>
                          <a:pt x="96364" y="-2115"/>
                          <a:pt x="67474" y="27584"/>
                          <a:pt x="71088" y="62895"/>
                        </a:cubicBezTo>
                        <a:cubicBezTo>
                          <a:pt x="73848" y="89888"/>
                          <a:pt x="95725" y="111342"/>
                          <a:pt x="122763" y="113635"/>
                        </a:cubicBezTo>
                        <a:cubicBezTo>
                          <a:pt x="129795" y="114228"/>
                          <a:pt x="136575" y="113536"/>
                          <a:pt x="142923" y="111764"/>
                        </a:cubicBezTo>
                        <a:lnTo>
                          <a:pt x="178152" y="170921"/>
                        </a:lnTo>
                        <a:lnTo>
                          <a:pt x="178278" y="170921"/>
                        </a:lnTo>
                        <a:cubicBezTo>
                          <a:pt x="166382" y="181441"/>
                          <a:pt x="157678" y="195477"/>
                          <a:pt x="153802" y="211383"/>
                        </a:cubicBezTo>
                        <a:lnTo>
                          <a:pt x="103818" y="203093"/>
                        </a:lnTo>
                        <a:cubicBezTo>
                          <a:pt x="100932" y="177152"/>
                          <a:pt x="78866" y="156903"/>
                          <a:pt x="52160" y="156903"/>
                        </a:cubicBezTo>
                        <a:cubicBezTo>
                          <a:pt x="20950" y="156903"/>
                          <a:pt x="-3911" y="184543"/>
                          <a:pt x="737" y="216625"/>
                        </a:cubicBezTo>
                        <a:cubicBezTo>
                          <a:pt x="3983" y="239006"/>
                          <a:pt x="21697" y="256863"/>
                          <a:pt x="44059" y="260253"/>
                        </a:cubicBezTo>
                        <a:cubicBezTo>
                          <a:pt x="68579" y="263975"/>
                          <a:pt x="90573" y="250443"/>
                          <a:pt x="99682" y="229942"/>
                        </a:cubicBezTo>
                        <a:lnTo>
                          <a:pt x="152022" y="238628"/>
                        </a:lnTo>
                        <a:cubicBezTo>
                          <a:pt x="153668" y="253959"/>
                          <a:pt x="159719" y="267995"/>
                          <a:pt x="168881" y="279432"/>
                        </a:cubicBezTo>
                        <a:lnTo>
                          <a:pt x="93792" y="348614"/>
                        </a:lnTo>
                        <a:cubicBezTo>
                          <a:pt x="84288" y="342473"/>
                          <a:pt x="72985" y="338912"/>
                          <a:pt x="60856" y="338912"/>
                        </a:cubicBezTo>
                        <a:cubicBezTo>
                          <a:pt x="27299" y="338912"/>
                          <a:pt x="0" y="366211"/>
                          <a:pt x="0" y="399777"/>
                        </a:cubicBezTo>
                        <a:cubicBezTo>
                          <a:pt x="0" y="433343"/>
                          <a:pt x="27299" y="460632"/>
                          <a:pt x="60865" y="460632"/>
                        </a:cubicBezTo>
                        <a:cubicBezTo>
                          <a:pt x="94431" y="460632"/>
                          <a:pt x="121729" y="433334"/>
                          <a:pt x="121729" y="399777"/>
                        </a:cubicBezTo>
                        <a:cubicBezTo>
                          <a:pt x="121729" y="388168"/>
                          <a:pt x="118456" y="377306"/>
                          <a:pt x="112791" y="368063"/>
                        </a:cubicBezTo>
                        <a:lnTo>
                          <a:pt x="189373" y="297514"/>
                        </a:lnTo>
                        <a:cubicBezTo>
                          <a:pt x="203014" y="305886"/>
                          <a:pt x="219055" y="310076"/>
                          <a:pt x="236022" y="308961"/>
                        </a:cubicBezTo>
                        <a:lnTo>
                          <a:pt x="241202" y="339047"/>
                        </a:lnTo>
                        <a:lnTo>
                          <a:pt x="240878" y="339047"/>
                        </a:lnTo>
                        <a:cubicBezTo>
                          <a:pt x="240878" y="339047"/>
                          <a:pt x="210881" y="364610"/>
                          <a:pt x="210881" y="385390"/>
                        </a:cubicBezTo>
                        <a:cubicBezTo>
                          <a:pt x="210881" y="413974"/>
                          <a:pt x="234143" y="437236"/>
                          <a:pt x="262728" y="437236"/>
                        </a:cubicBezTo>
                        <a:cubicBezTo>
                          <a:pt x="291312" y="437236"/>
                          <a:pt x="314574" y="413974"/>
                          <a:pt x="314574" y="385390"/>
                        </a:cubicBezTo>
                        <a:cubicBezTo>
                          <a:pt x="314574" y="358433"/>
                          <a:pt x="267592" y="333652"/>
                          <a:pt x="267592" y="333652"/>
                        </a:cubicBezTo>
                        <a:lnTo>
                          <a:pt x="267754" y="333652"/>
                        </a:lnTo>
                        <a:lnTo>
                          <a:pt x="262260" y="301785"/>
                        </a:lnTo>
                        <a:cubicBezTo>
                          <a:pt x="274552" y="296345"/>
                          <a:pt x="285216" y="287839"/>
                          <a:pt x="293245" y="277256"/>
                        </a:cubicBezTo>
                        <a:lnTo>
                          <a:pt x="358966" y="321747"/>
                        </a:lnTo>
                        <a:cubicBezTo>
                          <a:pt x="349192" y="354890"/>
                          <a:pt x="374269" y="388114"/>
                          <a:pt x="408698" y="388069"/>
                        </a:cubicBezTo>
                        <a:cubicBezTo>
                          <a:pt x="435700" y="388033"/>
                          <a:pt x="458413" y="366867"/>
                          <a:pt x="460257" y="339937"/>
                        </a:cubicBezTo>
                        <a:cubicBezTo>
                          <a:pt x="462316" y="309779"/>
                          <a:pt x="438362" y="284566"/>
                          <a:pt x="408627" y="284566"/>
                        </a:cubicBezTo>
                        <a:close/>
                        <a:moveTo>
                          <a:pt x="393062" y="26829"/>
                        </a:moveTo>
                        <a:cubicBezTo>
                          <a:pt x="415397" y="26829"/>
                          <a:pt x="433569" y="45001"/>
                          <a:pt x="433569" y="67337"/>
                        </a:cubicBezTo>
                        <a:cubicBezTo>
                          <a:pt x="433569" y="89672"/>
                          <a:pt x="415397" y="107853"/>
                          <a:pt x="393062" y="107853"/>
                        </a:cubicBezTo>
                        <a:cubicBezTo>
                          <a:pt x="370726" y="107853"/>
                          <a:pt x="352554" y="89681"/>
                          <a:pt x="352554" y="67337"/>
                        </a:cubicBezTo>
                        <a:cubicBezTo>
                          <a:pt x="352554" y="44992"/>
                          <a:pt x="370718" y="26829"/>
                          <a:pt x="393062" y="26829"/>
                        </a:cubicBezTo>
                        <a:close/>
                        <a:moveTo>
                          <a:pt x="127637" y="86507"/>
                        </a:moveTo>
                        <a:cubicBezTo>
                          <a:pt x="111191" y="86507"/>
                          <a:pt x="97802" y="73118"/>
                          <a:pt x="97802" y="56663"/>
                        </a:cubicBezTo>
                        <a:cubicBezTo>
                          <a:pt x="97802" y="40209"/>
                          <a:pt x="111182" y="26820"/>
                          <a:pt x="127637" y="26820"/>
                        </a:cubicBezTo>
                        <a:cubicBezTo>
                          <a:pt x="144092" y="26820"/>
                          <a:pt x="157471" y="40209"/>
                          <a:pt x="157471" y="56663"/>
                        </a:cubicBezTo>
                        <a:cubicBezTo>
                          <a:pt x="157471" y="73118"/>
                          <a:pt x="144092" y="86507"/>
                          <a:pt x="127637" y="86507"/>
                        </a:cubicBezTo>
                        <a:close/>
                        <a:moveTo>
                          <a:pt x="76789" y="212345"/>
                        </a:moveTo>
                        <a:cubicBezTo>
                          <a:pt x="74972" y="224205"/>
                          <a:pt x="64695" y="233323"/>
                          <a:pt x="52332" y="233323"/>
                        </a:cubicBezTo>
                        <a:cubicBezTo>
                          <a:pt x="38691" y="233323"/>
                          <a:pt x="27587" y="222227"/>
                          <a:pt x="27587" y="208578"/>
                        </a:cubicBezTo>
                        <a:cubicBezTo>
                          <a:pt x="27587" y="194928"/>
                          <a:pt x="38691" y="183833"/>
                          <a:pt x="52332" y="183833"/>
                        </a:cubicBezTo>
                        <a:cubicBezTo>
                          <a:pt x="67446" y="183833"/>
                          <a:pt x="79100" y="197356"/>
                          <a:pt x="76789" y="212345"/>
                        </a:cubicBezTo>
                        <a:close/>
                        <a:moveTo>
                          <a:pt x="60999" y="432551"/>
                        </a:moveTo>
                        <a:cubicBezTo>
                          <a:pt x="42476" y="432551"/>
                          <a:pt x="27407" y="417481"/>
                          <a:pt x="27407" y="398967"/>
                        </a:cubicBezTo>
                        <a:cubicBezTo>
                          <a:pt x="27407" y="380454"/>
                          <a:pt x="42486" y="365374"/>
                          <a:pt x="60999" y="365374"/>
                        </a:cubicBezTo>
                        <a:cubicBezTo>
                          <a:pt x="79514" y="365374"/>
                          <a:pt x="94593" y="380327"/>
                          <a:pt x="94593" y="398967"/>
                        </a:cubicBezTo>
                        <a:cubicBezTo>
                          <a:pt x="94593" y="417490"/>
                          <a:pt x="79522" y="432551"/>
                          <a:pt x="60999" y="432551"/>
                        </a:cubicBezTo>
                        <a:close/>
                        <a:moveTo>
                          <a:pt x="262710" y="360672"/>
                        </a:moveTo>
                        <a:cubicBezTo>
                          <a:pt x="276350" y="360672"/>
                          <a:pt x="287455" y="371768"/>
                          <a:pt x="287455" y="385417"/>
                        </a:cubicBezTo>
                        <a:cubicBezTo>
                          <a:pt x="287455" y="399066"/>
                          <a:pt x="276350" y="410162"/>
                          <a:pt x="262710" y="410162"/>
                        </a:cubicBezTo>
                        <a:cubicBezTo>
                          <a:pt x="249069" y="410162"/>
                          <a:pt x="237964" y="399057"/>
                          <a:pt x="237964" y="385417"/>
                        </a:cubicBezTo>
                        <a:cubicBezTo>
                          <a:pt x="237964" y="371777"/>
                          <a:pt x="249069" y="360672"/>
                          <a:pt x="262710" y="360672"/>
                        </a:cubicBezTo>
                        <a:close/>
                        <a:moveTo>
                          <a:pt x="230295" y="281473"/>
                        </a:moveTo>
                        <a:cubicBezTo>
                          <a:pt x="201728" y="281473"/>
                          <a:pt x="178575" y="258320"/>
                          <a:pt x="178575" y="229753"/>
                        </a:cubicBezTo>
                        <a:cubicBezTo>
                          <a:pt x="178575" y="201186"/>
                          <a:pt x="201728" y="178033"/>
                          <a:pt x="230295" y="178033"/>
                        </a:cubicBezTo>
                        <a:cubicBezTo>
                          <a:pt x="258861" y="178033"/>
                          <a:pt x="282015" y="201186"/>
                          <a:pt x="282015" y="229753"/>
                        </a:cubicBezTo>
                        <a:cubicBezTo>
                          <a:pt x="282015" y="258320"/>
                          <a:pt x="258861" y="281473"/>
                          <a:pt x="230295" y="281473"/>
                        </a:cubicBezTo>
                        <a:close/>
                        <a:moveTo>
                          <a:pt x="408680" y="361220"/>
                        </a:moveTo>
                        <a:cubicBezTo>
                          <a:pt x="395013" y="361220"/>
                          <a:pt x="383926" y="350134"/>
                          <a:pt x="383926" y="336466"/>
                        </a:cubicBezTo>
                        <a:cubicBezTo>
                          <a:pt x="383926" y="322799"/>
                          <a:pt x="395013" y="311712"/>
                          <a:pt x="408680" y="311712"/>
                        </a:cubicBezTo>
                        <a:cubicBezTo>
                          <a:pt x="422348" y="311712"/>
                          <a:pt x="433435" y="322799"/>
                          <a:pt x="433435" y="336466"/>
                        </a:cubicBezTo>
                        <a:cubicBezTo>
                          <a:pt x="433435" y="350134"/>
                          <a:pt x="422348" y="361220"/>
                          <a:pt x="408680" y="3612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rgbClr val="7B879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" name="Google Shape;1771;p72">
                    <a:extLst>
                      <a:ext uri="{FF2B5EF4-FFF2-40B4-BE49-F238E27FC236}">
                        <a16:creationId xmlns:a16="http://schemas.microsoft.com/office/drawing/2014/main" id="{C4AEB4E7-CD75-C44A-7D0F-193098097955}"/>
                      </a:ext>
                    </a:extLst>
                  </p:cNvPr>
                  <p:cNvSpPr/>
                  <p:nvPr/>
                </p:nvSpPr>
                <p:spPr>
                  <a:xfrm>
                    <a:off x="8046691" y="3949733"/>
                    <a:ext cx="36128" cy="361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8" h="36137" extrusionOk="0">
                        <a:moveTo>
                          <a:pt x="18065" y="0"/>
                        </a:moveTo>
                        <a:cubicBezTo>
                          <a:pt x="8084" y="0"/>
                          <a:pt x="0" y="8093"/>
                          <a:pt x="0" y="18064"/>
                        </a:cubicBezTo>
                        <a:cubicBezTo>
                          <a:pt x="0" y="28036"/>
                          <a:pt x="8093" y="36137"/>
                          <a:pt x="18065" y="36137"/>
                        </a:cubicBezTo>
                        <a:cubicBezTo>
                          <a:pt x="28036" y="36137"/>
                          <a:pt x="36129" y="28045"/>
                          <a:pt x="36129" y="18064"/>
                        </a:cubicBezTo>
                        <a:cubicBezTo>
                          <a:pt x="36129" y="8084"/>
                          <a:pt x="28036" y="0"/>
                          <a:pt x="180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rgbClr val="7B879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" name="Google Shape;1772;p72">
                    <a:extLst>
                      <a:ext uri="{FF2B5EF4-FFF2-40B4-BE49-F238E27FC236}">
                        <a16:creationId xmlns:a16="http://schemas.microsoft.com/office/drawing/2014/main" id="{BE3CC30C-6918-2624-8131-A44AE095D7F5}"/>
                      </a:ext>
                    </a:extLst>
                  </p:cNvPr>
                  <p:cNvSpPr/>
                  <p:nvPr/>
                </p:nvSpPr>
                <p:spPr>
                  <a:xfrm>
                    <a:off x="7877405" y="4118956"/>
                    <a:ext cx="36128" cy="36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8" h="36128" extrusionOk="0">
                        <a:moveTo>
                          <a:pt x="18065" y="0"/>
                        </a:moveTo>
                        <a:cubicBezTo>
                          <a:pt x="8093" y="0"/>
                          <a:pt x="0" y="8084"/>
                          <a:pt x="0" y="18064"/>
                        </a:cubicBezTo>
                        <a:cubicBezTo>
                          <a:pt x="0" y="28045"/>
                          <a:pt x="8093" y="36128"/>
                          <a:pt x="18065" y="36128"/>
                        </a:cubicBezTo>
                        <a:cubicBezTo>
                          <a:pt x="28036" y="36128"/>
                          <a:pt x="36129" y="28036"/>
                          <a:pt x="36129" y="18064"/>
                        </a:cubicBezTo>
                        <a:cubicBezTo>
                          <a:pt x="36129" y="8093"/>
                          <a:pt x="28036" y="0"/>
                          <a:pt x="180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rgbClr val="7B879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" name="Google Shape;1773;p72">
                    <a:extLst>
                      <a:ext uri="{FF2B5EF4-FFF2-40B4-BE49-F238E27FC236}">
                        <a16:creationId xmlns:a16="http://schemas.microsoft.com/office/drawing/2014/main" id="{4F3E659E-EE73-E71B-8605-E2908D359EFD}"/>
                      </a:ext>
                    </a:extLst>
                  </p:cNvPr>
                  <p:cNvSpPr/>
                  <p:nvPr/>
                </p:nvSpPr>
                <p:spPr>
                  <a:xfrm>
                    <a:off x="7948575" y="3781166"/>
                    <a:ext cx="27100" cy="2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00" h="27100" extrusionOk="0">
                        <a:moveTo>
                          <a:pt x="13550" y="0"/>
                        </a:moveTo>
                        <a:cubicBezTo>
                          <a:pt x="6060" y="0"/>
                          <a:pt x="0" y="6069"/>
                          <a:pt x="0" y="13550"/>
                        </a:cubicBezTo>
                        <a:cubicBezTo>
                          <a:pt x="0" y="21031"/>
                          <a:pt x="6060" y="27101"/>
                          <a:pt x="13550" y="27101"/>
                        </a:cubicBezTo>
                        <a:cubicBezTo>
                          <a:pt x="21040" y="27101"/>
                          <a:pt x="27101" y="21031"/>
                          <a:pt x="27101" y="13550"/>
                        </a:cubicBezTo>
                        <a:cubicBezTo>
                          <a:pt x="27101" y="6069"/>
                          <a:pt x="21031" y="0"/>
                          <a:pt x="1355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rgbClr val="7B879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" name="Google Shape;1774;p72">
                    <a:extLst>
                      <a:ext uri="{FF2B5EF4-FFF2-40B4-BE49-F238E27FC236}">
                        <a16:creationId xmlns:a16="http://schemas.microsoft.com/office/drawing/2014/main" id="{77E40D57-7EEA-8A42-8C0A-152AF4D764AB}"/>
                      </a:ext>
                    </a:extLst>
                  </p:cNvPr>
                  <p:cNvSpPr/>
                  <p:nvPr/>
                </p:nvSpPr>
                <p:spPr>
                  <a:xfrm>
                    <a:off x="8209477" y="3787325"/>
                    <a:ext cx="36128" cy="36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8" h="36128" extrusionOk="0">
                        <a:moveTo>
                          <a:pt x="18065" y="0"/>
                        </a:moveTo>
                        <a:cubicBezTo>
                          <a:pt x="8075" y="0"/>
                          <a:pt x="0" y="8093"/>
                          <a:pt x="0" y="18064"/>
                        </a:cubicBezTo>
                        <a:cubicBezTo>
                          <a:pt x="0" y="28036"/>
                          <a:pt x="8084" y="36128"/>
                          <a:pt x="18065" y="36128"/>
                        </a:cubicBezTo>
                        <a:cubicBezTo>
                          <a:pt x="28045" y="36128"/>
                          <a:pt x="36129" y="28045"/>
                          <a:pt x="36129" y="18064"/>
                        </a:cubicBezTo>
                        <a:cubicBezTo>
                          <a:pt x="36129" y="8093"/>
                          <a:pt x="28036" y="0"/>
                          <a:pt x="180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rgbClr val="7B879D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" name="Google Shape;1158;p45">
                  <a:extLst>
                    <a:ext uri="{FF2B5EF4-FFF2-40B4-BE49-F238E27FC236}">
                      <a16:creationId xmlns:a16="http://schemas.microsoft.com/office/drawing/2014/main" id="{3394D607-CBBE-E35B-96C0-9368BFC7E1E7}"/>
                    </a:ext>
                  </a:extLst>
                </p:cNvPr>
                <p:cNvSpPr/>
                <p:nvPr/>
              </p:nvSpPr>
              <p:spPr>
                <a:xfrm>
                  <a:off x="3126868" y="1534451"/>
                  <a:ext cx="425343" cy="422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13" extrusionOk="0">
                      <a:moveTo>
                        <a:pt x="5136" y="4128"/>
                      </a:moveTo>
                      <a:cubicBezTo>
                        <a:pt x="5671" y="4128"/>
                        <a:pt x="6112" y="4569"/>
                        <a:pt x="6144" y="5136"/>
                      </a:cubicBezTo>
                      <a:lnTo>
                        <a:pt x="5230" y="4853"/>
                      </a:lnTo>
                      <a:cubicBezTo>
                        <a:pt x="5198" y="4839"/>
                        <a:pt x="5165" y="4832"/>
                        <a:pt x="5131" y="4832"/>
                      </a:cubicBezTo>
                      <a:cubicBezTo>
                        <a:pt x="4934" y="4832"/>
                        <a:pt x="4735" y="5052"/>
                        <a:pt x="4789" y="5294"/>
                      </a:cubicBezTo>
                      <a:lnTo>
                        <a:pt x="5073" y="6239"/>
                      </a:lnTo>
                      <a:cubicBezTo>
                        <a:pt x="4537" y="6176"/>
                        <a:pt x="4096" y="5703"/>
                        <a:pt x="4096" y="5168"/>
                      </a:cubicBezTo>
                      <a:cubicBezTo>
                        <a:pt x="4096" y="4601"/>
                        <a:pt x="4569" y="4128"/>
                        <a:pt x="5136" y="4128"/>
                      </a:cubicBezTo>
                      <a:close/>
                      <a:moveTo>
                        <a:pt x="5199" y="2364"/>
                      </a:moveTo>
                      <a:cubicBezTo>
                        <a:pt x="6680" y="2364"/>
                        <a:pt x="7940" y="3592"/>
                        <a:pt x="7940" y="5136"/>
                      </a:cubicBezTo>
                      <a:cubicBezTo>
                        <a:pt x="7940" y="5294"/>
                        <a:pt x="7940" y="5388"/>
                        <a:pt x="7908" y="5546"/>
                      </a:cubicBezTo>
                      <a:lnTo>
                        <a:pt x="6932" y="5294"/>
                      </a:lnTo>
                      <a:lnTo>
                        <a:pt x="6932" y="5136"/>
                      </a:lnTo>
                      <a:cubicBezTo>
                        <a:pt x="6806" y="4223"/>
                        <a:pt x="6049" y="3466"/>
                        <a:pt x="5104" y="3466"/>
                      </a:cubicBezTo>
                      <a:cubicBezTo>
                        <a:pt x="4159" y="3466"/>
                        <a:pt x="3435" y="4223"/>
                        <a:pt x="3435" y="5168"/>
                      </a:cubicBezTo>
                      <a:cubicBezTo>
                        <a:pt x="3435" y="5609"/>
                        <a:pt x="3624" y="6081"/>
                        <a:pt x="3939" y="6396"/>
                      </a:cubicBezTo>
                      <a:cubicBezTo>
                        <a:pt x="4254" y="6743"/>
                        <a:pt x="4695" y="6900"/>
                        <a:pt x="5167" y="6900"/>
                      </a:cubicBezTo>
                      <a:lnTo>
                        <a:pt x="5325" y="6900"/>
                      </a:lnTo>
                      <a:lnTo>
                        <a:pt x="5577" y="7877"/>
                      </a:lnTo>
                      <a:cubicBezTo>
                        <a:pt x="5482" y="7909"/>
                        <a:pt x="5325" y="7909"/>
                        <a:pt x="5199" y="7909"/>
                      </a:cubicBezTo>
                      <a:cubicBezTo>
                        <a:pt x="3687" y="7909"/>
                        <a:pt x="2426" y="6648"/>
                        <a:pt x="2426" y="5136"/>
                      </a:cubicBezTo>
                      <a:cubicBezTo>
                        <a:pt x="2426" y="3624"/>
                        <a:pt x="3655" y="2364"/>
                        <a:pt x="5199" y="2364"/>
                      </a:cubicBezTo>
                      <a:close/>
                      <a:moveTo>
                        <a:pt x="5167" y="726"/>
                      </a:moveTo>
                      <a:cubicBezTo>
                        <a:pt x="7940" y="726"/>
                        <a:pt x="10051" y="3277"/>
                        <a:pt x="9515" y="6018"/>
                      </a:cubicBezTo>
                      <a:lnTo>
                        <a:pt x="8507" y="5766"/>
                      </a:lnTo>
                      <a:cubicBezTo>
                        <a:pt x="8538" y="5546"/>
                        <a:pt x="8538" y="5357"/>
                        <a:pt x="8538" y="5136"/>
                      </a:cubicBezTo>
                      <a:cubicBezTo>
                        <a:pt x="8538" y="3246"/>
                        <a:pt x="7026" y="1702"/>
                        <a:pt x="5104" y="1702"/>
                      </a:cubicBezTo>
                      <a:cubicBezTo>
                        <a:pt x="3214" y="1702"/>
                        <a:pt x="1702" y="3246"/>
                        <a:pt x="1702" y="5136"/>
                      </a:cubicBezTo>
                      <a:cubicBezTo>
                        <a:pt x="1702" y="7027"/>
                        <a:pt x="3214" y="8602"/>
                        <a:pt x="5104" y="8602"/>
                      </a:cubicBezTo>
                      <a:cubicBezTo>
                        <a:pt x="5325" y="8602"/>
                        <a:pt x="5514" y="8602"/>
                        <a:pt x="5703" y="8539"/>
                      </a:cubicBezTo>
                      <a:lnTo>
                        <a:pt x="5986" y="9578"/>
                      </a:lnTo>
                      <a:cubicBezTo>
                        <a:pt x="5695" y="9636"/>
                        <a:pt x="5405" y="9664"/>
                        <a:pt x="5119" y="9664"/>
                      </a:cubicBezTo>
                      <a:cubicBezTo>
                        <a:pt x="2751" y="9664"/>
                        <a:pt x="694" y="7758"/>
                        <a:pt x="694" y="5199"/>
                      </a:cubicBezTo>
                      <a:cubicBezTo>
                        <a:pt x="694" y="2679"/>
                        <a:pt x="2773" y="726"/>
                        <a:pt x="5167" y="726"/>
                      </a:cubicBezTo>
                      <a:close/>
                      <a:moveTo>
                        <a:pt x="5671" y="5672"/>
                      </a:moveTo>
                      <a:lnTo>
                        <a:pt x="5671" y="5672"/>
                      </a:lnTo>
                      <a:cubicBezTo>
                        <a:pt x="10240" y="6964"/>
                        <a:pt x="9578" y="6774"/>
                        <a:pt x="9704" y="6806"/>
                      </a:cubicBezTo>
                      <a:lnTo>
                        <a:pt x="8853" y="7373"/>
                      </a:lnTo>
                      <a:cubicBezTo>
                        <a:pt x="8664" y="7499"/>
                        <a:pt x="8664" y="7751"/>
                        <a:pt x="8822" y="7877"/>
                      </a:cubicBezTo>
                      <a:lnTo>
                        <a:pt x="10964" y="9956"/>
                      </a:lnTo>
                      <a:cubicBezTo>
                        <a:pt x="11027" y="10114"/>
                        <a:pt x="11027" y="10335"/>
                        <a:pt x="10901" y="10492"/>
                      </a:cubicBezTo>
                      <a:lnTo>
                        <a:pt x="10429" y="10965"/>
                      </a:lnTo>
                      <a:cubicBezTo>
                        <a:pt x="10366" y="11012"/>
                        <a:pt x="10279" y="11035"/>
                        <a:pt x="10192" y="11035"/>
                      </a:cubicBezTo>
                      <a:cubicBezTo>
                        <a:pt x="10106" y="11035"/>
                        <a:pt x="10019" y="11012"/>
                        <a:pt x="9956" y="10965"/>
                      </a:cubicBezTo>
                      <a:lnTo>
                        <a:pt x="7845" y="8854"/>
                      </a:lnTo>
                      <a:cubicBezTo>
                        <a:pt x="7777" y="8786"/>
                        <a:pt x="7691" y="8753"/>
                        <a:pt x="7606" y="8753"/>
                      </a:cubicBezTo>
                      <a:cubicBezTo>
                        <a:pt x="7493" y="8753"/>
                        <a:pt x="7381" y="8809"/>
                        <a:pt x="7310" y="8917"/>
                      </a:cubicBezTo>
                      <a:cubicBezTo>
                        <a:pt x="7247" y="8980"/>
                        <a:pt x="6806" y="9641"/>
                        <a:pt x="6774" y="9736"/>
                      </a:cubicBezTo>
                      <a:cubicBezTo>
                        <a:pt x="6680" y="9484"/>
                        <a:pt x="5703" y="5861"/>
                        <a:pt x="5671" y="5672"/>
                      </a:cubicBezTo>
                      <a:close/>
                      <a:moveTo>
                        <a:pt x="5104" y="1"/>
                      </a:moveTo>
                      <a:cubicBezTo>
                        <a:pt x="2363" y="1"/>
                        <a:pt x="0" y="2238"/>
                        <a:pt x="0" y="5168"/>
                      </a:cubicBezTo>
                      <a:cubicBezTo>
                        <a:pt x="0" y="8066"/>
                        <a:pt x="2332" y="10303"/>
                        <a:pt x="5104" y="10303"/>
                      </a:cubicBezTo>
                      <a:cubicBezTo>
                        <a:pt x="5482" y="10303"/>
                        <a:pt x="5797" y="10272"/>
                        <a:pt x="6144" y="10208"/>
                      </a:cubicBezTo>
                      <a:lnTo>
                        <a:pt x="6270" y="10587"/>
                      </a:lnTo>
                      <a:cubicBezTo>
                        <a:pt x="6307" y="10755"/>
                        <a:pt x="6444" y="10845"/>
                        <a:pt x="6596" y="10845"/>
                      </a:cubicBezTo>
                      <a:cubicBezTo>
                        <a:pt x="6700" y="10845"/>
                        <a:pt x="6810" y="10802"/>
                        <a:pt x="6900" y="10713"/>
                      </a:cubicBezTo>
                      <a:lnTo>
                        <a:pt x="7625" y="9610"/>
                      </a:lnTo>
                      <a:lnTo>
                        <a:pt x="9483" y="11406"/>
                      </a:lnTo>
                      <a:cubicBezTo>
                        <a:pt x="9688" y="11610"/>
                        <a:pt x="9956" y="11713"/>
                        <a:pt x="10220" y="11713"/>
                      </a:cubicBezTo>
                      <a:cubicBezTo>
                        <a:pt x="10484" y="11713"/>
                        <a:pt x="10744" y="11610"/>
                        <a:pt x="10933" y="11406"/>
                      </a:cubicBezTo>
                      <a:lnTo>
                        <a:pt x="11405" y="10933"/>
                      </a:lnTo>
                      <a:cubicBezTo>
                        <a:pt x="11783" y="10555"/>
                        <a:pt x="11783" y="9893"/>
                        <a:pt x="11374" y="9484"/>
                      </a:cubicBezTo>
                      <a:lnTo>
                        <a:pt x="9515" y="7720"/>
                      </a:lnTo>
                      <a:lnTo>
                        <a:pt x="10618" y="6964"/>
                      </a:lnTo>
                      <a:cubicBezTo>
                        <a:pt x="10870" y="6806"/>
                        <a:pt x="10838" y="6428"/>
                        <a:pt x="10555" y="6333"/>
                      </a:cubicBezTo>
                      <a:lnTo>
                        <a:pt x="10145" y="6239"/>
                      </a:lnTo>
                      <a:cubicBezTo>
                        <a:pt x="10303" y="5483"/>
                        <a:pt x="10271" y="4695"/>
                        <a:pt x="10082" y="3908"/>
                      </a:cubicBezTo>
                      <a:cubicBezTo>
                        <a:pt x="9483" y="1576"/>
                        <a:pt x="7436" y="1"/>
                        <a:pt x="5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" name="Google Shape;1513;p61">
                <a:extLst>
                  <a:ext uri="{FF2B5EF4-FFF2-40B4-BE49-F238E27FC236}">
                    <a16:creationId xmlns:a16="http://schemas.microsoft.com/office/drawing/2014/main" id="{2A9B33C7-5C28-7524-7527-7A562FCE1A09}"/>
                  </a:ext>
                </a:extLst>
              </p:cNvPr>
              <p:cNvSpPr/>
              <p:nvPr/>
            </p:nvSpPr>
            <p:spPr>
              <a:xfrm>
                <a:off x="4132500" y="3669158"/>
                <a:ext cx="879000" cy="8790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cxnSp>
            <p:nvCxnSpPr>
              <p:cNvPr id="31" name="Google Shape;1517;p61">
                <a:extLst>
                  <a:ext uri="{FF2B5EF4-FFF2-40B4-BE49-F238E27FC236}">
                    <a16:creationId xmlns:a16="http://schemas.microsoft.com/office/drawing/2014/main" id="{700A7AEC-B28E-C95A-C13E-91656450F2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77650" y="2805599"/>
                <a:ext cx="400200" cy="8115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" name="Google Shape;1513;p61">
                <a:extLst>
                  <a:ext uri="{FF2B5EF4-FFF2-40B4-BE49-F238E27FC236}">
                    <a16:creationId xmlns:a16="http://schemas.microsoft.com/office/drawing/2014/main" id="{64AC427C-3213-8EC2-36B3-EFAF198B87E4}"/>
                  </a:ext>
                </a:extLst>
              </p:cNvPr>
              <p:cNvSpPr/>
              <p:nvPr/>
            </p:nvSpPr>
            <p:spPr>
              <a:xfrm>
                <a:off x="4138851" y="456462"/>
                <a:ext cx="879000" cy="8790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cxnSp>
            <p:nvCxnSpPr>
              <p:cNvPr id="33" name="Google Shape;1515;p61">
                <a:extLst>
                  <a:ext uri="{FF2B5EF4-FFF2-40B4-BE49-F238E27FC236}">
                    <a16:creationId xmlns:a16="http://schemas.microsoft.com/office/drawing/2014/main" id="{B13217CB-8FF7-5E0D-B34B-F0A62FB55A4B}"/>
                  </a:ext>
                </a:extLst>
              </p:cNvPr>
              <p:cNvCxnSpPr>
                <a:cxnSpLocks/>
                <a:stCxn id="1513" idx="0"/>
                <a:endCxn id="32" idx="2"/>
              </p:cNvCxnSpPr>
              <p:nvPr/>
            </p:nvCxnSpPr>
            <p:spPr>
              <a:xfrm rot="5400000" flipH="1" flipV="1">
                <a:off x="4176782" y="1730681"/>
                <a:ext cx="796787" cy="6351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1507;p61">
                <a:extLst>
                  <a:ext uri="{FF2B5EF4-FFF2-40B4-BE49-F238E27FC236}">
                    <a16:creationId xmlns:a16="http://schemas.microsoft.com/office/drawing/2014/main" id="{7D57225E-693C-7880-CEEC-82791AE36522}"/>
                  </a:ext>
                </a:extLst>
              </p:cNvPr>
              <p:cNvSpPr txBox="1"/>
              <p:nvPr/>
            </p:nvSpPr>
            <p:spPr>
              <a:xfrm>
                <a:off x="3296154" y="4688689"/>
                <a:ext cx="1721697" cy="4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 b="1" dirty="0">
                    <a:solidFill>
                      <a:schemeClr val="lt1"/>
                    </a:solidFill>
                    <a:latin typeface="Montserrat"/>
                    <a:sym typeface="Montserrat"/>
                  </a:rPr>
                  <a:t>Project Management</a:t>
                </a:r>
              </a:p>
            </p:txBody>
          </p:sp>
        </p:grpSp>
        <p:sp>
          <p:nvSpPr>
            <p:cNvPr id="40" name="Google Shape;1505;p61">
              <a:extLst>
                <a:ext uri="{FF2B5EF4-FFF2-40B4-BE49-F238E27FC236}">
                  <a16:creationId xmlns:a16="http://schemas.microsoft.com/office/drawing/2014/main" id="{104EFEC1-96BB-82D4-3E6C-0D55834541D4}"/>
                </a:ext>
              </a:extLst>
            </p:cNvPr>
            <p:cNvSpPr txBox="1"/>
            <p:nvPr/>
          </p:nvSpPr>
          <p:spPr>
            <a:xfrm>
              <a:off x="3479199" y="4399475"/>
              <a:ext cx="20829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Jira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Notion</a:t>
              </a:r>
              <a:endParaRPr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2" name="Google Shape;1207;p47">
              <a:extLst>
                <a:ext uri="{FF2B5EF4-FFF2-40B4-BE49-F238E27FC236}">
                  <a16:creationId xmlns:a16="http://schemas.microsoft.com/office/drawing/2014/main" id="{92124D21-7E37-C2D8-B95B-E9FE2D6012FA}"/>
                </a:ext>
              </a:extLst>
            </p:cNvPr>
            <p:cNvGrpSpPr/>
            <p:nvPr/>
          </p:nvGrpSpPr>
          <p:grpSpPr>
            <a:xfrm>
              <a:off x="4370473" y="3733141"/>
              <a:ext cx="460362" cy="460017"/>
              <a:chOff x="7150311" y="3737794"/>
              <a:chExt cx="460362" cy="460017"/>
            </a:xfrm>
          </p:grpSpPr>
          <p:sp>
            <p:nvSpPr>
              <p:cNvPr id="43" name="Google Shape;1208;p47">
                <a:extLst>
                  <a:ext uri="{FF2B5EF4-FFF2-40B4-BE49-F238E27FC236}">
                    <a16:creationId xmlns:a16="http://schemas.microsoft.com/office/drawing/2014/main" id="{671C29C1-1AE3-8EC0-9B4D-E6521ABA1416}"/>
                  </a:ext>
                </a:extLst>
              </p:cNvPr>
              <p:cNvSpPr/>
              <p:nvPr/>
            </p:nvSpPr>
            <p:spPr>
              <a:xfrm>
                <a:off x="7150311" y="3737794"/>
                <a:ext cx="460362" cy="460017"/>
              </a:xfrm>
              <a:custGeom>
                <a:avLst/>
                <a:gdLst/>
                <a:ahLst/>
                <a:cxnLst/>
                <a:rect l="l" t="t" r="r" b="b"/>
                <a:pathLst>
                  <a:path w="460362" h="460017" extrusionOk="0">
                    <a:moveTo>
                      <a:pt x="430450" y="265546"/>
                    </a:moveTo>
                    <a:lnTo>
                      <a:pt x="456373" y="239624"/>
                    </a:lnTo>
                    <a:cubicBezTo>
                      <a:pt x="461696" y="234300"/>
                      <a:pt x="461687" y="225686"/>
                      <a:pt x="456373" y="220372"/>
                    </a:cubicBezTo>
                    <a:lnTo>
                      <a:pt x="322262" y="86262"/>
                    </a:lnTo>
                    <a:cubicBezTo>
                      <a:pt x="331803" y="75894"/>
                      <a:pt x="341819" y="69141"/>
                      <a:pt x="346081" y="58136"/>
                    </a:cubicBezTo>
                    <a:cubicBezTo>
                      <a:pt x="346090" y="58127"/>
                      <a:pt x="346099" y="58118"/>
                      <a:pt x="346099" y="58100"/>
                    </a:cubicBezTo>
                    <a:cubicBezTo>
                      <a:pt x="352070" y="43785"/>
                      <a:pt x="349202" y="26476"/>
                      <a:pt x="337440" y="14724"/>
                    </a:cubicBezTo>
                    <a:cubicBezTo>
                      <a:pt x="329905" y="7207"/>
                      <a:pt x="319907" y="3053"/>
                      <a:pt x="309269" y="3053"/>
                    </a:cubicBezTo>
                    <a:lnTo>
                      <a:pt x="309260" y="3053"/>
                    </a:lnTo>
                    <a:cubicBezTo>
                      <a:pt x="298695" y="3053"/>
                      <a:pt x="288561" y="7252"/>
                      <a:pt x="281090" y="14724"/>
                    </a:cubicBezTo>
                    <a:lnTo>
                      <a:pt x="265911" y="29902"/>
                    </a:lnTo>
                    <a:lnTo>
                      <a:pt x="239980" y="3979"/>
                    </a:lnTo>
                    <a:cubicBezTo>
                      <a:pt x="234657" y="-1344"/>
                      <a:pt x="226016" y="-1308"/>
                      <a:pt x="220738" y="3979"/>
                    </a:cubicBezTo>
                    <a:cubicBezTo>
                      <a:pt x="216367" y="8349"/>
                      <a:pt x="84657" y="140059"/>
                      <a:pt x="84657" y="140059"/>
                    </a:cubicBezTo>
                    <a:lnTo>
                      <a:pt x="68032" y="123433"/>
                    </a:lnTo>
                    <a:cubicBezTo>
                      <a:pt x="52485" y="107887"/>
                      <a:pt x="27210" y="107887"/>
                      <a:pt x="11681" y="123433"/>
                    </a:cubicBezTo>
                    <a:cubicBezTo>
                      <a:pt x="-2004" y="137110"/>
                      <a:pt x="-3533" y="158096"/>
                      <a:pt x="6403" y="173256"/>
                    </a:cubicBezTo>
                    <a:cubicBezTo>
                      <a:pt x="10656" y="179901"/>
                      <a:pt x="15718" y="183192"/>
                      <a:pt x="28307" y="196410"/>
                    </a:cubicBezTo>
                    <a:lnTo>
                      <a:pt x="4335" y="220381"/>
                    </a:lnTo>
                    <a:cubicBezTo>
                      <a:pt x="-979" y="225695"/>
                      <a:pt x="-988" y="234309"/>
                      <a:pt x="4335" y="239633"/>
                    </a:cubicBezTo>
                    <a:lnTo>
                      <a:pt x="30258" y="265555"/>
                    </a:lnTo>
                    <a:lnTo>
                      <a:pt x="15071" y="280733"/>
                    </a:lnTo>
                    <a:cubicBezTo>
                      <a:pt x="396" y="295408"/>
                      <a:pt x="-116" y="318148"/>
                      <a:pt x="11717" y="333281"/>
                    </a:cubicBezTo>
                    <a:cubicBezTo>
                      <a:pt x="26158" y="351893"/>
                      <a:pt x="54005" y="354528"/>
                      <a:pt x="71440" y="337093"/>
                    </a:cubicBezTo>
                    <a:lnTo>
                      <a:pt x="86618" y="321915"/>
                    </a:lnTo>
                    <a:lnTo>
                      <a:pt x="138464" y="373752"/>
                    </a:lnTo>
                    <a:cubicBezTo>
                      <a:pt x="138464" y="373752"/>
                      <a:pt x="122980" y="388795"/>
                      <a:pt x="119914" y="392743"/>
                    </a:cubicBezTo>
                    <a:cubicBezTo>
                      <a:pt x="108485" y="407381"/>
                      <a:pt x="108378" y="430292"/>
                      <a:pt x="123232" y="445245"/>
                    </a:cubicBezTo>
                    <a:cubicBezTo>
                      <a:pt x="138607" y="460720"/>
                      <a:pt x="163892" y="461016"/>
                      <a:pt x="179637" y="445290"/>
                    </a:cubicBezTo>
                    <a:lnTo>
                      <a:pt x="194814" y="430112"/>
                    </a:lnTo>
                    <a:lnTo>
                      <a:pt x="220738" y="456035"/>
                    </a:lnTo>
                    <a:cubicBezTo>
                      <a:pt x="226061" y="461331"/>
                      <a:pt x="234657" y="461358"/>
                      <a:pt x="239988" y="456035"/>
                    </a:cubicBezTo>
                    <a:cubicBezTo>
                      <a:pt x="239988" y="456035"/>
                      <a:pt x="374010" y="322005"/>
                      <a:pt x="374100" y="321906"/>
                    </a:cubicBezTo>
                    <a:lnTo>
                      <a:pt x="389277" y="337093"/>
                    </a:lnTo>
                    <a:cubicBezTo>
                      <a:pt x="404815" y="352631"/>
                      <a:pt x="430099" y="352622"/>
                      <a:pt x="445637" y="337084"/>
                    </a:cubicBezTo>
                    <a:cubicBezTo>
                      <a:pt x="461175" y="321538"/>
                      <a:pt x="461175" y="296262"/>
                      <a:pt x="445637" y="280733"/>
                    </a:cubicBezTo>
                    <a:lnTo>
                      <a:pt x="430450" y="265555"/>
                    </a:lnTo>
                    <a:close/>
                    <a:moveTo>
                      <a:pt x="230152" y="32950"/>
                    </a:moveTo>
                    <a:lnTo>
                      <a:pt x="256075" y="58873"/>
                    </a:lnTo>
                    <a:cubicBezTo>
                      <a:pt x="260552" y="63351"/>
                      <a:pt x="267386" y="64061"/>
                      <a:pt x="272619" y="60977"/>
                    </a:cubicBezTo>
                    <a:cubicBezTo>
                      <a:pt x="273105" y="60689"/>
                      <a:pt x="273572" y="60366"/>
                      <a:pt x="274022" y="60015"/>
                    </a:cubicBezTo>
                    <a:cubicBezTo>
                      <a:pt x="274220" y="59862"/>
                      <a:pt x="274409" y="59709"/>
                      <a:pt x="274606" y="59538"/>
                    </a:cubicBezTo>
                    <a:cubicBezTo>
                      <a:pt x="274670" y="59475"/>
                      <a:pt x="274742" y="59421"/>
                      <a:pt x="274804" y="59358"/>
                    </a:cubicBezTo>
                    <a:cubicBezTo>
                      <a:pt x="274975" y="59206"/>
                      <a:pt x="275146" y="59044"/>
                      <a:pt x="275326" y="58873"/>
                    </a:cubicBezTo>
                    <a:lnTo>
                      <a:pt x="275326" y="58873"/>
                    </a:lnTo>
                    <a:cubicBezTo>
                      <a:pt x="301024" y="33229"/>
                      <a:pt x="300152" y="33867"/>
                      <a:pt x="301546" y="32833"/>
                    </a:cubicBezTo>
                    <a:cubicBezTo>
                      <a:pt x="306212" y="29299"/>
                      <a:pt x="313334" y="29425"/>
                      <a:pt x="317991" y="34056"/>
                    </a:cubicBezTo>
                    <a:cubicBezTo>
                      <a:pt x="323135" y="39199"/>
                      <a:pt x="322748" y="47184"/>
                      <a:pt x="318000" y="51922"/>
                    </a:cubicBezTo>
                    <a:lnTo>
                      <a:pt x="293192" y="76730"/>
                    </a:lnTo>
                    <a:cubicBezTo>
                      <a:pt x="290639" y="79293"/>
                      <a:pt x="289209" y="82746"/>
                      <a:pt x="289209" y="86360"/>
                    </a:cubicBezTo>
                    <a:cubicBezTo>
                      <a:pt x="289209" y="89975"/>
                      <a:pt x="290639" y="93428"/>
                      <a:pt x="293192" y="95991"/>
                    </a:cubicBezTo>
                    <a:lnTo>
                      <a:pt x="319106" y="121904"/>
                    </a:lnTo>
                    <a:lnTo>
                      <a:pt x="295134" y="145876"/>
                    </a:lnTo>
                    <a:cubicBezTo>
                      <a:pt x="289821" y="151190"/>
                      <a:pt x="289821" y="159814"/>
                      <a:pt x="295134" y="165119"/>
                    </a:cubicBezTo>
                    <a:lnTo>
                      <a:pt x="321390" y="191374"/>
                    </a:lnTo>
                    <a:cubicBezTo>
                      <a:pt x="326255" y="196239"/>
                      <a:pt x="326380" y="204223"/>
                      <a:pt x="321390" y="209232"/>
                    </a:cubicBezTo>
                    <a:cubicBezTo>
                      <a:pt x="316157" y="214447"/>
                      <a:pt x="308218" y="213916"/>
                      <a:pt x="303524" y="209232"/>
                    </a:cubicBezTo>
                    <a:lnTo>
                      <a:pt x="277268" y="182976"/>
                    </a:lnTo>
                    <a:cubicBezTo>
                      <a:pt x="271963" y="177671"/>
                      <a:pt x="263340" y="177662"/>
                      <a:pt x="258026" y="182976"/>
                    </a:cubicBezTo>
                    <a:lnTo>
                      <a:pt x="230161" y="210850"/>
                    </a:lnTo>
                    <a:lnTo>
                      <a:pt x="213859" y="194548"/>
                    </a:lnTo>
                    <a:lnTo>
                      <a:pt x="231932" y="176484"/>
                    </a:lnTo>
                    <a:cubicBezTo>
                      <a:pt x="247470" y="160937"/>
                      <a:pt x="247470" y="135662"/>
                      <a:pt x="231932" y="120124"/>
                    </a:cubicBezTo>
                    <a:cubicBezTo>
                      <a:pt x="216394" y="104578"/>
                      <a:pt x="191110" y="104578"/>
                      <a:pt x="175572" y="120124"/>
                    </a:cubicBezTo>
                    <a:lnTo>
                      <a:pt x="157499" y="138189"/>
                    </a:lnTo>
                    <a:lnTo>
                      <a:pt x="141206" y="121895"/>
                    </a:lnTo>
                    <a:lnTo>
                      <a:pt x="230161" y="32941"/>
                    </a:lnTo>
                    <a:close/>
                    <a:moveTo>
                      <a:pt x="122153" y="318651"/>
                    </a:moveTo>
                    <a:lnTo>
                      <a:pt x="122153" y="318651"/>
                    </a:lnTo>
                    <a:lnTo>
                      <a:pt x="96257" y="292755"/>
                    </a:lnTo>
                    <a:cubicBezTo>
                      <a:pt x="91051" y="287495"/>
                      <a:pt x="82391" y="287396"/>
                      <a:pt x="77032" y="292755"/>
                    </a:cubicBezTo>
                    <a:lnTo>
                      <a:pt x="52252" y="317536"/>
                    </a:lnTo>
                    <a:cubicBezTo>
                      <a:pt x="46964" y="322814"/>
                      <a:pt x="38233" y="322428"/>
                      <a:pt x="33450" y="316457"/>
                    </a:cubicBezTo>
                    <a:cubicBezTo>
                      <a:pt x="29404" y="311404"/>
                      <a:pt x="30069" y="304031"/>
                      <a:pt x="34655" y="299454"/>
                    </a:cubicBezTo>
                    <a:lnTo>
                      <a:pt x="59067" y="275042"/>
                    </a:lnTo>
                    <a:cubicBezTo>
                      <a:pt x="60299" y="273810"/>
                      <a:pt x="61351" y="272380"/>
                      <a:pt x="62035" y="270780"/>
                    </a:cubicBezTo>
                    <a:cubicBezTo>
                      <a:pt x="64327" y="265430"/>
                      <a:pt x="63024" y="259522"/>
                      <a:pt x="59184" y="255692"/>
                    </a:cubicBezTo>
                    <a:lnTo>
                      <a:pt x="33288" y="229796"/>
                    </a:lnTo>
                    <a:lnTo>
                      <a:pt x="57224" y="205860"/>
                    </a:lnTo>
                    <a:cubicBezTo>
                      <a:pt x="62538" y="200546"/>
                      <a:pt x="62538" y="191923"/>
                      <a:pt x="57224" y="186609"/>
                    </a:cubicBezTo>
                    <a:lnTo>
                      <a:pt x="31013" y="160398"/>
                    </a:lnTo>
                    <a:cubicBezTo>
                      <a:pt x="26095" y="155488"/>
                      <a:pt x="26095" y="147486"/>
                      <a:pt x="31013" y="142558"/>
                    </a:cubicBezTo>
                    <a:cubicBezTo>
                      <a:pt x="35931" y="137640"/>
                      <a:pt x="43934" y="137640"/>
                      <a:pt x="48862" y="142558"/>
                    </a:cubicBezTo>
                    <a:cubicBezTo>
                      <a:pt x="76781" y="170361"/>
                      <a:pt x="75171" y="169174"/>
                      <a:pt x="77150" y="170478"/>
                    </a:cubicBezTo>
                    <a:cubicBezTo>
                      <a:pt x="82589" y="174101"/>
                      <a:pt x="89756" y="173328"/>
                      <a:pt x="94305" y="168787"/>
                    </a:cubicBezTo>
                    <a:lnTo>
                      <a:pt x="122153" y="140949"/>
                    </a:lnTo>
                    <a:lnTo>
                      <a:pt x="148049" y="166836"/>
                    </a:lnTo>
                    <a:cubicBezTo>
                      <a:pt x="153372" y="172159"/>
                      <a:pt x="161986" y="172114"/>
                      <a:pt x="167273" y="166836"/>
                    </a:cubicBezTo>
                    <a:cubicBezTo>
                      <a:pt x="187513" y="146596"/>
                      <a:pt x="193196" y="140913"/>
                      <a:pt x="194562" y="139546"/>
                    </a:cubicBezTo>
                    <a:lnTo>
                      <a:pt x="194931" y="139177"/>
                    </a:lnTo>
                    <a:cubicBezTo>
                      <a:pt x="199850" y="134259"/>
                      <a:pt x="207852" y="134259"/>
                      <a:pt x="212780" y="139177"/>
                    </a:cubicBezTo>
                    <a:cubicBezTo>
                      <a:pt x="217689" y="144096"/>
                      <a:pt x="217689" y="152099"/>
                      <a:pt x="212780" y="157026"/>
                    </a:cubicBezTo>
                    <a:cubicBezTo>
                      <a:pt x="211979" y="157826"/>
                      <a:pt x="212717" y="157089"/>
                      <a:pt x="212789" y="157017"/>
                    </a:cubicBezTo>
                    <a:cubicBezTo>
                      <a:pt x="212636" y="157170"/>
                      <a:pt x="209057" y="160748"/>
                      <a:pt x="185112" y="184693"/>
                    </a:cubicBezTo>
                    <a:lnTo>
                      <a:pt x="185112" y="184693"/>
                    </a:lnTo>
                    <a:cubicBezTo>
                      <a:pt x="179789" y="190016"/>
                      <a:pt x="179834" y="198639"/>
                      <a:pt x="185112" y="203917"/>
                    </a:cubicBezTo>
                    <a:lnTo>
                      <a:pt x="211008" y="229814"/>
                    </a:lnTo>
                    <a:lnTo>
                      <a:pt x="192791" y="248040"/>
                    </a:lnTo>
                    <a:lnTo>
                      <a:pt x="176175" y="231423"/>
                    </a:lnTo>
                    <a:cubicBezTo>
                      <a:pt x="160655" y="215903"/>
                      <a:pt x="135407" y="215903"/>
                      <a:pt x="119878" y="231423"/>
                    </a:cubicBezTo>
                    <a:cubicBezTo>
                      <a:pt x="104349" y="246943"/>
                      <a:pt x="104349" y="272191"/>
                      <a:pt x="119878" y="287720"/>
                    </a:cubicBezTo>
                    <a:lnTo>
                      <a:pt x="136485" y="304328"/>
                    </a:lnTo>
                    <a:lnTo>
                      <a:pt x="122153" y="318669"/>
                    </a:lnTo>
                    <a:close/>
                    <a:moveTo>
                      <a:pt x="230358" y="427549"/>
                    </a:moveTo>
                    <a:lnTo>
                      <a:pt x="204436" y="401626"/>
                    </a:lnTo>
                    <a:cubicBezTo>
                      <a:pt x="199122" y="396312"/>
                      <a:pt x="190499" y="396312"/>
                      <a:pt x="185184" y="401626"/>
                    </a:cubicBezTo>
                    <a:lnTo>
                      <a:pt x="160377" y="426434"/>
                    </a:lnTo>
                    <a:cubicBezTo>
                      <a:pt x="155152" y="431551"/>
                      <a:pt x="147275" y="431173"/>
                      <a:pt x="142519" y="426434"/>
                    </a:cubicBezTo>
                    <a:cubicBezTo>
                      <a:pt x="137394" y="421309"/>
                      <a:pt x="137753" y="413325"/>
                      <a:pt x="142519" y="408568"/>
                    </a:cubicBezTo>
                    <a:lnTo>
                      <a:pt x="167336" y="383760"/>
                    </a:lnTo>
                    <a:cubicBezTo>
                      <a:pt x="172722" y="378356"/>
                      <a:pt x="172569" y="369742"/>
                      <a:pt x="167336" y="364509"/>
                    </a:cubicBezTo>
                    <a:lnTo>
                      <a:pt x="167336" y="364509"/>
                    </a:lnTo>
                    <a:lnTo>
                      <a:pt x="141422" y="338595"/>
                    </a:lnTo>
                    <a:lnTo>
                      <a:pt x="165394" y="314623"/>
                    </a:lnTo>
                    <a:cubicBezTo>
                      <a:pt x="170708" y="309309"/>
                      <a:pt x="170708" y="300686"/>
                      <a:pt x="165394" y="295381"/>
                    </a:cubicBezTo>
                    <a:cubicBezTo>
                      <a:pt x="143904" y="273882"/>
                      <a:pt x="139686" y="269665"/>
                      <a:pt x="139192" y="269170"/>
                    </a:cubicBezTo>
                    <a:cubicBezTo>
                      <a:pt x="139264" y="269242"/>
                      <a:pt x="139390" y="269368"/>
                      <a:pt x="139471" y="269449"/>
                    </a:cubicBezTo>
                    <a:lnTo>
                      <a:pt x="139534" y="269512"/>
                    </a:lnTo>
                    <a:cubicBezTo>
                      <a:pt x="139534" y="269512"/>
                      <a:pt x="139552" y="269530"/>
                      <a:pt x="139534" y="269512"/>
                    </a:cubicBezTo>
                    <a:lnTo>
                      <a:pt x="139471" y="269449"/>
                    </a:lnTo>
                    <a:lnTo>
                      <a:pt x="139390" y="269368"/>
                    </a:lnTo>
                    <a:cubicBezTo>
                      <a:pt x="134813" y="264791"/>
                      <a:pt x="134139" y="257418"/>
                      <a:pt x="138176" y="252365"/>
                    </a:cubicBezTo>
                    <a:cubicBezTo>
                      <a:pt x="142960" y="246376"/>
                      <a:pt x="151744" y="246008"/>
                      <a:pt x="157013" y="251268"/>
                    </a:cubicBezTo>
                    <a:cubicBezTo>
                      <a:pt x="157175" y="251430"/>
                      <a:pt x="157274" y="251529"/>
                      <a:pt x="157337" y="251591"/>
                    </a:cubicBezTo>
                    <a:cubicBezTo>
                      <a:pt x="157256" y="251511"/>
                      <a:pt x="157130" y="251385"/>
                      <a:pt x="157058" y="251313"/>
                    </a:cubicBezTo>
                    <a:cubicBezTo>
                      <a:pt x="157553" y="251807"/>
                      <a:pt x="161770" y="256024"/>
                      <a:pt x="183260" y="277523"/>
                    </a:cubicBezTo>
                    <a:cubicBezTo>
                      <a:pt x="188520" y="282784"/>
                      <a:pt x="197018" y="282837"/>
                      <a:pt x="202341" y="277685"/>
                    </a:cubicBezTo>
                    <a:cubicBezTo>
                      <a:pt x="202403" y="277631"/>
                      <a:pt x="202457" y="277577"/>
                      <a:pt x="202511" y="277523"/>
                    </a:cubicBezTo>
                    <a:lnTo>
                      <a:pt x="230376" y="249649"/>
                    </a:lnTo>
                    <a:lnTo>
                      <a:pt x="246669" y="265942"/>
                    </a:lnTo>
                    <a:lnTo>
                      <a:pt x="243630" y="268981"/>
                    </a:lnTo>
                    <a:cubicBezTo>
                      <a:pt x="228146" y="284465"/>
                      <a:pt x="230242" y="312645"/>
                      <a:pt x="245159" y="326798"/>
                    </a:cubicBezTo>
                    <a:cubicBezTo>
                      <a:pt x="260912" y="340969"/>
                      <a:pt x="284992" y="340339"/>
                      <a:pt x="299981" y="325341"/>
                    </a:cubicBezTo>
                    <a:lnTo>
                      <a:pt x="303020" y="322311"/>
                    </a:lnTo>
                    <a:lnTo>
                      <a:pt x="319322" y="338604"/>
                    </a:lnTo>
                    <a:lnTo>
                      <a:pt x="230368" y="427558"/>
                    </a:lnTo>
                    <a:close/>
                    <a:moveTo>
                      <a:pt x="426395" y="318202"/>
                    </a:moveTo>
                    <a:cubicBezTo>
                      <a:pt x="421467" y="323129"/>
                      <a:pt x="413456" y="323138"/>
                      <a:pt x="408529" y="318211"/>
                    </a:cubicBezTo>
                    <a:lnTo>
                      <a:pt x="383720" y="293403"/>
                    </a:lnTo>
                    <a:cubicBezTo>
                      <a:pt x="378389" y="288071"/>
                      <a:pt x="369765" y="288116"/>
                      <a:pt x="364478" y="293403"/>
                    </a:cubicBezTo>
                    <a:lnTo>
                      <a:pt x="338564" y="319326"/>
                    </a:lnTo>
                    <a:lnTo>
                      <a:pt x="312641" y="293403"/>
                    </a:lnTo>
                    <a:cubicBezTo>
                      <a:pt x="307327" y="288089"/>
                      <a:pt x="298704" y="288089"/>
                      <a:pt x="293390" y="293403"/>
                    </a:cubicBezTo>
                    <a:lnTo>
                      <a:pt x="280730" y="306063"/>
                    </a:lnTo>
                    <a:cubicBezTo>
                      <a:pt x="276135" y="310658"/>
                      <a:pt x="268861" y="310999"/>
                      <a:pt x="263880" y="306980"/>
                    </a:cubicBezTo>
                    <a:cubicBezTo>
                      <a:pt x="259320" y="301396"/>
                      <a:pt x="258772" y="292288"/>
                      <a:pt x="262864" y="288196"/>
                    </a:cubicBezTo>
                    <a:lnTo>
                      <a:pt x="275523" y="275536"/>
                    </a:lnTo>
                    <a:cubicBezTo>
                      <a:pt x="280838" y="270222"/>
                      <a:pt x="280838" y="261599"/>
                      <a:pt x="275523" y="256285"/>
                    </a:cubicBezTo>
                    <a:lnTo>
                      <a:pt x="249610" y="230371"/>
                    </a:lnTo>
                    <a:lnTo>
                      <a:pt x="267854" y="212127"/>
                    </a:lnTo>
                    <a:lnTo>
                      <a:pt x="284479" y="228762"/>
                    </a:lnTo>
                    <a:cubicBezTo>
                      <a:pt x="292015" y="236287"/>
                      <a:pt x="302013" y="240433"/>
                      <a:pt x="312650" y="240433"/>
                    </a:cubicBezTo>
                    <a:lnTo>
                      <a:pt x="312668" y="240433"/>
                    </a:lnTo>
                    <a:cubicBezTo>
                      <a:pt x="324403" y="240433"/>
                      <a:pt x="335381" y="235379"/>
                      <a:pt x="343105" y="226298"/>
                    </a:cubicBezTo>
                    <a:cubicBezTo>
                      <a:pt x="348446" y="220022"/>
                      <a:pt x="351701" y="212163"/>
                      <a:pt x="352375" y="203944"/>
                    </a:cubicBezTo>
                    <a:cubicBezTo>
                      <a:pt x="353347" y="192058"/>
                      <a:pt x="349166" y="180710"/>
                      <a:pt x="340848" y="172393"/>
                    </a:cubicBezTo>
                    <a:lnTo>
                      <a:pt x="324214" y="155767"/>
                    </a:lnTo>
                    <a:lnTo>
                      <a:pt x="338564" y="141425"/>
                    </a:lnTo>
                    <a:lnTo>
                      <a:pt x="427510" y="230371"/>
                    </a:lnTo>
                    <a:lnTo>
                      <a:pt x="401587" y="256294"/>
                    </a:lnTo>
                    <a:cubicBezTo>
                      <a:pt x="396300" y="261581"/>
                      <a:pt x="396255" y="270213"/>
                      <a:pt x="401587" y="275536"/>
                    </a:cubicBezTo>
                    <a:lnTo>
                      <a:pt x="426395" y="300344"/>
                    </a:lnTo>
                    <a:cubicBezTo>
                      <a:pt x="431322" y="305272"/>
                      <a:pt x="431322" y="313283"/>
                      <a:pt x="426395" y="318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209;p47">
                <a:extLst>
                  <a:ext uri="{FF2B5EF4-FFF2-40B4-BE49-F238E27FC236}">
                    <a16:creationId xmlns:a16="http://schemas.microsoft.com/office/drawing/2014/main" id="{ED37D6F6-71E1-46DA-0DB5-F0FC6E55480B}"/>
                  </a:ext>
                </a:extLst>
              </p:cNvPr>
              <p:cNvSpPr/>
              <p:nvPr/>
            </p:nvSpPr>
            <p:spPr>
              <a:xfrm>
                <a:off x="7307612" y="3989080"/>
                <a:ext cx="63" cy="62"/>
              </a:xfrm>
              <a:custGeom>
                <a:avLst/>
                <a:gdLst/>
                <a:ahLst/>
                <a:cxnLst/>
                <a:rect l="l" t="t" r="r" b="b"/>
                <a:pathLst>
                  <a:path w="63" h="62" extrusionOk="0">
                    <a:moveTo>
                      <a:pt x="63" y="63"/>
                    </a:moveTo>
                    <a:lnTo>
                      <a:pt x="0" y="0"/>
                    </a:lnTo>
                    <a:cubicBezTo>
                      <a:pt x="0" y="0"/>
                      <a:pt x="54" y="54"/>
                      <a:pt x="63" y="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210;p47">
                <a:extLst>
                  <a:ext uri="{FF2B5EF4-FFF2-40B4-BE49-F238E27FC236}">
                    <a16:creationId xmlns:a16="http://schemas.microsoft.com/office/drawing/2014/main" id="{B6EE9613-15CD-FF0D-F113-C9900643CA9E}"/>
                  </a:ext>
                </a:extLst>
              </p:cNvPr>
              <p:cNvSpPr/>
              <p:nvPr/>
            </p:nvSpPr>
            <p:spPr>
              <a:xfrm>
                <a:off x="7307675" y="398914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0" y="0"/>
                    </a:moveTo>
                    <a:cubicBezTo>
                      <a:pt x="0" y="0"/>
                      <a:pt x="18" y="1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1224;p47">
              <a:extLst>
                <a:ext uri="{FF2B5EF4-FFF2-40B4-BE49-F238E27FC236}">
                  <a16:creationId xmlns:a16="http://schemas.microsoft.com/office/drawing/2014/main" id="{18960169-D0D8-6CA7-D657-FD7BB501D17A}"/>
                </a:ext>
              </a:extLst>
            </p:cNvPr>
            <p:cNvGrpSpPr/>
            <p:nvPr/>
          </p:nvGrpSpPr>
          <p:grpSpPr>
            <a:xfrm>
              <a:off x="4357420" y="567237"/>
              <a:ext cx="461065" cy="446886"/>
              <a:chOff x="7254672" y="1567552"/>
              <a:chExt cx="461065" cy="446886"/>
            </a:xfrm>
          </p:grpSpPr>
          <p:sp>
            <p:nvSpPr>
              <p:cNvPr id="47" name="Google Shape;1225;p47">
                <a:extLst>
                  <a:ext uri="{FF2B5EF4-FFF2-40B4-BE49-F238E27FC236}">
                    <a16:creationId xmlns:a16="http://schemas.microsoft.com/office/drawing/2014/main" id="{B03266C0-4C1F-38B8-334F-7F9CCF743F60}"/>
                  </a:ext>
                </a:extLst>
              </p:cNvPr>
              <p:cNvSpPr/>
              <p:nvPr/>
            </p:nvSpPr>
            <p:spPr>
              <a:xfrm>
                <a:off x="7254672" y="1675452"/>
                <a:ext cx="259604" cy="259611"/>
              </a:xfrm>
              <a:custGeom>
                <a:avLst/>
                <a:gdLst/>
                <a:ahLst/>
                <a:cxnLst/>
                <a:rect l="l" t="t" r="r" b="b"/>
                <a:pathLst>
                  <a:path w="259604" h="259611" extrusionOk="0">
                    <a:moveTo>
                      <a:pt x="251971" y="115993"/>
                    </a:moveTo>
                    <a:lnTo>
                      <a:pt x="143980" y="115993"/>
                    </a:lnTo>
                    <a:lnTo>
                      <a:pt x="143980" y="7472"/>
                    </a:lnTo>
                    <a:cubicBezTo>
                      <a:pt x="143980" y="3345"/>
                      <a:pt x="140636" y="0"/>
                      <a:pt x="136508" y="0"/>
                    </a:cubicBezTo>
                    <a:lnTo>
                      <a:pt x="129801" y="0"/>
                    </a:lnTo>
                    <a:cubicBezTo>
                      <a:pt x="31549" y="0"/>
                      <a:pt x="-41554" y="109725"/>
                      <a:pt x="26594" y="213076"/>
                    </a:cubicBezTo>
                    <a:cubicBezTo>
                      <a:pt x="31863" y="221069"/>
                      <a:pt x="38742" y="227894"/>
                      <a:pt x="46736" y="233154"/>
                    </a:cubicBezTo>
                    <a:cubicBezTo>
                      <a:pt x="152370" y="302606"/>
                      <a:pt x="264577" y="224612"/>
                      <a:pt x="259434" y="123096"/>
                    </a:cubicBezTo>
                    <a:cubicBezTo>
                      <a:pt x="259236" y="119122"/>
                      <a:pt x="255945" y="116002"/>
                      <a:pt x="251971" y="116002"/>
                    </a:cubicBezTo>
                    <a:close/>
                    <a:moveTo>
                      <a:pt x="27413" y="133203"/>
                    </a:moveTo>
                    <a:cubicBezTo>
                      <a:pt x="25803" y="80008"/>
                      <a:pt x="65079" y="35481"/>
                      <a:pt x="116106" y="28746"/>
                    </a:cubicBezTo>
                    <a:lnTo>
                      <a:pt x="116106" y="130056"/>
                    </a:lnTo>
                    <a:cubicBezTo>
                      <a:pt x="116106" y="137680"/>
                      <a:pt x="122293" y="143867"/>
                      <a:pt x="129918" y="143867"/>
                    </a:cubicBezTo>
                    <a:lnTo>
                      <a:pt x="230813" y="143867"/>
                    </a:lnTo>
                    <a:cubicBezTo>
                      <a:pt x="223908" y="194751"/>
                      <a:pt x="179408" y="233855"/>
                      <a:pt x="126294" y="232192"/>
                    </a:cubicBezTo>
                    <a:cubicBezTo>
                      <a:pt x="72596" y="230510"/>
                      <a:pt x="29040" y="186901"/>
                      <a:pt x="27413" y="133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226;p47">
                <a:extLst>
                  <a:ext uri="{FF2B5EF4-FFF2-40B4-BE49-F238E27FC236}">
                    <a16:creationId xmlns:a16="http://schemas.microsoft.com/office/drawing/2014/main" id="{5DE21202-1540-9D5F-C9EA-51593E14A9A4}"/>
                  </a:ext>
                </a:extLst>
              </p:cNvPr>
              <p:cNvSpPr/>
              <p:nvPr/>
            </p:nvSpPr>
            <p:spPr>
              <a:xfrm>
                <a:off x="7416627" y="1630727"/>
                <a:ext cx="143264" cy="143623"/>
              </a:xfrm>
              <a:custGeom>
                <a:avLst/>
                <a:gdLst/>
                <a:ahLst/>
                <a:cxnLst/>
                <a:rect l="l" t="t" r="r" b="b"/>
                <a:pathLst>
                  <a:path w="143264" h="143623" extrusionOk="0">
                    <a:moveTo>
                      <a:pt x="9" y="13811"/>
                    </a:moveTo>
                    <a:lnTo>
                      <a:pt x="9" y="129813"/>
                    </a:lnTo>
                    <a:cubicBezTo>
                      <a:pt x="9" y="137438"/>
                      <a:pt x="6195" y="143624"/>
                      <a:pt x="13820" y="143624"/>
                    </a:cubicBezTo>
                    <a:lnTo>
                      <a:pt x="129453" y="143624"/>
                    </a:lnTo>
                    <a:cubicBezTo>
                      <a:pt x="137087" y="143624"/>
                      <a:pt x="143264" y="137429"/>
                      <a:pt x="143264" y="129795"/>
                    </a:cubicBezTo>
                    <a:cubicBezTo>
                      <a:pt x="143255" y="58104"/>
                      <a:pt x="84656" y="0"/>
                      <a:pt x="13811" y="0"/>
                    </a:cubicBezTo>
                    <a:cubicBezTo>
                      <a:pt x="6186" y="0"/>
                      <a:pt x="0" y="6186"/>
                      <a:pt x="0" y="13811"/>
                    </a:cubicBezTo>
                    <a:close/>
                    <a:moveTo>
                      <a:pt x="26984" y="115750"/>
                    </a:moveTo>
                    <a:lnTo>
                      <a:pt x="26984" y="28360"/>
                    </a:lnTo>
                    <a:cubicBezTo>
                      <a:pt x="72104" y="34663"/>
                      <a:pt x="107918" y="70603"/>
                      <a:pt x="114059" y="115750"/>
                    </a:cubicBezTo>
                    <a:lnTo>
                      <a:pt x="26984" y="1157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227;p47">
                <a:extLst>
                  <a:ext uri="{FF2B5EF4-FFF2-40B4-BE49-F238E27FC236}">
                    <a16:creationId xmlns:a16="http://schemas.microsoft.com/office/drawing/2014/main" id="{AE63F3C1-4DA7-185C-AED5-8B5AAB1E51EB}"/>
                  </a:ext>
                </a:extLst>
              </p:cNvPr>
              <p:cNvSpPr/>
              <p:nvPr/>
            </p:nvSpPr>
            <p:spPr>
              <a:xfrm>
                <a:off x="7585884" y="1567552"/>
                <a:ext cx="99731" cy="27874"/>
              </a:xfrm>
              <a:custGeom>
                <a:avLst/>
                <a:gdLst/>
                <a:ahLst/>
                <a:cxnLst/>
                <a:rect l="l" t="t" r="r" b="b"/>
                <a:pathLst>
                  <a:path w="99731" h="27874" extrusionOk="0">
                    <a:moveTo>
                      <a:pt x="85792" y="0"/>
                    </a:moveTo>
                    <a:lnTo>
                      <a:pt x="14137" y="0"/>
                    </a:lnTo>
                    <a:cubicBezTo>
                      <a:pt x="7726" y="0"/>
                      <a:pt x="1909" y="4244"/>
                      <a:pt x="416" y="10484"/>
                    </a:cubicBezTo>
                    <a:cubicBezTo>
                      <a:pt x="-1796" y="19683"/>
                      <a:pt x="5119" y="27874"/>
                      <a:pt x="13939" y="27874"/>
                    </a:cubicBezTo>
                    <a:lnTo>
                      <a:pt x="85594" y="27874"/>
                    </a:lnTo>
                    <a:cubicBezTo>
                      <a:pt x="92005" y="27874"/>
                      <a:pt x="97823" y="23630"/>
                      <a:pt x="99316" y="17390"/>
                    </a:cubicBezTo>
                    <a:cubicBezTo>
                      <a:pt x="101527" y="8191"/>
                      <a:pt x="94613" y="0"/>
                      <a:pt x="85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228;p47">
                <a:extLst>
                  <a:ext uri="{FF2B5EF4-FFF2-40B4-BE49-F238E27FC236}">
                    <a16:creationId xmlns:a16="http://schemas.microsoft.com/office/drawing/2014/main" id="{201DAB4E-3F5D-FE59-CDF3-6B682A7E87A2}"/>
                  </a:ext>
                </a:extLst>
              </p:cNvPr>
              <p:cNvSpPr/>
              <p:nvPr/>
            </p:nvSpPr>
            <p:spPr>
              <a:xfrm>
                <a:off x="7585749" y="1609813"/>
                <a:ext cx="129988" cy="27874"/>
              </a:xfrm>
              <a:custGeom>
                <a:avLst/>
                <a:gdLst/>
                <a:ahLst/>
                <a:cxnLst/>
                <a:rect l="l" t="t" r="r" b="b"/>
                <a:pathLst>
                  <a:path w="129988" h="27874" extrusionOk="0">
                    <a:moveTo>
                      <a:pt x="116049" y="0"/>
                    </a:moveTo>
                    <a:lnTo>
                      <a:pt x="14137" y="0"/>
                    </a:lnTo>
                    <a:cubicBezTo>
                      <a:pt x="7726" y="0"/>
                      <a:pt x="1909" y="4244"/>
                      <a:pt x="416" y="10484"/>
                    </a:cubicBezTo>
                    <a:cubicBezTo>
                      <a:pt x="-1796" y="19683"/>
                      <a:pt x="5119" y="27874"/>
                      <a:pt x="13939" y="27874"/>
                    </a:cubicBezTo>
                    <a:lnTo>
                      <a:pt x="115851" y="27874"/>
                    </a:lnTo>
                    <a:cubicBezTo>
                      <a:pt x="122262" y="27874"/>
                      <a:pt x="128080" y="23630"/>
                      <a:pt x="129572" y="17390"/>
                    </a:cubicBezTo>
                    <a:cubicBezTo>
                      <a:pt x="131784" y="8191"/>
                      <a:pt x="124879" y="0"/>
                      <a:pt x="116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229;p47">
                <a:extLst>
                  <a:ext uri="{FF2B5EF4-FFF2-40B4-BE49-F238E27FC236}">
                    <a16:creationId xmlns:a16="http://schemas.microsoft.com/office/drawing/2014/main" id="{B4EFF927-D37F-63A9-5AA9-C667E34742D9}"/>
                  </a:ext>
                </a:extLst>
              </p:cNvPr>
              <p:cNvSpPr/>
              <p:nvPr/>
            </p:nvSpPr>
            <p:spPr>
              <a:xfrm>
                <a:off x="7549180" y="1791444"/>
                <a:ext cx="68584" cy="27874"/>
              </a:xfrm>
              <a:custGeom>
                <a:avLst/>
                <a:gdLst/>
                <a:ahLst/>
                <a:cxnLst/>
                <a:rect l="l" t="t" r="r" b="b"/>
                <a:pathLst>
                  <a:path w="68584" h="27874" extrusionOk="0">
                    <a:moveTo>
                      <a:pt x="54645" y="0"/>
                    </a:moveTo>
                    <a:lnTo>
                      <a:pt x="14137" y="0"/>
                    </a:lnTo>
                    <a:cubicBezTo>
                      <a:pt x="7726" y="0"/>
                      <a:pt x="1909" y="4244"/>
                      <a:pt x="416" y="10484"/>
                    </a:cubicBezTo>
                    <a:cubicBezTo>
                      <a:pt x="-1796" y="19683"/>
                      <a:pt x="5119" y="27874"/>
                      <a:pt x="13939" y="27874"/>
                    </a:cubicBezTo>
                    <a:lnTo>
                      <a:pt x="54447" y="27874"/>
                    </a:lnTo>
                    <a:cubicBezTo>
                      <a:pt x="60858" y="27874"/>
                      <a:pt x="66676" y="23630"/>
                      <a:pt x="68168" y="17390"/>
                    </a:cubicBezTo>
                    <a:cubicBezTo>
                      <a:pt x="70380" y="8191"/>
                      <a:pt x="63466" y="0"/>
                      <a:pt x="54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230;p47">
                <a:extLst>
                  <a:ext uri="{FF2B5EF4-FFF2-40B4-BE49-F238E27FC236}">
                    <a16:creationId xmlns:a16="http://schemas.microsoft.com/office/drawing/2014/main" id="{99533CAF-3B7F-6AFB-FFDD-5D0188CB3665}"/>
                  </a:ext>
                </a:extLst>
              </p:cNvPr>
              <p:cNvSpPr/>
              <p:nvPr/>
            </p:nvSpPr>
            <p:spPr>
              <a:xfrm>
                <a:off x="7626382" y="1791444"/>
                <a:ext cx="84463" cy="27874"/>
              </a:xfrm>
              <a:custGeom>
                <a:avLst/>
                <a:gdLst/>
                <a:ahLst/>
                <a:cxnLst/>
                <a:rect l="l" t="t" r="r" b="b"/>
                <a:pathLst>
                  <a:path w="84463" h="27874" extrusionOk="0">
                    <a:moveTo>
                      <a:pt x="70524" y="0"/>
                    </a:moveTo>
                    <a:lnTo>
                      <a:pt x="14137" y="0"/>
                    </a:lnTo>
                    <a:cubicBezTo>
                      <a:pt x="7726" y="0"/>
                      <a:pt x="1909" y="4244"/>
                      <a:pt x="416" y="10484"/>
                    </a:cubicBezTo>
                    <a:cubicBezTo>
                      <a:pt x="-1796" y="19683"/>
                      <a:pt x="5119" y="27874"/>
                      <a:pt x="13939" y="27874"/>
                    </a:cubicBezTo>
                    <a:lnTo>
                      <a:pt x="70326" y="27874"/>
                    </a:lnTo>
                    <a:cubicBezTo>
                      <a:pt x="76738" y="27874"/>
                      <a:pt x="82555" y="23630"/>
                      <a:pt x="84048" y="17390"/>
                    </a:cubicBezTo>
                    <a:cubicBezTo>
                      <a:pt x="86260" y="8191"/>
                      <a:pt x="79345" y="0"/>
                      <a:pt x="70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231;p47">
                <a:extLst>
                  <a:ext uri="{FF2B5EF4-FFF2-40B4-BE49-F238E27FC236}">
                    <a16:creationId xmlns:a16="http://schemas.microsoft.com/office/drawing/2014/main" id="{E72E829B-127A-5FD6-B3CA-AB2801DCB0FB}"/>
                  </a:ext>
                </a:extLst>
              </p:cNvPr>
              <p:cNvSpPr/>
              <p:nvPr/>
            </p:nvSpPr>
            <p:spPr>
              <a:xfrm>
                <a:off x="7548766" y="1833705"/>
                <a:ext cx="162421" cy="27874"/>
              </a:xfrm>
              <a:custGeom>
                <a:avLst/>
                <a:gdLst/>
                <a:ahLst/>
                <a:cxnLst/>
                <a:rect l="l" t="t" r="r" b="b"/>
                <a:pathLst>
                  <a:path w="162421" h="27874" extrusionOk="0">
                    <a:moveTo>
                      <a:pt x="148491" y="0"/>
                    </a:moveTo>
                    <a:lnTo>
                      <a:pt x="14137" y="0"/>
                    </a:lnTo>
                    <a:cubicBezTo>
                      <a:pt x="7726" y="0"/>
                      <a:pt x="1909" y="4244"/>
                      <a:pt x="416" y="10484"/>
                    </a:cubicBezTo>
                    <a:cubicBezTo>
                      <a:pt x="-1796" y="19683"/>
                      <a:pt x="5119" y="27874"/>
                      <a:pt x="13939" y="27874"/>
                    </a:cubicBezTo>
                    <a:lnTo>
                      <a:pt x="148284" y="27874"/>
                    </a:lnTo>
                    <a:cubicBezTo>
                      <a:pt x="154695" y="27874"/>
                      <a:pt x="160512" y="23630"/>
                      <a:pt x="162005" y="17390"/>
                    </a:cubicBezTo>
                    <a:cubicBezTo>
                      <a:pt x="164217" y="8200"/>
                      <a:pt x="157312" y="0"/>
                      <a:pt x="14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232;p47">
                <a:extLst>
                  <a:ext uri="{FF2B5EF4-FFF2-40B4-BE49-F238E27FC236}">
                    <a16:creationId xmlns:a16="http://schemas.microsoft.com/office/drawing/2014/main" id="{76C33AF4-F149-AA41-A97E-715C008953B9}"/>
                  </a:ext>
                </a:extLst>
              </p:cNvPr>
              <p:cNvSpPr/>
              <p:nvPr/>
            </p:nvSpPr>
            <p:spPr>
              <a:xfrm>
                <a:off x="7548766" y="1876865"/>
                <a:ext cx="162421" cy="27874"/>
              </a:xfrm>
              <a:custGeom>
                <a:avLst/>
                <a:gdLst/>
                <a:ahLst/>
                <a:cxnLst/>
                <a:rect l="l" t="t" r="r" b="b"/>
                <a:pathLst>
                  <a:path w="162421" h="27874" extrusionOk="0">
                    <a:moveTo>
                      <a:pt x="148491" y="0"/>
                    </a:moveTo>
                    <a:lnTo>
                      <a:pt x="14137" y="0"/>
                    </a:lnTo>
                    <a:cubicBezTo>
                      <a:pt x="7726" y="0"/>
                      <a:pt x="1909" y="4244"/>
                      <a:pt x="416" y="10484"/>
                    </a:cubicBezTo>
                    <a:cubicBezTo>
                      <a:pt x="-1796" y="19683"/>
                      <a:pt x="5119" y="27874"/>
                      <a:pt x="13939" y="27874"/>
                    </a:cubicBezTo>
                    <a:lnTo>
                      <a:pt x="148284" y="27874"/>
                    </a:lnTo>
                    <a:cubicBezTo>
                      <a:pt x="154695" y="27874"/>
                      <a:pt x="160512" y="23630"/>
                      <a:pt x="162005" y="17390"/>
                    </a:cubicBezTo>
                    <a:cubicBezTo>
                      <a:pt x="164217" y="8200"/>
                      <a:pt x="157312" y="0"/>
                      <a:pt x="14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233;p47">
                <a:extLst>
                  <a:ext uri="{FF2B5EF4-FFF2-40B4-BE49-F238E27FC236}">
                    <a16:creationId xmlns:a16="http://schemas.microsoft.com/office/drawing/2014/main" id="{58265B9F-C222-11EA-8ACA-AF1E8FE5EE04}"/>
                  </a:ext>
                </a:extLst>
              </p:cNvPr>
              <p:cNvSpPr/>
              <p:nvPr/>
            </p:nvSpPr>
            <p:spPr>
              <a:xfrm>
                <a:off x="7472526" y="1944303"/>
                <a:ext cx="99731" cy="27874"/>
              </a:xfrm>
              <a:custGeom>
                <a:avLst/>
                <a:gdLst/>
                <a:ahLst/>
                <a:cxnLst/>
                <a:rect l="l" t="t" r="r" b="b"/>
                <a:pathLst>
                  <a:path w="99731" h="27874" extrusionOk="0">
                    <a:moveTo>
                      <a:pt x="85792" y="0"/>
                    </a:moveTo>
                    <a:lnTo>
                      <a:pt x="14137" y="0"/>
                    </a:lnTo>
                    <a:cubicBezTo>
                      <a:pt x="7726" y="0"/>
                      <a:pt x="1909" y="4244"/>
                      <a:pt x="416" y="10484"/>
                    </a:cubicBezTo>
                    <a:cubicBezTo>
                      <a:pt x="-1796" y="19683"/>
                      <a:pt x="5119" y="27874"/>
                      <a:pt x="13939" y="27874"/>
                    </a:cubicBezTo>
                    <a:lnTo>
                      <a:pt x="85594" y="27874"/>
                    </a:lnTo>
                    <a:cubicBezTo>
                      <a:pt x="92005" y="27874"/>
                      <a:pt x="97823" y="23630"/>
                      <a:pt x="99316" y="17390"/>
                    </a:cubicBezTo>
                    <a:cubicBezTo>
                      <a:pt x="101527" y="8191"/>
                      <a:pt x="94613" y="0"/>
                      <a:pt x="85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234;p47">
                <a:extLst>
                  <a:ext uri="{FF2B5EF4-FFF2-40B4-BE49-F238E27FC236}">
                    <a16:creationId xmlns:a16="http://schemas.microsoft.com/office/drawing/2014/main" id="{76165340-D08F-8947-AFB6-340697EC0F71}"/>
                  </a:ext>
                </a:extLst>
              </p:cNvPr>
              <p:cNvSpPr/>
              <p:nvPr/>
            </p:nvSpPr>
            <p:spPr>
              <a:xfrm>
                <a:off x="7472229" y="1986564"/>
                <a:ext cx="165334" cy="27874"/>
              </a:xfrm>
              <a:custGeom>
                <a:avLst/>
                <a:gdLst/>
                <a:ahLst/>
                <a:cxnLst/>
                <a:rect l="l" t="t" r="r" b="b"/>
                <a:pathLst>
                  <a:path w="165334" h="27874" extrusionOk="0">
                    <a:moveTo>
                      <a:pt x="151395" y="0"/>
                    </a:moveTo>
                    <a:lnTo>
                      <a:pt x="14137" y="0"/>
                    </a:lnTo>
                    <a:cubicBezTo>
                      <a:pt x="7726" y="0"/>
                      <a:pt x="1909" y="4244"/>
                      <a:pt x="416" y="10484"/>
                    </a:cubicBezTo>
                    <a:cubicBezTo>
                      <a:pt x="-1796" y="19683"/>
                      <a:pt x="5119" y="27874"/>
                      <a:pt x="13939" y="27874"/>
                    </a:cubicBezTo>
                    <a:lnTo>
                      <a:pt x="151197" y="27874"/>
                    </a:lnTo>
                    <a:cubicBezTo>
                      <a:pt x="157609" y="27874"/>
                      <a:pt x="163426" y="23630"/>
                      <a:pt x="164919" y="17390"/>
                    </a:cubicBezTo>
                    <a:cubicBezTo>
                      <a:pt x="167131" y="8191"/>
                      <a:pt x="160216" y="0"/>
                      <a:pt x="151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1235;p47">
                <a:extLst>
                  <a:ext uri="{FF2B5EF4-FFF2-40B4-BE49-F238E27FC236}">
                    <a16:creationId xmlns:a16="http://schemas.microsoft.com/office/drawing/2014/main" id="{9AF2B621-B155-9F06-896F-64DAD018CC03}"/>
                  </a:ext>
                </a:extLst>
              </p:cNvPr>
              <p:cNvSpPr/>
              <p:nvPr/>
            </p:nvSpPr>
            <p:spPr>
              <a:xfrm>
                <a:off x="7490368" y="1567552"/>
                <a:ext cx="82384" cy="73716"/>
              </a:xfrm>
              <a:custGeom>
                <a:avLst/>
                <a:gdLst/>
                <a:ahLst/>
                <a:cxnLst/>
                <a:rect l="l" t="t" r="r" b="b"/>
                <a:pathLst>
                  <a:path w="82384" h="73716" extrusionOk="0">
                    <a:moveTo>
                      <a:pt x="68445" y="0"/>
                    </a:moveTo>
                    <a:lnTo>
                      <a:pt x="14405" y="0"/>
                    </a:lnTo>
                    <a:cubicBezTo>
                      <a:pt x="6447" y="0"/>
                      <a:pt x="0" y="6447"/>
                      <a:pt x="0" y="14405"/>
                    </a:cubicBezTo>
                    <a:lnTo>
                      <a:pt x="0" y="64686"/>
                    </a:lnTo>
                    <a:cubicBezTo>
                      <a:pt x="0" y="65873"/>
                      <a:pt x="459" y="67024"/>
                      <a:pt x="1304" y="67869"/>
                    </a:cubicBezTo>
                    <a:cubicBezTo>
                      <a:pt x="13362" y="79864"/>
                      <a:pt x="27874" y="71520"/>
                      <a:pt x="27874" y="59777"/>
                    </a:cubicBezTo>
                    <a:lnTo>
                      <a:pt x="27874" y="33521"/>
                    </a:lnTo>
                    <a:cubicBezTo>
                      <a:pt x="27874" y="30401"/>
                      <a:pt x="30401" y="27874"/>
                      <a:pt x="33521" y="27874"/>
                    </a:cubicBezTo>
                    <a:lnTo>
                      <a:pt x="73354" y="27874"/>
                    </a:lnTo>
                    <a:cubicBezTo>
                      <a:pt x="74541" y="27874"/>
                      <a:pt x="75692" y="27416"/>
                      <a:pt x="76537" y="26570"/>
                    </a:cubicBezTo>
                    <a:cubicBezTo>
                      <a:pt x="88532" y="14513"/>
                      <a:pt x="80188" y="0"/>
                      <a:pt x="68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236;p47">
                <a:extLst>
                  <a:ext uri="{FF2B5EF4-FFF2-40B4-BE49-F238E27FC236}">
                    <a16:creationId xmlns:a16="http://schemas.microsoft.com/office/drawing/2014/main" id="{5195E3AF-22B0-D767-7C8F-A4EC0E8C6F1A}"/>
                  </a:ext>
                </a:extLst>
              </p:cNvPr>
              <p:cNvSpPr/>
              <p:nvPr/>
            </p:nvSpPr>
            <p:spPr>
              <a:xfrm>
                <a:off x="7366283" y="1940721"/>
                <a:ext cx="82382" cy="73716"/>
              </a:xfrm>
              <a:custGeom>
                <a:avLst/>
                <a:gdLst/>
                <a:ahLst/>
                <a:cxnLst/>
                <a:rect l="l" t="t" r="r" b="b"/>
                <a:pathLst>
                  <a:path w="82382" h="73716" extrusionOk="0">
                    <a:moveTo>
                      <a:pt x="68445" y="45843"/>
                    </a:moveTo>
                    <a:lnTo>
                      <a:pt x="33521" y="45843"/>
                    </a:lnTo>
                    <a:cubicBezTo>
                      <a:pt x="30401" y="45843"/>
                      <a:pt x="27874" y="43316"/>
                      <a:pt x="27874" y="40196"/>
                    </a:cubicBezTo>
                    <a:lnTo>
                      <a:pt x="27874" y="9031"/>
                    </a:lnTo>
                    <a:cubicBezTo>
                      <a:pt x="27874" y="7844"/>
                      <a:pt x="27416" y="6693"/>
                      <a:pt x="26571" y="5848"/>
                    </a:cubicBezTo>
                    <a:cubicBezTo>
                      <a:pt x="14513" y="-6147"/>
                      <a:pt x="0" y="2197"/>
                      <a:pt x="0" y="13940"/>
                    </a:cubicBezTo>
                    <a:lnTo>
                      <a:pt x="0" y="59312"/>
                    </a:lnTo>
                    <a:cubicBezTo>
                      <a:pt x="0" y="67270"/>
                      <a:pt x="6447" y="73717"/>
                      <a:pt x="14405" y="73717"/>
                    </a:cubicBezTo>
                    <a:lnTo>
                      <a:pt x="73345" y="73717"/>
                    </a:lnTo>
                    <a:cubicBezTo>
                      <a:pt x="74532" y="73717"/>
                      <a:pt x="75683" y="73258"/>
                      <a:pt x="76528" y="72413"/>
                    </a:cubicBezTo>
                    <a:cubicBezTo>
                      <a:pt x="88532" y="60355"/>
                      <a:pt x="80188" y="45843"/>
                      <a:pt x="68445" y="45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B879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171ADB-CDA5-F688-E1A0-899BB165A0D7}"/>
                </a:ext>
              </a:extLst>
            </p:cNvPr>
            <p:cNvSpPr txBox="1"/>
            <p:nvPr/>
          </p:nvSpPr>
          <p:spPr>
            <a:xfrm>
              <a:off x="2935883" y="-13036"/>
              <a:ext cx="17503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chemeClr val="lt1"/>
                  </a:solidFill>
                  <a:latin typeface="Montserrat"/>
                </a:rPr>
                <a:t>Version Control</a:t>
              </a:r>
            </a:p>
          </p:txBody>
        </p:sp>
        <p:sp>
          <p:nvSpPr>
            <p:cNvPr id="63" name="Google Shape;1502;p61">
              <a:extLst>
                <a:ext uri="{FF2B5EF4-FFF2-40B4-BE49-F238E27FC236}">
                  <a16:creationId xmlns:a16="http://schemas.microsoft.com/office/drawing/2014/main" id="{1668F551-BABC-F07A-0422-128A0BF1AF12}"/>
                </a:ext>
              </a:extLst>
            </p:cNvPr>
            <p:cNvSpPr txBox="1"/>
            <p:nvPr/>
          </p:nvSpPr>
          <p:spPr>
            <a:xfrm>
              <a:off x="4580888" y="-48787"/>
              <a:ext cx="1559717" cy="32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 err="1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GitHub,VScode</a:t>
              </a:r>
              <a:endParaRPr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3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>
          <a:extLst>
            <a:ext uri="{FF2B5EF4-FFF2-40B4-BE49-F238E27FC236}">
              <a16:creationId xmlns:a16="http://schemas.microsoft.com/office/drawing/2014/main" id="{9CE63653-79EE-DE26-32B2-607B7475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68">
            <a:extLst>
              <a:ext uri="{FF2B5EF4-FFF2-40B4-BE49-F238E27FC236}">
                <a16:creationId xmlns:a16="http://schemas.microsoft.com/office/drawing/2014/main" id="{2659FD6E-044D-5F09-0D4F-BF83B2233806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</a:t>
            </a:r>
            <a:endParaRPr dirty="0"/>
          </a:p>
        </p:txBody>
      </p:sp>
      <p:sp>
        <p:nvSpPr>
          <p:cNvPr id="1651" name="Google Shape;1651;p68">
            <a:extLst>
              <a:ext uri="{FF2B5EF4-FFF2-40B4-BE49-F238E27FC236}">
                <a16:creationId xmlns:a16="http://schemas.microsoft.com/office/drawing/2014/main" id="{F3080C4C-DC14-496E-B801-226586BFE2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 the todays competitive job market a single job attracts over 250 applications. </a:t>
            </a:r>
          </a:p>
        </p:txBody>
      </p:sp>
      <p:sp>
        <p:nvSpPr>
          <p:cNvPr id="1652" name="Google Shape;1652;p68">
            <a:extLst>
              <a:ext uri="{FF2B5EF4-FFF2-40B4-BE49-F238E27FC236}">
                <a16:creationId xmlns:a16="http://schemas.microsoft.com/office/drawing/2014/main" id="{7E02E8DA-7167-8999-75F5-E232FF9C1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250</a:t>
            </a:r>
            <a:endParaRPr dirty="0"/>
          </a:p>
        </p:txBody>
      </p:sp>
      <p:sp>
        <p:nvSpPr>
          <p:cNvPr id="1653" name="Google Shape;1653;p68">
            <a:extLst>
              <a:ext uri="{FF2B5EF4-FFF2-40B4-BE49-F238E27FC236}">
                <a16:creationId xmlns:a16="http://schemas.microsoft.com/office/drawing/2014/main" id="{D25574E7-CF49-0F8A-31CD-9B3BCA6172A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Up to Six of these candidates will get shortlisted for an interview</a:t>
            </a:r>
          </a:p>
        </p:txBody>
      </p:sp>
      <p:sp>
        <p:nvSpPr>
          <p:cNvPr id="1654" name="Google Shape;1654;p68">
            <a:extLst>
              <a:ext uri="{FF2B5EF4-FFF2-40B4-BE49-F238E27FC236}">
                <a16:creationId xmlns:a16="http://schemas.microsoft.com/office/drawing/2014/main" id="{E17F92F6-5E15-9187-50FE-B4A049AEBEA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2%</a:t>
            </a:r>
            <a:endParaRPr dirty="0"/>
          </a:p>
        </p:txBody>
      </p:sp>
      <p:sp>
        <p:nvSpPr>
          <p:cNvPr id="1655" name="Google Shape;1655;p68">
            <a:extLst>
              <a:ext uri="{FF2B5EF4-FFF2-40B4-BE49-F238E27FC236}">
                <a16:creationId xmlns:a16="http://schemas.microsoft.com/office/drawing/2014/main" id="{BF736332-59B4-2E8C-8DB3-4EE6837151B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Through this entire process only one candidate is finalized for the job </a:t>
            </a:r>
          </a:p>
        </p:txBody>
      </p:sp>
      <p:sp>
        <p:nvSpPr>
          <p:cNvPr id="1656" name="Google Shape;1656;p68">
            <a:extLst>
              <a:ext uri="{FF2B5EF4-FFF2-40B4-BE49-F238E27FC236}">
                <a16:creationId xmlns:a16="http://schemas.microsoft.com/office/drawing/2014/main" id="{1D7AF935-6146-BC10-A335-D921CAAB8D02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0.4%</a:t>
            </a:r>
            <a:endParaRPr dirty="0"/>
          </a:p>
        </p:txBody>
      </p:sp>
      <p:sp>
        <p:nvSpPr>
          <p:cNvPr id="1657" name="Google Shape;1657;p68">
            <a:extLst>
              <a:ext uri="{FF2B5EF4-FFF2-40B4-BE49-F238E27FC236}">
                <a16:creationId xmlns:a16="http://schemas.microsoft.com/office/drawing/2014/main" id="{FB6E7EE2-6984-3A71-CD73-82FD6B909DC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2034800" y="3707300"/>
            <a:ext cx="24495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ven Pro"/>
              </a:rPr>
              <a:t>It takes an average of 42 days to fill an open position, with more specialist roles taking up to 65 days</a:t>
            </a:r>
          </a:p>
        </p:txBody>
      </p:sp>
      <p:sp>
        <p:nvSpPr>
          <p:cNvPr id="1658" name="Google Shape;1658;p68">
            <a:extLst>
              <a:ext uri="{FF2B5EF4-FFF2-40B4-BE49-F238E27FC236}">
                <a16:creationId xmlns:a16="http://schemas.microsoft.com/office/drawing/2014/main" id="{B0FCF10B-38C7-066C-6E12-940448A857D9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42</a:t>
            </a:r>
            <a:endParaRPr dirty="0"/>
          </a:p>
        </p:txBody>
      </p:sp>
      <p:sp>
        <p:nvSpPr>
          <p:cNvPr id="1660" name="Google Shape;1660;p68">
            <a:extLst>
              <a:ext uri="{FF2B5EF4-FFF2-40B4-BE49-F238E27FC236}">
                <a16:creationId xmlns:a16="http://schemas.microsoft.com/office/drawing/2014/main" id="{0299AEC2-7B3E-6B2F-1813-A974C0DC702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 lakh</a:t>
            </a:r>
            <a:endParaRPr dirty="0"/>
          </a:p>
        </p:txBody>
      </p:sp>
      <p:sp>
        <p:nvSpPr>
          <p:cNvPr id="2" name="Google Shape;1657;p68">
            <a:extLst>
              <a:ext uri="{FF2B5EF4-FFF2-40B4-BE49-F238E27FC236}">
                <a16:creationId xmlns:a16="http://schemas.microsoft.com/office/drawing/2014/main" id="{19508D94-17A6-7B05-FA7D-F8ABDFA9BFFE}"/>
              </a:ext>
            </a:extLst>
          </p:cNvPr>
          <p:cNvSpPr txBox="1">
            <a:spLocks/>
          </p:cNvSpPr>
          <p:nvPr/>
        </p:nvSpPr>
        <p:spPr>
          <a:xfrm>
            <a:off x="4834941" y="3783550"/>
            <a:ext cx="24495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dirty="0"/>
              <a:t>One bad hiring costs Indian companies over Rs20 lakh</a:t>
            </a:r>
          </a:p>
        </p:txBody>
      </p:sp>
    </p:spTree>
    <p:extLst>
      <p:ext uri="{BB962C8B-B14F-4D97-AF65-F5344CB8AC3E}">
        <p14:creationId xmlns:p14="http://schemas.microsoft.com/office/powerpoint/2010/main" val="395424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D5F82F23-79B9-1849-29DF-5BDF2BA3B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22FFD624-9F4E-83E0-11C4-94C5875D3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302" y="2388278"/>
            <a:ext cx="504739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Expected Outcomes</a:t>
            </a:r>
            <a:endParaRPr lang="en-IN" sz="5400" b="0" dirty="0"/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11E050F2-0C12-EBD3-4693-E54F8CE75EE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2927" y="1272000"/>
            <a:ext cx="1213723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284FD90E-CE65-F884-B575-3222D53A517D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E55E7364-14A6-0998-7A8C-237C8176387F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551EEA0B-0502-85CD-8EFC-CEB0D5984585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2DAE9A4A-60ED-9A59-FAF8-847E925F122D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4C4D5AE1-A751-0191-8B65-906403FB002C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CAEAD687-4202-1C8D-3793-7DE37CC825EE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59FD7181-1BB1-998B-EC9D-53F8E636B912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555330AE-FABB-DF94-462C-6EC2F4D25B9A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34D3CE0F-69AE-7637-DE5B-46C5DFE3EF20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023536BF-DD9C-9041-8D70-EB4684264911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473B8BA8-7AC9-5AD3-915E-80CA81A81905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82470377-558C-0A85-5FDA-F5967106D37E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2975CD09-DB5B-3E43-CC38-DD29E8723423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13B3E625-1DDF-C47B-254D-F8D75D213357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3312DD14-74E3-B743-0DC8-FD92C460AA75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DCD0B0F7-1BBB-F11B-21D7-A2A0F39EFCED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1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64"/>
          <p:cNvSpPr txBox="1">
            <a:spLocks noGrp="1"/>
          </p:cNvSpPr>
          <p:nvPr>
            <p:ph type="title"/>
          </p:nvPr>
        </p:nvSpPr>
        <p:spPr>
          <a:xfrm>
            <a:off x="796716" y="41015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Expected Outcomes</a:t>
            </a:r>
            <a:endParaRPr dirty="0"/>
          </a:p>
        </p:txBody>
      </p:sp>
      <p:sp>
        <p:nvSpPr>
          <p:cNvPr id="1566" name="Google Shape;1566;p64"/>
          <p:cNvSpPr txBox="1"/>
          <p:nvPr/>
        </p:nvSpPr>
        <p:spPr>
          <a:xfrm>
            <a:off x="722375" y="1059149"/>
            <a:ext cx="2796900" cy="68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</a:rPr>
              <a:t>Finding the right candidates</a:t>
            </a:r>
            <a:endParaRPr lang="en-IN" sz="16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568" name="Google Shape;1568;p64"/>
          <p:cNvSpPr txBox="1"/>
          <p:nvPr/>
        </p:nvSpPr>
        <p:spPr>
          <a:xfrm>
            <a:off x="812330" y="1923099"/>
            <a:ext cx="279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IN" dirty="0"/>
              <a:t>Efficient Recruitment</a:t>
            </a:r>
            <a:endParaRPr lang="en-IN" dirty="0">
              <a:sym typeface="Montserrat"/>
            </a:endParaRPr>
          </a:p>
        </p:txBody>
      </p:sp>
      <p:sp>
        <p:nvSpPr>
          <p:cNvPr id="1569" name="Google Shape;1569;p64"/>
          <p:cNvSpPr txBox="1"/>
          <p:nvPr/>
        </p:nvSpPr>
        <p:spPr>
          <a:xfrm>
            <a:off x="3806076" y="2325999"/>
            <a:ext cx="15435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Intelligent Talent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Acquisition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endParaRPr sz="1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1" name="Google Shape;1571;p64"/>
          <p:cNvSpPr txBox="1"/>
          <p:nvPr/>
        </p:nvSpPr>
        <p:spPr>
          <a:xfrm>
            <a:off x="722375" y="3021497"/>
            <a:ext cx="279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</a:rPr>
              <a:t>Personalized</a:t>
            </a:r>
            <a:r>
              <a:rPr lang="en-IN" sz="2000" dirty="0"/>
              <a:t> </a:t>
            </a:r>
            <a:r>
              <a:rPr lang="en-IN" sz="1600" b="1" dirty="0">
                <a:solidFill>
                  <a:schemeClr val="lt1"/>
                </a:solidFill>
                <a:latin typeface="Montserrat"/>
              </a:rPr>
              <a:t>Recommendations</a:t>
            </a:r>
            <a:endParaRPr sz="16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573" name="Google Shape;1573;p64"/>
          <p:cNvSpPr txBox="1"/>
          <p:nvPr/>
        </p:nvSpPr>
        <p:spPr>
          <a:xfrm>
            <a:off x="722375" y="3882901"/>
            <a:ext cx="279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</a:rPr>
              <a:t>Secure Data Handling</a:t>
            </a:r>
            <a:endParaRPr sz="16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575" name="Google Shape;1575;p64"/>
          <p:cNvSpPr txBox="1"/>
          <p:nvPr/>
        </p:nvSpPr>
        <p:spPr>
          <a:xfrm>
            <a:off x="5624725" y="1298700"/>
            <a:ext cx="279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</a:rPr>
              <a:t>Ethical and Inclusive Hiring</a:t>
            </a:r>
            <a:endParaRPr sz="16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577" name="Google Shape;1577;p64"/>
          <p:cNvSpPr txBox="1"/>
          <p:nvPr/>
        </p:nvSpPr>
        <p:spPr>
          <a:xfrm>
            <a:off x="5624725" y="2160093"/>
            <a:ext cx="279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Increased Placements Statistics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9" name="Google Shape;1579;p64"/>
          <p:cNvSpPr txBox="1"/>
          <p:nvPr/>
        </p:nvSpPr>
        <p:spPr>
          <a:xfrm>
            <a:off x="5624725" y="3152759"/>
            <a:ext cx="279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Better Time and Resource Management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64"/>
          <p:cNvSpPr txBox="1"/>
          <p:nvPr/>
        </p:nvSpPr>
        <p:spPr>
          <a:xfrm>
            <a:off x="5624725" y="3882901"/>
            <a:ext cx="279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Better Resume Analysis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2" name="Google Shape;1582;p64"/>
          <p:cNvCxnSpPr>
            <a:cxnSpLocks/>
            <a:stCxn id="1566" idx="3"/>
            <a:endCxn id="1569" idx="1"/>
          </p:cNvCxnSpPr>
          <p:nvPr/>
        </p:nvCxnSpPr>
        <p:spPr>
          <a:xfrm>
            <a:off x="3519275" y="1399664"/>
            <a:ext cx="286801" cy="13598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3" name="Google Shape;1583;p64"/>
          <p:cNvCxnSpPr>
            <a:stCxn id="1571" idx="3"/>
            <a:endCxn id="1569" idx="1"/>
          </p:cNvCxnSpPr>
          <p:nvPr/>
        </p:nvCxnSpPr>
        <p:spPr>
          <a:xfrm flipV="1">
            <a:off x="3519275" y="2759499"/>
            <a:ext cx="286801" cy="4634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64"/>
          <p:cNvCxnSpPr>
            <a:stCxn id="1573" idx="3"/>
            <a:endCxn id="1569" idx="1"/>
          </p:cNvCxnSpPr>
          <p:nvPr/>
        </p:nvCxnSpPr>
        <p:spPr>
          <a:xfrm flipV="1">
            <a:off x="3519275" y="2759499"/>
            <a:ext cx="286801" cy="13248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6" name="Google Shape;1586;p64"/>
          <p:cNvCxnSpPr>
            <a:stCxn id="1575" idx="1"/>
            <a:endCxn id="1569" idx="3"/>
          </p:cNvCxnSpPr>
          <p:nvPr/>
        </p:nvCxnSpPr>
        <p:spPr>
          <a:xfrm rot="10800000" flipV="1">
            <a:off x="5349577" y="1500149"/>
            <a:ext cx="275149" cy="12593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7" name="Google Shape;1587;p64"/>
          <p:cNvCxnSpPr>
            <a:cxnSpLocks/>
            <a:endCxn id="1569" idx="3"/>
          </p:cNvCxnSpPr>
          <p:nvPr/>
        </p:nvCxnSpPr>
        <p:spPr>
          <a:xfrm rot="5400000">
            <a:off x="5047089" y="2316613"/>
            <a:ext cx="745374" cy="140399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8" name="Google Shape;1588;p64"/>
          <p:cNvCxnSpPr>
            <a:stCxn id="1579" idx="1"/>
            <a:endCxn id="1569" idx="3"/>
          </p:cNvCxnSpPr>
          <p:nvPr/>
        </p:nvCxnSpPr>
        <p:spPr>
          <a:xfrm rot="10800000">
            <a:off x="5349577" y="2759499"/>
            <a:ext cx="275149" cy="594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9" name="Google Shape;1589;p64"/>
          <p:cNvCxnSpPr>
            <a:stCxn id="1581" idx="1"/>
            <a:endCxn id="1569" idx="3"/>
          </p:cNvCxnSpPr>
          <p:nvPr/>
        </p:nvCxnSpPr>
        <p:spPr>
          <a:xfrm rot="10800000">
            <a:off x="5349577" y="2759499"/>
            <a:ext cx="275149" cy="13248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588;p64">
            <a:extLst>
              <a:ext uri="{FF2B5EF4-FFF2-40B4-BE49-F238E27FC236}">
                <a16:creationId xmlns:a16="http://schemas.microsoft.com/office/drawing/2014/main" id="{1F6AF831-E9D7-7272-D4C2-96384E2A4BCE}"/>
              </a:ext>
            </a:extLst>
          </p:cNvPr>
          <p:cNvCxnSpPr>
            <a:cxnSpLocks/>
          </p:cNvCxnSpPr>
          <p:nvPr/>
        </p:nvCxnSpPr>
        <p:spPr>
          <a:xfrm rot="5400000">
            <a:off x="5105289" y="2608318"/>
            <a:ext cx="904124" cy="134750"/>
          </a:xfrm>
          <a:prstGeom prst="bentConnector3">
            <a:avLst>
              <a:gd name="adj1" fmla="val -15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582;p64">
            <a:extLst>
              <a:ext uri="{FF2B5EF4-FFF2-40B4-BE49-F238E27FC236}">
                <a16:creationId xmlns:a16="http://schemas.microsoft.com/office/drawing/2014/main" id="{33E4D855-05BE-BAC4-4216-AD7E20D01CD1}"/>
              </a:ext>
            </a:extLst>
          </p:cNvPr>
          <p:cNvCxnSpPr>
            <a:cxnSpLocks/>
            <a:endCxn id="1568" idx="3"/>
          </p:cNvCxnSpPr>
          <p:nvPr/>
        </p:nvCxnSpPr>
        <p:spPr>
          <a:xfrm flipV="1">
            <a:off x="3538855" y="2124549"/>
            <a:ext cx="70375" cy="4806"/>
          </a:xfrm>
          <a:prstGeom prst="bentConnector3">
            <a:avLst>
              <a:gd name="adj1" fmla="val 17130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F17AE3FB-47F1-6EF1-0329-BD731374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5FFEA98C-A5C8-2166-DD1A-A08D7FE35C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302" y="2388278"/>
            <a:ext cx="504739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dirty="0"/>
              <a:t>Conclusion</a:t>
            </a:r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0F6941A7-872D-0A6E-36EE-4798F3B695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2927" y="1272000"/>
            <a:ext cx="1213723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5B47802C-8E80-0A4A-51B3-0C870B86E9B1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59537A63-0390-46DE-B1BE-F10356942823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865589F6-6529-36C6-2529-790CB0CB43DB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129FA5BA-341D-B593-B118-346581B5DABA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EBB4DE57-E307-C815-A18E-9EF42575E48F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B205FF2F-02D2-3828-B3AB-3648CFB852A4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AA4D4658-EE16-6301-D81E-EA5C90FF1A39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AAF89CBE-F075-734B-71B8-8B93E2FF0350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95B4A77D-914D-91E1-E294-ED4232590604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A15D9957-C8A0-6160-041F-84F07B32FE21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5BAC6306-EEBD-3897-CA61-52AB9A07F6F9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81305C9D-2373-9307-F8E4-ACB10D1F01D1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1B778E95-DDBE-9E6C-5855-E362870816DD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E4DCE14F-A2C2-8C35-64D6-8A676CA3A9DC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D06E2D03-9921-2704-562A-9AB0AC5707A6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B562ACF1-2D6F-61BD-1EE4-00E91686FF51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>
          <a:extLst>
            <a:ext uri="{FF2B5EF4-FFF2-40B4-BE49-F238E27FC236}">
              <a16:creationId xmlns:a16="http://schemas.microsoft.com/office/drawing/2014/main" id="{D872DF54-0C50-B9FA-7872-CB35ACA80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4">
            <a:extLst>
              <a:ext uri="{FF2B5EF4-FFF2-40B4-BE49-F238E27FC236}">
                <a16:creationId xmlns:a16="http://schemas.microsoft.com/office/drawing/2014/main" id="{6FA27279-76DF-5DCA-C9A6-3C185A678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3859" y="1520125"/>
            <a:ext cx="6056742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 Intelligent Talent Acquisition System, driven by smart technology, enhances accuracy, streamlines hiring, and improves the overall experience. It ensures better matches, simplifies scheduling, and employs predictive analytics for a smarter, fairer recruitment process, marking a significant shift in how organizations approach hiring.</a:t>
            </a:r>
            <a:endParaRPr sz="1600" dirty="0"/>
          </a:p>
        </p:txBody>
      </p:sp>
      <p:grpSp>
        <p:nvGrpSpPr>
          <p:cNvPr id="1129" name="Google Shape;1129;p44">
            <a:extLst>
              <a:ext uri="{FF2B5EF4-FFF2-40B4-BE49-F238E27FC236}">
                <a16:creationId xmlns:a16="http://schemas.microsoft.com/office/drawing/2014/main" id="{C0E9A1ED-315B-3A53-998F-064586DB2E48}"/>
              </a:ext>
            </a:extLst>
          </p:cNvPr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30" name="Google Shape;1130;p44">
              <a:extLst>
                <a:ext uri="{FF2B5EF4-FFF2-40B4-BE49-F238E27FC236}">
                  <a16:creationId xmlns:a16="http://schemas.microsoft.com/office/drawing/2014/main" id="{E0631BCB-8362-7302-FE46-8F7ADD5CF7BF}"/>
                </a:ext>
              </a:extLst>
            </p:cNvPr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1" name="Google Shape;1131;p44">
              <a:extLst>
                <a:ext uri="{FF2B5EF4-FFF2-40B4-BE49-F238E27FC236}">
                  <a16:creationId xmlns:a16="http://schemas.microsoft.com/office/drawing/2014/main" id="{0D0A6113-B3A9-96DA-36B5-E146DA16AEB1}"/>
                </a:ext>
              </a:extLst>
            </p:cNvPr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32" name="Google Shape;1132;p44">
              <a:extLst>
                <a:ext uri="{FF2B5EF4-FFF2-40B4-BE49-F238E27FC236}">
                  <a16:creationId xmlns:a16="http://schemas.microsoft.com/office/drawing/2014/main" id="{E0A9B53E-5937-E604-351B-27321CC79606}"/>
                </a:ext>
              </a:extLst>
            </p:cNvPr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33" name="Google Shape;1133;p44">
                <a:extLst>
                  <a:ext uri="{FF2B5EF4-FFF2-40B4-BE49-F238E27FC236}">
                    <a16:creationId xmlns:a16="http://schemas.microsoft.com/office/drawing/2014/main" id="{193B8A06-CCDF-07B4-43DA-1DD2A7258A8B}"/>
                  </a:ext>
                </a:extLst>
              </p:cNvPr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44">
                <a:extLst>
                  <a:ext uri="{FF2B5EF4-FFF2-40B4-BE49-F238E27FC236}">
                    <a16:creationId xmlns:a16="http://schemas.microsoft.com/office/drawing/2014/main" id="{77DC4B5A-F8C5-C40B-4EED-985EE8DD1235}"/>
                  </a:ext>
                </a:extLst>
              </p:cNvPr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44">
                <a:extLst>
                  <a:ext uri="{FF2B5EF4-FFF2-40B4-BE49-F238E27FC236}">
                    <a16:creationId xmlns:a16="http://schemas.microsoft.com/office/drawing/2014/main" id="{B6551CFF-D49E-1350-C6C2-9517393F2F69}"/>
                  </a:ext>
                </a:extLst>
              </p:cNvPr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44">
                <a:extLst>
                  <a:ext uri="{FF2B5EF4-FFF2-40B4-BE49-F238E27FC236}">
                    <a16:creationId xmlns:a16="http://schemas.microsoft.com/office/drawing/2014/main" id="{5EE1AB51-A18C-3BD6-71B0-64E0FFE5A267}"/>
                  </a:ext>
                </a:extLst>
              </p:cNvPr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44">
                <a:extLst>
                  <a:ext uri="{FF2B5EF4-FFF2-40B4-BE49-F238E27FC236}">
                    <a16:creationId xmlns:a16="http://schemas.microsoft.com/office/drawing/2014/main" id="{CDD2C973-2CA1-C16D-5A10-64AC60B1E3C7}"/>
                  </a:ext>
                </a:extLst>
              </p:cNvPr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44">
                <a:extLst>
                  <a:ext uri="{FF2B5EF4-FFF2-40B4-BE49-F238E27FC236}">
                    <a16:creationId xmlns:a16="http://schemas.microsoft.com/office/drawing/2014/main" id="{F354033D-7CBB-D598-3C8D-8A157EA28784}"/>
                  </a:ext>
                </a:extLst>
              </p:cNvPr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44">
                <a:extLst>
                  <a:ext uri="{FF2B5EF4-FFF2-40B4-BE49-F238E27FC236}">
                    <a16:creationId xmlns:a16="http://schemas.microsoft.com/office/drawing/2014/main" id="{67035981-6C92-E42C-AB92-89E094C472E4}"/>
                  </a:ext>
                </a:extLst>
              </p:cNvPr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44">
                <a:extLst>
                  <a:ext uri="{FF2B5EF4-FFF2-40B4-BE49-F238E27FC236}">
                    <a16:creationId xmlns:a16="http://schemas.microsoft.com/office/drawing/2014/main" id="{2B775BDB-E72D-71AC-FE3A-CF52DD7DA978}"/>
                  </a:ext>
                </a:extLst>
              </p:cNvPr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44">
                <a:extLst>
                  <a:ext uri="{FF2B5EF4-FFF2-40B4-BE49-F238E27FC236}">
                    <a16:creationId xmlns:a16="http://schemas.microsoft.com/office/drawing/2014/main" id="{60B0EEE1-EF7A-D027-F4FB-7F2972C6B9A4}"/>
                  </a:ext>
                </a:extLst>
              </p:cNvPr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44">
                <a:extLst>
                  <a:ext uri="{FF2B5EF4-FFF2-40B4-BE49-F238E27FC236}">
                    <a16:creationId xmlns:a16="http://schemas.microsoft.com/office/drawing/2014/main" id="{546AF094-75E9-003B-CD93-A8A764EC4EEA}"/>
                  </a:ext>
                </a:extLst>
              </p:cNvPr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44">
                <a:extLst>
                  <a:ext uri="{FF2B5EF4-FFF2-40B4-BE49-F238E27FC236}">
                    <a16:creationId xmlns:a16="http://schemas.microsoft.com/office/drawing/2014/main" id="{C1E7A49A-5AE4-F8EB-1152-CCD92E8A0F5D}"/>
                  </a:ext>
                </a:extLst>
              </p:cNvPr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44">
                <a:extLst>
                  <a:ext uri="{FF2B5EF4-FFF2-40B4-BE49-F238E27FC236}">
                    <a16:creationId xmlns:a16="http://schemas.microsoft.com/office/drawing/2014/main" id="{7BCA5A2D-5D8C-27C5-E85C-0DD5D0D72FC3}"/>
                  </a:ext>
                </a:extLst>
              </p:cNvPr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44">
                <a:extLst>
                  <a:ext uri="{FF2B5EF4-FFF2-40B4-BE49-F238E27FC236}">
                    <a16:creationId xmlns:a16="http://schemas.microsoft.com/office/drawing/2014/main" id="{45332FE9-F139-960F-6B6A-6C19052E0D3D}"/>
                  </a:ext>
                </a:extLst>
              </p:cNvPr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44">
                <a:extLst>
                  <a:ext uri="{FF2B5EF4-FFF2-40B4-BE49-F238E27FC236}">
                    <a16:creationId xmlns:a16="http://schemas.microsoft.com/office/drawing/2014/main" id="{3E3CA2ED-8426-FD05-860C-BDCBABB35839}"/>
                  </a:ext>
                </a:extLst>
              </p:cNvPr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0329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3EDC29FC-4044-0EC7-F683-C0F74E05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1963DBE3-4302-8B02-093A-9D064CA19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3241" y="1816650"/>
            <a:ext cx="504739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/>
              <a:t>Thank You</a:t>
            </a:r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CFA68F06-6F96-2AF6-EF08-9AFBF6C99F15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6E6092A1-F65F-60DE-902C-DA4CBFECADEA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5A07B5B7-7778-7E30-3756-C6BD81503E09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574885C3-0AC9-A219-2D08-9C135DCB8A6C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43356FC7-8507-810B-1E7E-EFBA59240E40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E2C40EF1-E69E-31E5-2E44-DAF1FD117051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5D3076A2-25E9-B22B-5921-19054633C1EB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51DA4607-8791-3AA2-7DF2-1BAEBA287A5B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F0981A00-730F-4D0D-1278-29FBA69E4A38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6F8BA89F-BCB4-8300-2C53-99F3314FDED2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3C5F6D4C-A190-7856-F79E-4493636B9A24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9B07B112-DF0D-BB0A-9858-F68823DB24C6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ED19061B-49BD-9320-93ED-391882D3EE78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4A73E6B9-FEC1-2E61-827B-08C0D21F4889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4B3DBA40-CE2A-2289-5D76-5B758697513E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EADA8B1E-749A-4864-B99C-9CA8C17B2520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53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9"/>
          <p:cNvSpPr txBox="1">
            <a:spLocks noGrp="1"/>
          </p:cNvSpPr>
          <p:nvPr>
            <p:ph type="title"/>
          </p:nvPr>
        </p:nvSpPr>
        <p:spPr>
          <a:xfrm>
            <a:off x="722400" y="1982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993" name="Google Shape;993;p39"/>
          <p:cNvSpPr txBox="1">
            <a:spLocks noGrp="1"/>
          </p:cNvSpPr>
          <p:nvPr>
            <p:ph type="title" idx="2"/>
          </p:nvPr>
        </p:nvSpPr>
        <p:spPr>
          <a:xfrm>
            <a:off x="1557543" y="794787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4" name="Google Shape;994;p39"/>
          <p:cNvSpPr txBox="1">
            <a:spLocks noGrp="1"/>
          </p:cNvSpPr>
          <p:nvPr>
            <p:ph type="title" idx="3"/>
          </p:nvPr>
        </p:nvSpPr>
        <p:spPr>
          <a:xfrm>
            <a:off x="1577556" y="4149213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95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1568099" y="1912929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96" name="Google Shape;996;p39"/>
          <p:cNvSpPr txBox="1">
            <a:spLocks noGrp="1"/>
          </p:cNvSpPr>
          <p:nvPr>
            <p:ph type="title" idx="5"/>
          </p:nvPr>
        </p:nvSpPr>
        <p:spPr>
          <a:xfrm>
            <a:off x="1568099" y="3031071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7" name="Google Shape;997;p39"/>
          <p:cNvSpPr txBox="1">
            <a:spLocks noGrp="1"/>
          </p:cNvSpPr>
          <p:nvPr>
            <p:ph type="subTitle" idx="1"/>
          </p:nvPr>
        </p:nvSpPr>
        <p:spPr>
          <a:xfrm>
            <a:off x="2448278" y="918987"/>
            <a:ext cx="1781636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</a:t>
            </a:r>
            <a:endParaRPr dirty="0"/>
          </a:p>
        </p:txBody>
      </p:sp>
      <p:sp>
        <p:nvSpPr>
          <p:cNvPr id="998" name="Google Shape;998;p39"/>
          <p:cNvSpPr txBox="1">
            <a:spLocks noGrp="1"/>
          </p:cNvSpPr>
          <p:nvPr>
            <p:ph type="subTitle" idx="6"/>
          </p:nvPr>
        </p:nvSpPr>
        <p:spPr>
          <a:xfrm>
            <a:off x="6189931" y="897308"/>
            <a:ext cx="1857425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999" name="Google Shape;999;p39"/>
          <p:cNvSpPr txBox="1">
            <a:spLocks noGrp="1"/>
          </p:cNvSpPr>
          <p:nvPr>
            <p:ph type="subTitle" idx="7"/>
          </p:nvPr>
        </p:nvSpPr>
        <p:spPr>
          <a:xfrm>
            <a:off x="2448276" y="2033985"/>
            <a:ext cx="1714729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1000" name="Google Shape;1000;p39"/>
          <p:cNvSpPr txBox="1">
            <a:spLocks noGrp="1"/>
          </p:cNvSpPr>
          <p:nvPr>
            <p:ph type="subTitle" idx="8"/>
          </p:nvPr>
        </p:nvSpPr>
        <p:spPr>
          <a:xfrm>
            <a:off x="2444624" y="3241581"/>
            <a:ext cx="1581037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Scope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01" name="Google Shape;1001;p39"/>
          <p:cNvSpPr txBox="1">
            <a:spLocks noGrp="1"/>
          </p:cNvSpPr>
          <p:nvPr>
            <p:ph type="title" idx="9"/>
          </p:nvPr>
        </p:nvSpPr>
        <p:spPr>
          <a:xfrm>
            <a:off x="5287429" y="77090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02" name="Google Shape;1002;p39"/>
          <p:cNvSpPr txBox="1">
            <a:spLocks noGrp="1"/>
          </p:cNvSpPr>
          <p:nvPr>
            <p:ph type="title" idx="13"/>
          </p:nvPr>
        </p:nvSpPr>
        <p:spPr>
          <a:xfrm>
            <a:off x="5287429" y="1912929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03" name="Google Shape;1003;p39"/>
          <p:cNvSpPr txBox="1">
            <a:spLocks noGrp="1"/>
          </p:cNvSpPr>
          <p:nvPr>
            <p:ph type="subTitle" idx="14"/>
          </p:nvPr>
        </p:nvSpPr>
        <p:spPr>
          <a:xfrm>
            <a:off x="6190543" y="1999050"/>
            <a:ext cx="225764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Requirements</a:t>
            </a:r>
            <a:endParaRPr dirty="0"/>
          </a:p>
        </p:txBody>
      </p:sp>
      <p:sp>
        <p:nvSpPr>
          <p:cNvPr id="1004" name="Google Shape;1004;p39"/>
          <p:cNvSpPr txBox="1">
            <a:spLocks noGrp="1"/>
          </p:cNvSpPr>
          <p:nvPr>
            <p:ph type="subTitle" idx="15"/>
          </p:nvPr>
        </p:nvSpPr>
        <p:spPr>
          <a:xfrm>
            <a:off x="6189931" y="4280289"/>
            <a:ext cx="1753436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Google Shape;1002;p39">
            <a:extLst>
              <a:ext uri="{FF2B5EF4-FFF2-40B4-BE49-F238E27FC236}">
                <a16:creationId xmlns:a16="http://schemas.microsoft.com/office/drawing/2014/main" id="{8860A29B-EDA8-16B7-3AE3-7F66933A2E2E}"/>
              </a:ext>
            </a:extLst>
          </p:cNvPr>
          <p:cNvSpPr txBox="1">
            <a:spLocks/>
          </p:cNvSpPr>
          <p:nvPr/>
        </p:nvSpPr>
        <p:spPr>
          <a:xfrm>
            <a:off x="5287429" y="3031071"/>
            <a:ext cx="773700" cy="77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1002;p39">
            <a:extLst>
              <a:ext uri="{FF2B5EF4-FFF2-40B4-BE49-F238E27FC236}">
                <a16:creationId xmlns:a16="http://schemas.microsoft.com/office/drawing/2014/main" id="{80F9C1D8-926E-80C6-A5B3-2C5FFC607223}"/>
              </a:ext>
            </a:extLst>
          </p:cNvPr>
          <p:cNvSpPr txBox="1">
            <a:spLocks/>
          </p:cNvSpPr>
          <p:nvPr/>
        </p:nvSpPr>
        <p:spPr>
          <a:xfrm>
            <a:off x="5287429" y="4149213"/>
            <a:ext cx="773700" cy="77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4" name="Google Shape;1003;p39">
            <a:extLst>
              <a:ext uri="{FF2B5EF4-FFF2-40B4-BE49-F238E27FC236}">
                <a16:creationId xmlns:a16="http://schemas.microsoft.com/office/drawing/2014/main" id="{DEEF6670-1882-C117-5458-02D72325E5C0}"/>
              </a:ext>
            </a:extLst>
          </p:cNvPr>
          <p:cNvSpPr txBox="1">
            <a:spLocks/>
          </p:cNvSpPr>
          <p:nvPr/>
        </p:nvSpPr>
        <p:spPr>
          <a:xfrm>
            <a:off x="6190543" y="3127871"/>
            <a:ext cx="225764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IN" dirty="0"/>
              <a:t>Outcomes</a:t>
            </a:r>
          </a:p>
        </p:txBody>
      </p:sp>
      <p:sp>
        <p:nvSpPr>
          <p:cNvPr id="5" name="Google Shape;1000;p39">
            <a:extLst>
              <a:ext uri="{FF2B5EF4-FFF2-40B4-BE49-F238E27FC236}">
                <a16:creationId xmlns:a16="http://schemas.microsoft.com/office/drawing/2014/main" id="{9EA0AB89-F8AF-A05D-BC80-352BA9550CAF}"/>
              </a:ext>
            </a:extLst>
          </p:cNvPr>
          <p:cNvSpPr txBox="1">
            <a:spLocks/>
          </p:cNvSpPr>
          <p:nvPr/>
        </p:nvSpPr>
        <p:spPr>
          <a:xfrm>
            <a:off x="2515123" y="4273413"/>
            <a:ext cx="1581037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IN" sz="1800" b="1" i="0" dirty="0">
                <a:solidFill>
                  <a:srgbClr val="00649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Objectives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2364449" y="2361300"/>
            <a:ext cx="4556739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Introduction</a:t>
            </a:r>
            <a:endParaRPr sz="54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 txBox="1">
            <a:spLocks noGrp="1"/>
          </p:cNvSpPr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79" name="Google Shape;1079;p42"/>
          <p:cNvSpPr txBox="1">
            <a:spLocks noGrp="1"/>
          </p:cNvSpPr>
          <p:nvPr>
            <p:ph type="subTitle" idx="1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Simplifying hiring with advanced tech. Deep learning assesses candidates, machine learning provides recommendations, m</a:t>
            </a:r>
            <a:r>
              <a:rPr lang="en-US" dirty="0"/>
              <a:t>aking hiring easier, more accurate, and friendlier for everyone involved</a:t>
            </a:r>
            <a:endParaRPr lang="en-US" dirty="0">
              <a:solidFill>
                <a:schemeClr val="tx1"/>
              </a:solidFill>
              <a:latin typeface="Maven Pro" panose="020B0604020202020204" charset="0"/>
            </a:endParaRPr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5" name="Google Shape;1095;p42"/>
          <p:cNvGrpSpPr/>
          <p:nvPr/>
        </p:nvGrpSpPr>
        <p:grpSpPr>
          <a:xfrm>
            <a:off x="2028279" y="-744737"/>
            <a:ext cx="1885275" cy="1884250"/>
            <a:chOff x="2609275" y="3149350"/>
            <a:chExt cx="1885275" cy="1884250"/>
          </a:xfrm>
        </p:grpSpPr>
        <p:sp>
          <p:nvSpPr>
            <p:cNvPr id="1096" name="Google Shape;1096;p42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2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FE19A924-CA67-790A-AB58-5AE1C182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2A05EDFC-FC15-8E1F-60A2-312B19C930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449" y="2361300"/>
            <a:ext cx="504739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Problem Statement</a:t>
            </a:r>
            <a:endParaRPr lang="en-IN" sz="5400" b="0" dirty="0"/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3E8E5719-348E-96C4-CB60-2AF816600AB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84702" y="1272000"/>
            <a:ext cx="1131948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0C9CBBAC-105C-43CB-8129-447D59C1210D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6A0A6336-C33F-B174-E426-1C8D4C2F9825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7D6947D2-CEA3-CB3E-94C7-D8F82AC426D2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18BD0B23-7E75-5048-8BDD-D4DD8FCDDEBB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DB67DFC3-5946-7990-FECA-48F1F0FA7A06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D81C0F43-2E91-E579-A85B-40A4E1376CA2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D2030FA3-114F-B2A6-FB44-3DEC93051EC1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9C7E71E4-9A3C-0371-AE4B-F6B4D04CE6B5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1BDCD684-C7C5-7555-17AA-6FE73F33340D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E569425B-24E3-6B44-5587-5F7481303F76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AB7D33E5-D3A6-AEFC-33A1-3669860B67F1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EEE61FAB-8385-1409-EE94-170363AA2C7F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30B4490B-B731-4B23-EB17-F1015E6D8D3C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E6E6C4AE-8FFD-BEC3-ED41-4AAECE716301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66704ABC-636E-2441-21AB-D369B3B918DD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48579C5E-3BD1-0B4A-B760-51D23AD3F73F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13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F69E5253-4129-0852-4943-F6FD68A94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>
            <a:extLst>
              <a:ext uri="{FF2B5EF4-FFF2-40B4-BE49-F238E27FC236}">
                <a16:creationId xmlns:a16="http://schemas.microsoft.com/office/drawing/2014/main" id="{15AE0EFE-939B-C6FE-695A-7304EFD69D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5436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 Overview</a:t>
            </a:r>
            <a:endParaRPr dirty="0"/>
          </a:p>
        </p:txBody>
      </p:sp>
      <p:sp>
        <p:nvSpPr>
          <p:cNvPr id="1195" name="Google Shape;1195;p47">
            <a:extLst>
              <a:ext uri="{FF2B5EF4-FFF2-40B4-BE49-F238E27FC236}">
                <a16:creationId xmlns:a16="http://schemas.microsoft.com/office/drawing/2014/main" id="{0E506908-542E-A745-3C58-8FACE38605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7575" y="1968972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 resume reviews are time-consuming and may overlook qualified candidates due to human biases.</a:t>
            </a:r>
            <a:endParaRPr dirty="0"/>
          </a:p>
        </p:txBody>
      </p:sp>
      <p:sp>
        <p:nvSpPr>
          <p:cNvPr id="1196" name="Google Shape;1196;p47">
            <a:extLst>
              <a:ext uri="{FF2B5EF4-FFF2-40B4-BE49-F238E27FC236}">
                <a16:creationId xmlns:a16="http://schemas.microsoft.com/office/drawing/2014/main" id="{FE81788A-4165-B3D0-FF5F-0DA02A97F80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709864" y="1922686"/>
            <a:ext cx="2703300" cy="80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 interview scheduling leads to communication issues, causing conflicts and delays in the process.</a:t>
            </a:r>
            <a:endParaRPr dirty="0"/>
          </a:p>
        </p:txBody>
      </p:sp>
      <p:sp>
        <p:nvSpPr>
          <p:cNvPr id="1197" name="Google Shape;1197;p47">
            <a:extLst>
              <a:ext uri="{FF2B5EF4-FFF2-40B4-BE49-F238E27FC236}">
                <a16:creationId xmlns:a16="http://schemas.microsoft.com/office/drawing/2014/main" id="{1D0F029F-6D9C-E53A-6923-365CA5DA0FC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77550" y="1653416"/>
            <a:ext cx="2894425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Manual Resume Screening</a:t>
            </a:r>
            <a:endParaRPr dirty="0"/>
          </a:p>
        </p:txBody>
      </p:sp>
      <p:sp>
        <p:nvSpPr>
          <p:cNvPr id="1198" name="Google Shape;1198;p47">
            <a:extLst>
              <a:ext uri="{FF2B5EF4-FFF2-40B4-BE49-F238E27FC236}">
                <a16:creationId xmlns:a16="http://schemas.microsoft.com/office/drawing/2014/main" id="{EDA451AC-BFEB-372D-925C-1F4D266831A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718250" y="1554711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Manual Interview Scheduling</a:t>
            </a:r>
            <a:endParaRPr dirty="0"/>
          </a:p>
        </p:txBody>
      </p:sp>
      <p:sp>
        <p:nvSpPr>
          <p:cNvPr id="1199" name="Google Shape;1199;p47">
            <a:extLst>
              <a:ext uri="{FF2B5EF4-FFF2-40B4-BE49-F238E27FC236}">
                <a16:creationId xmlns:a16="http://schemas.microsoft.com/office/drawing/2014/main" id="{BC512BCF-90AB-63CA-4DA2-5CC449C8619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677575" y="36198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 skill-to-job matching lacks adaptability and precision, risking poor candidate-job fits.</a:t>
            </a:r>
            <a:endParaRPr dirty="0"/>
          </a:p>
        </p:txBody>
      </p:sp>
      <p:sp>
        <p:nvSpPr>
          <p:cNvPr id="1200" name="Google Shape;1200;p47">
            <a:extLst>
              <a:ext uri="{FF2B5EF4-FFF2-40B4-BE49-F238E27FC236}">
                <a16:creationId xmlns:a16="http://schemas.microsoft.com/office/drawing/2014/main" id="{57799E2A-BFD8-FC9F-9354-D9A98EAB8020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707574" y="3618049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Without predictive analytics, estimating hiring time becomes difficult, limiting effective workforce planning.</a:t>
            </a:r>
            <a:endParaRPr dirty="0"/>
          </a:p>
        </p:txBody>
      </p:sp>
      <p:sp>
        <p:nvSpPr>
          <p:cNvPr id="1201" name="Google Shape;1201;p47">
            <a:extLst>
              <a:ext uri="{FF2B5EF4-FFF2-40B4-BE49-F238E27FC236}">
                <a16:creationId xmlns:a16="http://schemas.microsoft.com/office/drawing/2014/main" id="{7B85C74E-86E1-B2FE-67B1-624E095B25AC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677575" y="3323056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Limited Skill Matching</a:t>
            </a:r>
            <a:endParaRPr dirty="0"/>
          </a:p>
        </p:txBody>
      </p:sp>
      <p:sp>
        <p:nvSpPr>
          <p:cNvPr id="1202" name="Google Shape;1202;p47">
            <a:extLst>
              <a:ext uri="{FF2B5EF4-FFF2-40B4-BE49-F238E27FC236}">
                <a16:creationId xmlns:a16="http://schemas.microsoft.com/office/drawing/2014/main" id="{F2CC199D-1F9B-0280-A554-24007FB89CCE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718250" y="3215149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Lack of Predictive Analytics</a:t>
            </a:r>
            <a:endParaRPr dirty="0"/>
          </a:p>
        </p:txBody>
      </p:sp>
      <p:sp>
        <p:nvSpPr>
          <p:cNvPr id="1203" name="Google Shape;1203;p47">
            <a:extLst>
              <a:ext uri="{FF2B5EF4-FFF2-40B4-BE49-F238E27FC236}">
                <a16:creationId xmlns:a16="http://schemas.microsoft.com/office/drawing/2014/main" id="{1A73C8DA-147F-3774-9E22-611D43E53F3C}"/>
              </a:ext>
            </a:extLst>
          </p:cNvPr>
          <p:cNvSpPr/>
          <p:nvPr/>
        </p:nvSpPr>
        <p:spPr>
          <a:xfrm>
            <a:off x="722375" y="1598725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4" name="Google Shape;1204;p47">
            <a:extLst>
              <a:ext uri="{FF2B5EF4-FFF2-40B4-BE49-F238E27FC236}">
                <a16:creationId xmlns:a16="http://schemas.microsoft.com/office/drawing/2014/main" id="{FF6FF411-F1F0-67FA-7DAA-4F2E6119FCFF}"/>
              </a:ext>
            </a:extLst>
          </p:cNvPr>
          <p:cNvSpPr/>
          <p:nvPr/>
        </p:nvSpPr>
        <p:spPr>
          <a:xfrm>
            <a:off x="4763050" y="1598725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5" name="Google Shape;1205;p47">
            <a:extLst>
              <a:ext uri="{FF2B5EF4-FFF2-40B4-BE49-F238E27FC236}">
                <a16:creationId xmlns:a16="http://schemas.microsoft.com/office/drawing/2014/main" id="{92318D2E-166F-D0C6-EA70-D5F4E66346E5}"/>
              </a:ext>
            </a:extLst>
          </p:cNvPr>
          <p:cNvSpPr/>
          <p:nvPr/>
        </p:nvSpPr>
        <p:spPr>
          <a:xfrm>
            <a:off x="722375" y="3287018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6" name="Google Shape;1206;p47">
            <a:extLst>
              <a:ext uri="{FF2B5EF4-FFF2-40B4-BE49-F238E27FC236}">
                <a16:creationId xmlns:a16="http://schemas.microsoft.com/office/drawing/2014/main" id="{C9883F15-57D8-B294-B63B-CE9E06DEE11B}"/>
              </a:ext>
            </a:extLst>
          </p:cNvPr>
          <p:cNvSpPr/>
          <p:nvPr/>
        </p:nvSpPr>
        <p:spPr>
          <a:xfrm>
            <a:off x="4763050" y="3287018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211" name="Google Shape;1211;p47">
            <a:extLst>
              <a:ext uri="{FF2B5EF4-FFF2-40B4-BE49-F238E27FC236}">
                <a16:creationId xmlns:a16="http://schemas.microsoft.com/office/drawing/2014/main" id="{8DAB83CF-CE62-F60C-DB89-5727AD21FEB7}"/>
              </a:ext>
            </a:extLst>
          </p:cNvPr>
          <p:cNvGrpSpPr/>
          <p:nvPr/>
        </p:nvGrpSpPr>
        <p:grpSpPr>
          <a:xfrm>
            <a:off x="931587" y="3496208"/>
            <a:ext cx="460625" cy="460632"/>
            <a:chOff x="7834479" y="3738053"/>
            <a:chExt cx="460625" cy="460632"/>
          </a:xfrm>
        </p:grpSpPr>
        <p:sp>
          <p:nvSpPr>
            <p:cNvPr id="1212" name="Google Shape;1212;p47">
              <a:extLst>
                <a:ext uri="{FF2B5EF4-FFF2-40B4-BE49-F238E27FC236}">
                  <a16:creationId xmlns:a16="http://schemas.microsoft.com/office/drawing/2014/main" id="{D89D9CBE-B51F-EB50-C39E-49952AE5F902}"/>
                </a:ext>
              </a:extLst>
            </p:cNvPr>
            <p:cNvSpPr/>
            <p:nvPr/>
          </p:nvSpPr>
          <p:spPr>
            <a:xfrm>
              <a:off x="7834479" y="3738053"/>
              <a:ext cx="460625" cy="460632"/>
            </a:xfrm>
            <a:custGeom>
              <a:avLst/>
              <a:gdLst/>
              <a:ahLst/>
              <a:cxnLst/>
              <a:rect l="l" t="t" r="r" b="b"/>
              <a:pathLst>
                <a:path w="460625" h="460632" extrusionOk="0">
                  <a:moveTo>
                    <a:pt x="408599" y="284575"/>
                  </a:moveTo>
                  <a:cubicBezTo>
                    <a:pt x="394878" y="284575"/>
                    <a:pt x="382389" y="289952"/>
                    <a:pt x="373118" y="298692"/>
                  </a:cubicBezTo>
                  <a:lnTo>
                    <a:pt x="305690" y="253042"/>
                  </a:lnTo>
                  <a:cubicBezTo>
                    <a:pt x="312955" y="229645"/>
                    <a:pt x="309035" y="203165"/>
                    <a:pt x="293236" y="182349"/>
                  </a:cubicBezTo>
                  <a:lnTo>
                    <a:pt x="354802" y="123274"/>
                  </a:lnTo>
                  <a:lnTo>
                    <a:pt x="354766" y="123274"/>
                  </a:lnTo>
                  <a:cubicBezTo>
                    <a:pt x="367220" y="131861"/>
                    <a:pt x="382650" y="136384"/>
                    <a:pt x="399185" y="134909"/>
                  </a:cubicBezTo>
                  <a:cubicBezTo>
                    <a:pt x="431205" y="132068"/>
                    <a:pt x="457002" y="106621"/>
                    <a:pt x="460266" y="74638"/>
                  </a:cubicBezTo>
                  <a:cubicBezTo>
                    <a:pt x="464564" y="32458"/>
                    <a:pt x="429811" y="-2960"/>
                    <a:pt x="387838" y="196"/>
                  </a:cubicBezTo>
                  <a:cubicBezTo>
                    <a:pt x="354874" y="2677"/>
                    <a:pt x="328322" y="29068"/>
                    <a:pt x="325678" y="62022"/>
                  </a:cubicBezTo>
                  <a:cubicBezTo>
                    <a:pt x="324437" y="77425"/>
                    <a:pt x="328385" y="91857"/>
                    <a:pt x="335974" y="103771"/>
                  </a:cubicBezTo>
                  <a:lnTo>
                    <a:pt x="273275" y="163934"/>
                  </a:lnTo>
                  <a:cubicBezTo>
                    <a:pt x="251425" y="149655"/>
                    <a:pt x="224441" y="147470"/>
                    <a:pt x="201225" y="156723"/>
                  </a:cubicBezTo>
                  <a:lnTo>
                    <a:pt x="166553" y="98502"/>
                  </a:lnTo>
                  <a:cubicBezTo>
                    <a:pt x="178727" y="87109"/>
                    <a:pt x="185912" y="70457"/>
                    <a:pt x="184428" y="52204"/>
                  </a:cubicBezTo>
                  <a:cubicBezTo>
                    <a:pt x="182162" y="24249"/>
                    <a:pt x="159404" y="1913"/>
                    <a:pt x="131413" y="124"/>
                  </a:cubicBezTo>
                  <a:cubicBezTo>
                    <a:pt x="96364" y="-2115"/>
                    <a:pt x="67474" y="27584"/>
                    <a:pt x="71088" y="62895"/>
                  </a:cubicBezTo>
                  <a:cubicBezTo>
                    <a:pt x="73848" y="89888"/>
                    <a:pt x="95725" y="111342"/>
                    <a:pt x="122763" y="113635"/>
                  </a:cubicBezTo>
                  <a:cubicBezTo>
                    <a:pt x="129795" y="114228"/>
                    <a:pt x="136575" y="113536"/>
                    <a:pt x="142923" y="111764"/>
                  </a:cubicBezTo>
                  <a:lnTo>
                    <a:pt x="178152" y="170921"/>
                  </a:lnTo>
                  <a:lnTo>
                    <a:pt x="178278" y="170921"/>
                  </a:lnTo>
                  <a:cubicBezTo>
                    <a:pt x="166382" y="181441"/>
                    <a:pt x="157678" y="195477"/>
                    <a:pt x="153802" y="211383"/>
                  </a:cubicBezTo>
                  <a:lnTo>
                    <a:pt x="103818" y="203093"/>
                  </a:lnTo>
                  <a:cubicBezTo>
                    <a:pt x="100932" y="177152"/>
                    <a:pt x="78866" y="156903"/>
                    <a:pt x="52160" y="156903"/>
                  </a:cubicBezTo>
                  <a:cubicBezTo>
                    <a:pt x="20950" y="156903"/>
                    <a:pt x="-3911" y="184543"/>
                    <a:pt x="737" y="216625"/>
                  </a:cubicBezTo>
                  <a:cubicBezTo>
                    <a:pt x="3983" y="239006"/>
                    <a:pt x="21697" y="256863"/>
                    <a:pt x="44059" y="260253"/>
                  </a:cubicBezTo>
                  <a:cubicBezTo>
                    <a:pt x="68579" y="263975"/>
                    <a:pt x="90573" y="250443"/>
                    <a:pt x="99682" y="229942"/>
                  </a:cubicBezTo>
                  <a:lnTo>
                    <a:pt x="152022" y="238628"/>
                  </a:lnTo>
                  <a:cubicBezTo>
                    <a:pt x="153668" y="253959"/>
                    <a:pt x="159719" y="267995"/>
                    <a:pt x="168881" y="279432"/>
                  </a:cubicBezTo>
                  <a:lnTo>
                    <a:pt x="93792" y="348614"/>
                  </a:lnTo>
                  <a:cubicBezTo>
                    <a:pt x="84288" y="342473"/>
                    <a:pt x="72985" y="338912"/>
                    <a:pt x="60856" y="338912"/>
                  </a:cubicBezTo>
                  <a:cubicBezTo>
                    <a:pt x="27299" y="338912"/>
                    <a:pt x="0" y="366211"/>
                    <a:pt x="0" y="399777"/>
                  </a:cubicBezTo>
                  <a:cubicBezTo>
                    <a:pt x="0" y="433343"/>
                    <a:pt x="27299" y="460632"/>
                    <a:pt x="60865" y="460632"/>
                  </a:cubicBezTo>
                  <a:cubicBezTo>
                    <a:pt x="94431" y="460632"/>
                    <a:pt x="121729" y="433334"/>
                    <a:pt x="121729" y="399777"/>
                  </a:cubicBezTo>
                  <a:cubicBezTo>
                    <a:pt x="121729" y="388168"/>
                    <a:pt x="118456" y="377306"/>
                    <a:pt x="112791" y="368063"/>
                  </a:cubicBezTo>
                  <a:lnTo>
                    <a:pt x="189373" y="297514"/>
                  </a:lnTo>
                  <a:cubicBezTo>
                    <a:pt x="203014" y="305886"/>
                    <a:pt x="219055" y="310076"/>
                    <a:pt x="236022" y="308961"/>
                  </a:cubicBezTo>
                  <a:lnTo>
                    <a:pt x="241202" y="339047"/>
                  </a:lnTo>
                  <a:lnTo>
                    <a:pt x="240878" y="339047"/>
                  </a:lnTo>
                  <a:cubicBezTo>
                    <a:pt x="240878" y="339047"/>
                    <a:pt x="210881" y="364610"/>
                    <a:pt x="210881" y="385390"/>
                  </a:cubicBezTo>
                  <a:cubicBezTo>
                    <a:pt x="210881" y="413974"/>
                    <a:pt x="234143" y="437236"/>
                    <a:pt x="262728" y="437236"/>
                  </a:cubicBezTo>
                  <a:cubicBezTo>
                    <a:pt x="291312" y="437236"/>
                    <a:pt x="314574" y="413974"/>
                    <a:pt x="314574" y="385390"/>
                  </a:cubicBezTo>
                  <a:cubicBezTo>
                    <a:pt x="314574" y="358433"/>
                    <a:pt x="267592" y="333652"/>
                    <a:pt x="267592" y="333652"/>
                  </a:cubicBezTo>
                  <a:lnTo>
                    <a:pt x="267754" y="333652"/>
                  </a:lnTo>
                  <a:lnTo>
                    <a:pt x="262260" y="301785"/>
                  </a:lnTo>
                  <a:cubicBezTo>
                    <a:pt x="274552" y="296345"/>
                    <a:pt x="285216" y="287839"/>
                    <a:pt x="293245" y="277256"/>
                  </a:cubicBezTo>
                  <a:lnTo>
                    <a:pt x="358966" y="321747"/>
                  </a:lnTo>
                  <a:cubicBezTo>
                    <a:pt x="349192" y="354890"/>
                    <a:pt x="374269" y="388114"/>
                    <a:pt x="408698" y="388069"/>
                  </a:cubicBezTo>
                  <a:cubicBezTo>
                    <a:pt x="435700" y="388033"/>
                    <a:pt x="458413" y="366867"/>
                    <a:pt x="460257" y="339937"/>
                  </a:cubicBezTo>
                  <a:cubicBezTo>
                    <a:pt x="462316" y="309779"/>
                    <a:pt x="438362" y="284566"/>
                    <a:pt x="408627" y="284566"/>
                  </a:cubicBezTo>
                  <a:close/>
                  <a:moveTo>
                    <a:pt x="393062" y="26829"/>
                  </a:moveTo>
                  <a:cubicBezTo>
                    <a:pt x="415397" y="26829"/>
                    <a:pt x="433569" y="45001"/>
                    <a:pt x="433569" y="67337"/>
                  </a:cubicBezTo>
                  <a:cubicBezTo>
                    <a:pt x="433569" y="89672"/>
                    <a:pt x="415397" y="107853"/>
                    <a:pt x="393062" y="107853"/>
                  </a:cubicBezTo>
                  <a:cubicBezTo>
                    <a:pt x="370726" y="107853"/>
                    <a:pt x="352554" y="89681"/>
                    <a:pt x="352554" y="67337"/>
                  </a:cubicBezTo>
                  <a:cubicBezTo>
                    <a:pt x="352554" y="44992"/>
                    <a:pt x="370718" y="26829"/>
                    <a:pt x="393062" y="26829"/>
                  </a:cubicBezTo>
                  <a:close/>
                  <a:moveTo>
                    <a:pt x="127637" y="86507"/>
                  </a:moveTo>
                  <a:cubicBezTo>
                    <a:pt x="111191" y="86507"/>
                    <a:pt x="97802" y="73118"/>
                    <a:pt x="97802" y="56663"/>
                  </a:cubicBezTo>
                  <a:cubicBezTo>
                    <a:pt x="97802" y="40209"/>
                    <a:pt x="111182" y="26820"/>
                    <a:pt x="127637" y="26820"/>
                  </a:cubicBezTo>
                  <a:cubicBezTo>
                    <a:pt x="144092" y="26820"/>
                    <a:pt x="157471" y="40209"/>
                    <a:pt x="157471" y="56663"/>
                  </a:cubicBezTo>
                  <a:cubicBezTo>
                    <a:pt x="157471" y="73118"/>
                    <a:pt x="144092" y="86507"/>
                    <a:pt x="127637" y="86507"/>
                  </a:cubicBezTo>
                  <a:close/>
                  <a:moveTo>
                    <a:pt x="76789" y="212345"/>
                  </a:moveTo>
                  <a:cubicBezTo>
                    <a:pt x="74972" y="224205"/>
                    <a:pt x="64695" y="233323"/>
                    <a:pt x="52332" y="233323"/>
                  </a:cubicBezTo>
                  <a:cubicBezTo>
                    <a:pt x="38691" y="233323"/>
                    <a:pt x="27587" y="222227"/>
                    <a:pt x="27587" y="208578"/>
                  </a:cubicBezTo>
                  <a:cubicBezTo>
                    <a:pt x="27587" y="194928"/>
                    <a:pt x="38691" y="183833"/>
                    <a:pt x="52332" y="183833"/>
                  </a:cubicBezTo>
                  <a:cubicBezTo>
                    <a:pt x="67446" y="183833"/>
                    <a:pt x="79100" y="197356"/>
                    <a:pt x="76789" y="212345"/>
                  </a:cubicBezTo>
                  <a:close/>
                  <a:moveTo>
                    <a:pt x="60999" y="432551"/>
                  </a:moveTo>
                  <a:cubicBezTo>
                    <a:pt x="42476" y="432551"/>
                    <a:pt x="27407" y="417481"/>
                    <a:pt x="27407" y="398967"/>
                  </a:cubicBezTo>
                  <a:cubicBezTo>
                    <a:pt x="27407" y="380454"/>
                    <a:pt x="42486" y="365374"/>
                    <a:pt x="60999" y="365374"/>
                  </a:cubicBezTo>
                  <a:cubicBezTo>
                    <a:pt x="79514" y="365374"/>
                    <a:pt x="94593" y="380327"/>
                    <a:pt x="94593" y="398967"/>
                  </a:cubicBezTo>
                  <a:cubicBezTo>
                    <a:pt x="94593" y="417490"/>
                    <a:pt x="79522" y="432551"/>
                    <a:pt x="60999" y="432551"/>
                  </a:cubicBezTo>
                  <a:close/>
                  <a:moveTo>
                    <a:pt x="262710" y="360672"/>
                  </a:moveTo>
                  <a:cubicBezTo>
                    <a:pt x="276350" y="360672"/>
                    <a:pt x="287455" y="371768"/>
                    <a:pt x="287455" y="385417"/>
                  </a:cubicBezTo>
                  <a:cubicBezTo>
                    <a:pt x="287455" y="399066"/>
                    <a:pt x="276350" y="410162"/>
                    <a:pt x="262710" y="410162"/>
                  </a:cubicBezTo>
                  <a:cubicBezTo>
                    <a:pt x="249069" y="410162"/>
                    <a:pt x="237964" y="399057"/>
                    <a:pt x="237964" y="385417"/>
                  </a:cubicBezTo>
                  <a:cubicBezTo>
                    <a:pt x="237964" y="371777"/>
                    <a:pt x="249069" y="360672"/>
                    <a:pt x="262710" y="360672"/>
                  </a:cubicBezTo>
                  <a:close/>
                  <a:moveTo>
                    <a:pt x="230295" y="281473"/>
                  </a:moveTo>
                  <a:cubicBezTo>
                    <a:pt x="201728" y="281473"/>
                    <a:pt x="178575" y="258320"/>
                    <a:pt x="178575" y="229753"/>
                  </a:cubicBezTo>
                  <a:cubicBezTo>
                    <a:pt x="178575" y="201186"/>
                    <a:pt x="201728" y="178033"/>
                    <a:pt x="230295" y="178033"/>
                  </a:cubicBezTo>
                  <a:cubicBezTo>
                    <a:pt x="258861" y="178033"/>
                    <a:pt x="282015" y="201186"/>
                    <a:pt x="282015" y="229753"/>
                  </a:cubicBezTo>
                  <a:cubicBezTo>
                    <a:pt x="282015" y="258320"/>
                    <a:pt x="258861" y="281473"/>
                    <a:pt x="230295" y="281473"/>
                  </a:cubicBezTo>
                  <a:close/>
                  <a:moveTo>
                    <a:pt x="408680" y="361220"/>
                  </a:moveTo>
                  <a:cubicBezTo>
                    <a:pt x="395013" y="361220"/>
                    <a:pt x="383926" y="350134"/>
                    <a:pt x="383926" y="336466"/>
                  </a:cubicBezTo>
                  <a:cubicBezTo>
                    <a:pt x="383926" y="322799"/>
                    <a:pt x="395013" y="311712"/>
                    <a:pt x="408680" y="311712"/>
                  </a:cubicBezTo>
                  <a:cubicBezTo>
                    <a:pt x="422348" y="311712"/>
                    <a:pt x="433435" y="322799"/>
                    <a:pt x="433435" y="336466"/>
                  </a:cubicBezTo>
                  <a:cubicBezTo>
                    <a:pt x="433435" y="350134"/>
                    <a:pt x="422348" y="361220"/>
                    <a:pt x="408680" y="361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7">
              <a:extLst>
                <a:ext uri="{FF2B5EF4-FFF2-40B4-BE49-F238E27FC236}">
                  <a16:creationId xmlns:a16="http://schemas.microsoft.com/office/drawing/2014/main" id="{76FA5F35-DDED-1149-99F2-1B764B55781C}"/>
                </a:ext>
              </a:extLst>
            </p:cNvPr>
            <p:cNvSpPr/>
            <p:nvPr/>
          </p:nvSpPr>
          <p:spPr>
            <a:xfrm>
              <a:off x="8046691" y="3949733"/>
              <a:ext cx="36128" cy="36137"/>
            </a:xfrm>
            <a:custGeom>
              <a:avLst/>
              <a:gdLst/>
              <a:ahLst/>
              <a:cxnLst/>
              <a:rect l="l" t="t" r="r" b="b"/>
              <a:pathLst>
                <a:path w="36128" h="36137" extrusionOk="0">
                  <a:moveTo>
                    <a:pt x="18065" y="0"/>
                  </a:moveTo>
                  <a:cubicBezTo>
                    <a:pt x="8084" y="0"/>
                    <a:pt x="0" y="8093"/>
                    <a:pt x="0" y="18064"/>
                  </a:cubicBezTo>
                  <a:cubicBezTo>
                    <a:pt x="0" y="28036"/>
                    <a:pt x="8093" y="36137"/>
                    <a:pt x="18065" y="36137"/>
                  </a:cubicBezTo>
                  <a:cubicBezTo>
                    <a:pt x="28036" y="36137"/>
                    <a:pt x="36129" y="28045"/>
                    <a:pt x="36129" y="18064"/>
                  </a:cubicBezTo>
                  <a:cubicBezTo>
                    <a:pt x="36129" y="8084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7">
              <a:extLst>
                <a:ext uri="{FF2B5EF4-FFF2-40B4-BE49-F238E27FC236}">
                  <a16:creationId xmlns:a16="http://schemas.microsoft.com/office/drawing/2014/main" id="{6185FEA0-7E31-216D-6790-B8C364A3A57E}"/>
                </a:ext>
              </a:extLst>
            </p:cNvPr>
            <p:cNvSpPr/>
            <p:nvPr/>
          </p:nvSpPr>
          <p:spPr>
            <a:xfrm>
              <a:off x="7877405" y="4118956"/>
              <a:ext cx="36128" cy="36128"/>
            </a:xfrm>
            <a:custGeom>
              <a:avLst/>
              <a:gdLst/>
              <a:ahLst/>
              <a:cxnLst/>
              <a:rect l="l" t="t" r="r" b="b"/>
              <a:pathLst>
                <a:path w="36128" h="36128" extrusionOk="0">
                  <a:moveTo>
                    <a:pt x="18065" y="0"/>
                  </a:moveTo>
                  <a:cubicBezTo>
                    <a:pt x="8093" y="0"/>
                    <a:pt x="0" y="8084"/>
                    <a:pt x="0" y="18064"/>
                  </a:cubicBezTo>
                  <a:cubicBezTo>
                    <a:pt x="0" y="28045"/>
                    <a:pt x="8093" y="36128"/>
                    <a:pt x="18065" y="36128"/>
                  </a:cubicBezTo>
                  <a:cubicBezTo>
                    <a:pt x="28036" y="36128"/>
                    <a:pt x="36129" y="28036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7">
              <a:extLst>
                <a:ext uri="{FF2B5EF4-FFF2-40B4-BE49-F238E27FC236}">
                  <a16:creationId xmlns:a16="http://schemas.microsoft.com/office/drawing/2014/main" id="{18774ABD-511B-64D6-92D3-1BF6A61866CE}"/>
                </a:ext>
              </a:extLst>
            </p:cNvPr>
            <p:cNvSpPr/>
            <p:nvPr/>
          </p:nvSpPr>
          <p:spPr>
            <a:xfrm>
              <a:off x="7948575" y="3781166"/>
              <a:ext cx="27100" cy="27100"/>
            </a:xfrm>
            <a:custGeom>
              <a:avLst/>
              <a:gdLst/>
              <a:ahLst/>
              <a:cxnLst/>
              <a:rect l="l" t="t" r="r" b="b"/>
              <a:pathLst>
                <a:path w="27100" h="27100" extrusionOk="0">
                  <a:moveTo>
                    <a:pt x="13550" y="0"/>
                  </a:moveTo>
                  <a:cubicBezTo>
                    <a:pt x="6060" y="0"/>
                    <a:pt x="0" y="6069"/>
                    <a:pt x="0" y="13550"/>
                  </a:cubicBezTo>
                  <a:cubicBezTo>
                    <a:pt x="0" y="21031"/>
                    <a:pt x="6060" y="27101"/>
                    <a:pt x="13550" y="27101"/>
                  </a:cubicBezTo>
                  <a:cubicBezTo>
                    <a:pt x="21040" y="27101"/>
                    <a:pt x="27101" y="21031"/>
                    <a:pt x="27101" y="13550"/>
                  </a:cubicBezTo>
                  <a:cubicBezTo>
                    <a:pt x="27101" y="6069"/>
                    <a:pt x="21031" y="0"/>
                    <a:pt x="1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7">
              <a:extLst>
                <a:ext uri="{FF2B5EF4-FFF2-40B4-BE49-F238E27FC236}">
                  <a16:creationId xmlns:a16="http://schemas.microsoft.com/office/drawing/2014/main" id="{2CC837D8-B466-B1CD-6E6B-02BA535300CF}"/>
                </a:ext>
              </a:extLst>
            </p:cNvPr>
            <p:cNvSpPr/>
            <p:nvPr/>
          </p:nvSpPr>
          <p:spPr>
            <a:xfrm>
              <a:off x="8209477" y="3787325"/>
              <a:ext cx="36128" cy="36128"/>
            </a:xfrm>
            <a:custGeom>
              <a:avLst/>
              <a:gdLst/>
              <a:ahLst/>
              <a:cxnLst/>
              <a:rect l="l" t="t" r="r" b="b"/>
              <a:pathLst>
                <a:path w="36128" h="36128" extrusionOk="0">
                  <a:moveTo>
                    <a:pt x="18065" y="0"/>
                  </a:moveTo>
                  <a:cubicBezTo>
                    <a:pt x="8075" y="0"/>
                    <a:pt x="0" y="8093"/>
                    <a:pt x="0" y="18064"/>
                  </a:cubicBezTo>
                  <a:cubicBezTo>
                    <a:pt x="0" y="28036"/>
                    <a:pt x="8084" y="36128"/>
                    <a:pt x="18065" y="36128"/>
                  </a:cubicBezTo>
                  <a:cubicBezTo>
                    <a:pt x="28045" y="36128"/>
                    <a:pt x="36129" y="28045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1935;p72">
            <a:extLst>
              <a:ext uri="{FF2B5EF4-FFF2-40B4-BE49-F238E27FC236}">
                <a16:creationId xmlns:a16="http://schemas.microsoft.com/office/drawing/2014/main" id="{21375A3C-898C-147B-5E92-5D474898D37A}"/>
              </a:ext>
            </a:extLst>
          </p:cNvPr>
          <p:cNvSpPr/>
          <p:nvPr/>
        </p:nvSpPr>
        <p:spPr>
          <a:xfrm>
            <a:off x="4955614" y="3435388"/>
            <a:ext cx="553473" cy="518581"/>
          </a:xfrm>
          <a:custGeom>
            <a:avLst/>
            <a:gdLst/>
            <a:ahLst/>
            <a:cxnLst/>
            <a:rect l="l" t="t" r="r" b="b"/>
            <a:pathLst>
              <a:path w="461183" h="436860" extrusionOk="0">
                <a:moveTo>
                  <a:pt x="446499" y="408986"/>
                </a:moveTo>
                <a:lnTo>
                  <a:pt x="322801" y="408986"/>
                </a:lnTo>
                <a:lnTo>
                  <a:pt x="322801" y="277843"/>
                </a:lnTo>
                <a:lnTo>
                  <a:pt x="395418" y="205298"/>
                </a:lnTo>
                <a:lnTo>
                  <a:pt x="424398" y="234251"/>
                </a:lnTo>
                <a:cubicBezTo>
                  <a:pt x="432374" y="242227"/>
                  <a:pt x="446095" y="237704"/>
                  <a:pt x="447740" y="226527"/>
                </a:cubicBezTo>
                <a:cubicBezTo>
                  <a:pt x="461812" y="130685"/>
                  <a:pt x="461111" y="135837"/>
                  <a:pt x="461174" y="134605"/>
                </a:cubicBezTo>
                <a:cubicBezTo>
                  <a:pt x="461426" y="129894"/>
                  <a:pt x="456741" y="121747"/>
                  <a:pt x="450177" y="120416"/>
                </a:cubicBezTo>
                <a:cubicBezTo>
                  <a:pt x="446625" y="119706"/>
                  <a:pt x="452731" y="119257"/>
                  <a:pt x="354712" y="133589"/>
                </a:cubicBezTo>
                <a:cubicBezTo>
                  <a:pt x="343545" y="135226"/>
                  <a:pt x="338986" y="148920"/>
                  <a:pt x="346980" y="156914"/>
                </a:cubicBezTo>
                <a:lnTo>
                  <a:pt x="375960" y="185867"/>
                </a:lnTo>
                <a:lnTo>
                  <a:pt x="306409" y="255345"/>
                </a:lnTo>
                <a:cubicBezTo>
                  <a:pt x="163523" y="181901"/>
                  <a:pt x="170833" y="184113"/>
                  <a:pt x="163873" y="185687"/>
                </a:cubicBezTo>
                <a:cubicBezTo>
                  <a:pt x="157903" y="187036"/>
                  <a:pt x="164008" y="184401"/>
                  <a:pt x="27874" y="294091"/>
                </a:cubicBezTo>
                <a:lnTo>
                  <a:pt x="27874" y="13748"/>
                </a:lnTo>
                <a:cubicBezTo>
                  <a:pt x="27874" y="13748"/>
                  <a:pt x="21688" y="0"/>
                  <a:pt x="14090" y="0"/>
                </a:cubicBezTo>
                <a:cubicBezTo>
                  <a:pt x="6501" y="0"/>
                  <a:pt x="342" y="6150"/>
                  <a:pt x="0" y="13748"/>
                </a:cubicBezTo>
                <a:lnTo>
                  <a:pt x="0" y="423013"/>
                </a:lnTo>
                <a:cubicBezTo>
                  <a:pt x="351" y="430602"/>
                  <a:pt x="6501" y="436761"/>
                  <a:pt x="14099" y="436860"/>
                </a:cubicBezTo>
                <a:lnTo>
                  <a:pt x="446508" y="436860"/>
                </a:lnTo>
                <a:cubicBezTo>
                  <a:pt x="454097" y="436761"/>
                  <a:pt x="460257" y="430602"/>
                  <a:pt x="460257" y="423013"/>
                </a:cubicBezTo>
                <a:cubicBezTo>
                  <a:pt x="460257" y="415424"/>
                  <a:pt x="446508" y="408986"/>
                  <a:pt x="446508" y="408986"/>
                </a:cubicBezTo>
                <a:close/>
                <a:moveTo>
                  <a:pt x="152858" y="408986"/>
                </a:moveTo>
                <a:lnTo>
                  <a:pt x="27874" y="408986"/>
                </a:lnTo>
                <a:lnTo>
                  <a:pt x="27874" y="329482"/>
                </a:lnTo>
                <a:lnTo>
                  <a:pt x="152858" y="227930"/>
                </a:lnTo>
                <a:lnTo>
                  <a:pt x="152858" y="408986"/>
                </a:lnTo>
                <a:close/>
                <a:moveTo>
                  <a:pt x="294927" y="408986"/>
                </a:moveTo>
                <a:lnTo>
                  <a:pt x="180733" y="408986"/>
                </a:lnTo>
                <a:lnTo>
                  <a:pt x="180733" y="221609"/>
                </a:lnTo>
                <a:lnTo>
                  <a:pt x="294927" y="280531"/>
                </a:lnTo>
                <a:lnTo>
                  <a:pt x="294927" y="408986"/>
                </a:lnTo>
                <a:lnTo>
                  <a:pt x="294927" y="4089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7B87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60;p72">
            <a:extLst>
              <a:ext uri="{FF2B5EF4-FFF2-40B4-BE49-F238E27FC236}">
                <a16:creationId xmlns:a16="http://schemas.microsoft.com/office/drawing/2014/main" id="{51A6A144-6ECC-C6A2-BA4E-CF4BF1860EAF}"/>
              </a:ext>
            </a:extLst>
          </p:cNvPr>
          <p:cNvSpPr/>
          <p:nvPr/>
        </p:nvSpPr>
        <p:spPr>
          <a:xfrm>
            <a:off x="5190388" y="2001018"/>
            <a:ext cx="45" cy="45"/>
          </a:xfrm>
          <a:custGeom>
            <a:avLst/>
            <a:gdLst/>
            <a:ahLst/>
            <a:cxnLst/>
            <a:rect l="l" t="t" r="r" b="b"/>
            <a:pathLst>
              <a:path w="45" h="45" extrusionOk="0">
                <a:moveTo>
                  <a:pt x="18" y="27"/>
                </a:moveTo>
                <a:lnTo>
                  <a:pt x="0" y="45"/>
                </a:lnTo>
                <a:lnTo>
                  <a:pt x="45" y="0"/>
                </a:lnTo>
                <a:lnTo>
                  <a:pt x="45" y="0"/>
                </a:lnTo>
                <a:cubicBezTo>
                  <a:pt x="45" y="0"/>
                  <a:pt x="27" y="27"/>
                  <a:pt x="18" y="3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B87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802;p72">
            <a:extLst>
              <a:ext uri="{FF2B5EF4-FFF2-40B4-BE49-F238E27FC236}">
                <a16:creationId xmlns:a16="http://schemas.microsoft.com/office/drawing/2014/main" id="{138BA0F6-81EF-7288-3C05-65F6F31F31EF}"/>
              </a:ext>
            </a:extLst>
          </p:cNvPr>
          <p:cNvGrpSpPr/>
          <p:nvPr/>
        </p:nvGrpSpPr>
        <p:grpSpPr>
          <a:xfrm>
            <a:off x="974513" y="1838639"/>
            <a:ext cx="460373" cy="440591"/>
            <a:chOff x="5402502" y="2999025"/>
            <a:chExt cx="460373" cy="440591"/>
          </a:xfrm>
        </p:grpSpPr>
        <p:sp>
          <p:nvSpPr>
            <p:cNvPr id="17" name="Google Shape;1803;p72">
              <a:extLst>
                <a:ext uri="{FF2B5EF4-FFF2-40B4-BE49-F238E27FC236}">
                  <a16:creationId xmlns:a16="http://schemas.microsoft.com/office/drawing/2014/main" id="{3B17A408-BA5D-E927-93CB-92B312471CF5}"/>
                </a:ext>
              </a:extLst>
            </p:cNvPr>
            <p:cNvSpPr/>
            <p:nvPr/>
          </p:nvSpPr>
          <p:spPr>
            <a:xfrm>
              <a:off x="5402502" y="2999025"/>
              <a:ext cx="329104" cy="440591"/>
            </a:xfrm>
            <a:custGeom>
              <a:avLst/>
              <a:gdLst/>
              <a:ahLst/>
              <a:cxnLst/>
              <a:rect l="l" t="t" r="r" b="b"/>
              <a:pathLst>
                <a:path w="329104" h="440591" extrusionOk="0">
                  <a:moveTo>
                    <a:pt x="315275" y="0"/>
                  </a:moveTo>
                  <a:lnTo>
                    <a:pt x="13820" y="0"/>
                  </a:lnTo>
                  <a:cubicBezTo>
                    <a:pt x="6187" y="0"/>
                    <a:pt x="0" y="6186"/>
                    <a:pt x="0" y="13820"/>
                  </a:cubicBezTo>
                  <a:lnTo>
                    <a:pt x="0" y="426771"/>
                  </a:lnTo>
                  <a:cubicBezTo>
                    <a:pt x="0" y="434406"/>
                    <a:pt x="6187" y="440592"/>
                    <a:pt x="13820" y="440592"/>
                  </a:cubicBezTo>
                  <a:lnTo>
                    <a:pt x="230133" y="440592"/>
                  </a:lnTo>
                  <a:cubicBezTo>
                    <a:pt x="233801" y="440592"/>
                    <a:pt x="237317" y="439135"/>
                    <a:pt x="239916" y="436537"/>
                  </a:cubicBezTo>
                  <a:lnTo>
                    <a:pt x="325058" y="351340"/>
                  </a:lnTo>
                  <a:cubicBezTo>
                    <a:pt x="327648" y="348751"/>
                    <a:pt x="329104" y="345235"/>
                    <a:pt x="329104" y="341567"/>
                  </a:cubicBezTo>
                  <a:lnTo>
                    <a:pt x="329104" y="13820"/>
                  </a:lnTo>
                  <a:cubicBezTo>
                    <a:pt x="329104" y="6186"/>
                    <a:pt x="322918" y="0"/>
                    <a:pt x="315284" y="0"/>
                  </a:cubicBezTo>
                  <a:close/>
                  <a:moveTo>
                    <a:pt x="243674" y="393251"/>
                  </a:moveTo>
                  <a:lnTo>
                    <a:pt x="243674" y="355171"/>
                  </a:lnTo>
                  <a:lnTo>
                    <a:pt x="281754" y="355171"/>
                  </a:lnTo>
                  <a:lnTo>
                    <a:pt x="243674" y="393251"/>
                  </a:lnTo>
                  <a:close/>
                  <a:moveTo>
                    <a:pt x="302120" y="327297"/>
                  </a:moveTo>
                  <a:lnTo>
                    <a:pt x="230538" y="327297"/>
                  </a:lnTo>
                  <a:cubicBezTo>
                    <a:pt x="222895" y="327297"/>
                    <a:pt x="216708" y="333501"/>
                    <a:pt x="216708" y="341144"/>
                  </a:cubicBezTo>
                  <a:lnTo>
                    <a:pt x="216708" y="412718"/>
                  </a:lnTo>
                  <a:lnTo>
                    <a:pt x="27883" y="412718"/>
                  </a:lnTo>
                  <a:lnTo>
                    <a:pt x="27883" y="27874"/>
                  </a:lnTo>
                  <a:lnTo>
                    <a:pt x="302129" y="27874"/>
                  </a:lnTo>
                  <a:cubicBezTo>
                    <a:pt x="302129" y="27874"/>
                    <a:pt x="302129" y="325283"/>
                    <a:pt x="302129" y="327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04;p72">
              <a:extLst>
                <a:ext uri="{FF2B5EF4-FFF2-40B4-BE49-F238E27FC236}">
                  <a16:creationId xmlns:a16="http://schemas.microsoft.com/office/drawing/2014/main" id="{870CF097-8C04-4231-E86B-D816390CCE1C}"/>
                </a:ext>
              </a:extLst>
            </p:cNvPr>
            <p:cNvSpPr/>
            <p:nvPr/>
          </p:nvSpPr>
          <p:spPr>
            <a:xfrm>
              <a:off x="5464935" y="3085345"/>
              <a:ext cx="204328" cy="27874"/>
            </a:xfrm>
            <a:custGeom>
              <a:avLst/>
              <a:gdLst/>
              <a:ahLst/>
              <a:cxnLst/>
              <a:rect l="l" t="t" r="r" b="b"/>
              <a:pathLst>
                <a:path w="204328" h="27874" extrusionOk="0">
                  <a:moveTo>
                    <a:pt x="190395" y="0"/>
                  </a:moveTo>
                  <a:lnTo>
                    <a:pt x="14149" y="0"/>
                  </a:lnTo>
                  <a:cubicBezTo>
                    <a:pt x="7720" y="0"/>
                    <a:pt x="1903" y="4253"/>
                    <a:pt x="410" y="10502"/>
                  </a:cubicBezTo>
                  <a:cubicBezTo>
                    <a:pt x="-1784" y="19701"/>
                    <a:pt x="5131" y="27874"/>
                    <a:pt x="13933" y="27874"/>
                  </a:cubicBezTo>
                  <a:lnTo>
                    <a:pt x="190179" y="27874"/>
                  </a:lnTo>
                  <a:cubicBezTo>
                    <a:pt x="196590" y="27874"/>
                    <a:pt x="202408" y="23639"/>
                    <a:pt x="203909" y="17399"/>
                  </a:cubicBezTo>
                  <a:cubicBezTo>
                    <a:pt x="206130" y="8209"/>
                    <a:pt x="199216" y="0"/>
                    <a:pt x="190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05;p72">
              <a:extLst>
                <a:ext uri="{FF2B5EF4-FFF2-40B4-BE49-F238E27FC236}">
                  <a16:creationId xmlns:a16="http://schemas.microsoft.com/office/drawing/2014/main" id="{25612EB1-FA6F-6F80-DFAB-1BE00F32C018}"/>
                </a:ext>
              </a:extLst>
            </p:cNvPr>
            <p:cNvSpPr/>
            <p:nvPr/>
          </p:nvSpPr>
          <p:spPr>
            <a:xfrm>
              <a:off x="5464935" y="3145590"/>
              <a:ext cx="204336" cy="27874"/>
            </a:xfrm>
            <a:custGeom>
              <a:avLst/>
              <a:gdLst/>
              <a:ahLst/>
              <a:cxnLst/>
              <a:rect l="l" t="t" r="r" b="b"/>
              <a:pathLst>
                <a:path w="204336" h="27874" extrusionOk="0">
                  <a:moveTo>
                    <a:pt x="190394" y="0"/>
                  </a:moveTo>
                  <a:lnTo>
                    <a:pt x="14149" y="0"/>
                  </a:lnTo>
                  <a:cubicBezTo>
                    <a:pt x="7738" y="0"/>
                    <a:pt x="1920" y="4235"/>
                    <a:pt x="419" y="10475"/>
                  </a:cubicBezTo>
                  <a:cubicBezTo>
                    <a:pt x="-1803" y="19665"/>
                    <a:pt x="5121" y="27874"/>
                    <a:pt x="13942" y="27874"/>
                  </a:cubicBezTo>
                  <a:lnTo>
                    <a:pt x="190188" y="27874"/>
                  </a:lnTo>
                  <a:cubicBezTo>
                    <a:pt x="196617" y="27874"/>
                    <a:pt x="202434" y="23621"/>
                    <a:pt x="203927" y="17372"/>
                  </a:cubicBezTo>
                  <a:cubicBezTo>
                    <a:pt x="206121" y="8173"/>
                    <a:pt x="199206" y="0"/>
                    <a:pt x="190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06;p72">
              <a:extLst>
                <a:ext uri="{FF2B5EF4-FFF2-40B4-BE49-F238E27FC236}">
                  <a16:creationId xmlns:a16="http://schemas.microsoft.com/office/drawing/2014/main" id="{A0846D21-36A7-8C85-4499-ED881A217C69}"/>
                </a:ext>
              </a:extLst>
            </p:cNvPr>
            <p:cNvSpPr/>
            <p:nvPr/>
          </p:nvSpPr>
          <p:spPr>
            <a:xfrm>
              <a:off x="5464934" y="3205825"/>
              <a:ext cx="204328" cy="27874"/>
            </a:xfrm>
            <a:custGeom>
              <a:avLst/>
              <a:gdLst/>
              <a:ahLst/>
              <a:cxnLst/>
              <a:rect l="l" t="t" r="r" b="b"/>
              <a:pathLst>
                <a:path w="204328" h="27874" extrusionOk="0">
                  <a:moveTo>
                    <a:pt x="203910" y="10475"/>
                  </a:moveTo>
                  <a:cubicBezTo>
                    <a:pt x="202408" y="4244"/>
                    <a:pt x="196591" y="0"/>
                    <a:pt x="190179" y="0"/>
                  </a:cubicBezTo>
                  <a:lnTo>
                    <a:pt x="13934" y="0"/>
                  </a:lnTo>
                  <a:cubicBezTo>
                    <a:pt x="5122" y="0"/>
                    <a:pt x="-1784" y="8183"/>
                    <a:pt x="410" y="17372"/>
                  </a:cubicBezTo>
                  <a:cubicBezTo>
                    <a:pt x="1903" y="23621"/>
                    <a:pt x="7720" y="27874"/>
                    <a:pt x="14150" y="27874"/>
                  </a:cubicBezTo>
                  <a:lnTo>
                    <a:pt x="190395" y="27874"/>
                  </a:lnTo>
                  <a:cubicBezTo>
                    <a:pt x="199216" y="27874"/>
                    <a:pt x="206131" y="19665"/>
                    <a:pt x="203910" y="104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07;p72">
              <a:extLst>
                <a:ext uri="{FF2B5EF4-FFF2-40B4-BE49-F238E27FC236}">
                  <a16:creationId xmlns:a16="http://schemas.microsoft.com/office/drawing/2014/main" id="{1E5C44D8-A062-B475-B9A9-8A62CC0DBF19}"/>
                </a:ext>
              </a:extLst>
            </p:cNvPr>
            <p:cNvSpPr/>
            <p:nvPr/>
          </p:nvSpPr>
          <p:spPr>
            <a:xfrm>
              <a:off x="5461182" y="3267225"/>
              <a:ext cx="151869" cy="88518"/>
            </a:xfrm>
            <a:custGeom>
              <a:avLst/>
              <a:gdLst/>
              <a:ahLst/>
              <a:cxnLst/>
              <a:rect l="l" t="t" r="r" b="b"/>
              <a:pathLst>
                <a:path w="151869" h="88518" extrusionOk="0">
                  <a:moveTo>
                    <a:pt x="137914" y="30324"/>
                  </a:moveTo>
                  <a:lnTo>
                    <a:pt x="98234" y="30324"/>
                  </a:lnTo>
                  <a:cubicBezTo>
                    <a:pt x="94242" y="30324"/>
                    <a:pt x="90438" y="32042"/>
                    <a:pt x="87795" y="35045"/>
                  </a:cubicBezTo>
                  <a:lnTo>
                    <a:pt x="76349" y="47993"/>
                  </a:lnTo>
                  <a:lnTo>
                    <a:pt x="61701" y="9023"/>
                  </a:lnTo>
                  <a:cubicBezTo>
                    <a:pt x="60028" y="4599"/>
                    <a:pt x="56225" y="1308"/>
                    <a:pt x="51603" y="319"/>
                  </a:cubicBezTo>
                  <a:cubicBezTo>
                    <a:pt x="46982" y="-688"/>
                    <a:pt x="42162" y="724"/>
                    <a:pt x="38808" y="4069"/>
                  </a:cubicBezTo>
                  <a:lnTo>
                    <a:pt x="4100" y="38705"/>
                  </a:lnTo>
                  <a:cubicBezTo>
                    <a:pt x="-1358" y="44136"/>
                    <a:pt x="-1367" y="52965"/>
                    <a:pt x="4073" y="58414"/>
                  </a:cubicBezTo>
                  <a:cubicBezTo>
                    <a:pt x="9504" y="63872"/>
                    <a:pt x="18334" y="63881"/>
                    <a:pt x="23792" y="58441"/>
                  </a:cubicBezTo>
                  <a:lnTo>
                    <a:pt x="43223" y="39055"/>
                  </a:lnTo>
                  <a:lnTo>
                    <a:pt x="58428" y="79491"/>
                  </a:lnTo>
                  <a:cubicBezTo>
                    <a:pt x="62133" y="89354"/>
                    <a:pt x="75017" y="91647"/>
                    <a:pt x="81914" y="83816"/>
                  </a:cubicBezTo>
                  <a:lnTo>
                    <a:pt x="104537" y="58198"/>
                  </a:lnTo>
                  <a:lnTo>
                    <a:pt x="137932" y="58198"/>
                  </a:lnTo>
                  <a:cubicBezTo>
                    <a:pt x="145629" y="58198"/>
                    <a:pt x="151869" y="51967"/>
                    <a:pt x="151869" y="44261"/>
                  </a:cubicBezTo>
                  <a:cubicBezTo>
                    <a:pt x="151869" y="36564"/>
                    <a:pt x="145629" y="30324"/>
                    <a:pt x="137932" y="30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08;p72">
              <a:extLst>
                <a:ext uri="{FF2B5EF4-FFF2-40B4-BE49-F238E27FC236}">
                  <a16:creationId xmlns:a16="http://schemas.microsoft.com/office/drawing/2014/main" id="{4429617F-1674-2A71-D202-41CD2A65C044}"/>
                </a:ext>
              </a:extLst>
            </p:cNvPr>
            <p:cNvSpPr/>
            <p:nvPr/>
          </p:nvSpPr>
          <p:spPr>
            <a:xfrm>
              <a:off x="5759471" y="3049379"/>
              <a:ext cx="103404" cy="345109"/>
            </a:xfrm>
            <a:custGeom>
              <a:avLst/>
              <a:gdLst/>
              <a:ahLst/>
              <a:cxnLst/>
              <a:rect l="l" t="t" r="r" b="b"/>
              <a:pathLst>
                <a:path w="103404" h="345109" extrusionOk="0">
                  <a:moveTo>
                    <a:pt x="74263" y="0"/>
                  </a:moveTo>
                  <a:lnTo>
                    <a:pt x="29142" y="0"/>
                  </a:lnTo>
                  <a:cubicBezTo>
                    <a:pt x="13047" y="0"/>
                    <a:pt x="0" y="13047"/>
                    <a:pt x="0" y="29142"/>
                  </a:cubicBezTo>
                  <a:lnTo>
                    <a:pt x="0" y="254176"/>
                  </a:lnTo>
                  <a:cubicBezTo>
                    <a:pt x="0" y="254176"/>
                    <a:pt x="0" y="254221"/>
                    <a:pt x="0" y="254239"/>
                  </a:cubicBezTo>
                  <a:cubicBezTo>
                    <a:pt x="9" y="256388"/>
                    <a:pt x="540" y="258492"/>
                    <a:pt x="1412" y="260273"/>
                  </a:cubicBezTo>
                  <a:lnTo>
                    <a:pt x="39294" y="337394"/>
                  </a:lnTo>
                  <a:cubicBezTo>
                    <a:pt x="44347" y="347681"/>
                    <a:pt x="59057" y="347681"/>
                    <a:pt x="64111" y="337394"/>
                  </a:cubicBezTo>
                  <a:lnTo>
                    <a:pt x="101993" y="260273"/>
                  </a:lnTo>
                  <a:cubicBezTo>
                    <a:pt x="102874" y="258474"/>
                    <a:pt x="103395" y="256371"/>
                    <a:pt x="103404" y="254239"/>
                  </a:cubicBezTo>
                  <a:cubicBezTo>
                    <a:pt x="103404" y="254221"/>
                    <a:pt x="103404" y="254194"/>
                    <a:pt x="103404" y="254176"/>
                  </a:cubicBezTo>
                  <a:lnTo>
                    <a:pt x="103404" y="29142"/>
                  </a:lnTo>
                  <a:cubicBezTo>
                    <a:pt x="103404" y="13074"/>
                    <a:pt x="90330" y="0"/>
                    <a:pt x="74263" y="0"/>
                  </a:cubicBezTo>
                  <a:close/>
                  <a:moveTo>
                    <a:pt x="51720" y="299899"/>
                  </a:moveTo>
                  <a:lnTo>
                    <a:pt x="36039" y="267952"/>
                  </a:lnTo>
                  <a:lnTo>
                    <a:pt x="67411" y="267952"/>
                  </a:lnTo>
                  <a:lnTo>
                    <a:pt x="51720" y="299899"/>
                  </a:lnTo>
                  <a:close/>
                  <a:moveTo>
                    <a:pt x="75539" y="240078"/>
                  </a:moveTo>
                  <a:lnTo>
                    <a:pt x="27883" y="240078"/>
                  </a:lnTo>
                  <a:lnTo>
                    <a:pt x="27883" y="81824"/>
                  </a:lnTo>
                  <a:lnTo>
                    <a:pt x="75539" y="81824"/>
                  </a:lnTo>
                  <a:lnTo>
                    <a:pt x="75539" y="240078"/>
                  </a:lnTo>
                  <a:close/>
                  <a:moveTo>
                    <a:pt x="75539" y="53950"/>
                  </a:moveTo>
                  <a:lnTo>
                    <a:pt x="27883" y="53950"/>
                  </a:lnTo>
                  <a:lnTo>
                    <a:pt x="27883" y="28477"/>
                  </a:lnTo>
                  <a:cubicBezTo>
                    <a:pt x="27883" y="27649"/>
                    <a:pt x="28558" y="26975"/>
                    <a:pt x="29385" y="26975"/>
                  </a:cubicBezTo>
                  <a:lnTo>
                    <a:pt x="74046" y="26975"/>
                  </a:lnTo>
                  <a:cubicBezTo>
                    <a:pt x="74874" y="26975"/>
                    <a:pt x="75548" y="27649"/>
                    <a:pt x="75548" y="28477"/>
                  </a:cubicBezTo>
                  <a:lnTo>
                    <a:pt x="75548" y="539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1159;p45">
            <a:extLst>
              <a:ext uri="{FF2B5EF4-FFF2-40B4-BE49-F238E27FC236}">
                <a16:creationId xmlns:a16="http://schemas.microsoft.com/office/drawing/2014/main" id="{5A6B3796-3836-460E-10EC-4BBB656F2848}"/>
              </a:ext>
            </a:extLst>
          </p:cNvPr>
          <p:cNvGrpSpPr/>
          <p:nvPr/>
        </p:nvGrpSpPr>
        <p:grpSpPr>
          <a:xfrm>
            <a:off x="4954150" y="1780813"/>
            <a:ext cx="552622" cy="529252"/>
            <a:chOff x="-5635200" y="2037975"/>
            <a:chExt cx="293025" cy="291450"/>
          </a:xfrm>
        </p:grpSpPr>
        <p:sp>
          <p:nvSpPr>
            <p:cNvPr id="27" name="Google Shape;1160;p45">
              <a:extLst>
                <a:ext uri="{FF2B5EF4-FFF2-40B4-BE49-F238E27FC236}">
                  <a16:creationId xmlns:a16="http://schemas.microsoft.com/office/drawing/2014/main" id="{191FBCA6-68E3-A3BC-3869-FBCDD8315250}"/>
                </a:ext>
              </a:extLst>
            </p:cNvPr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1;p45">
              <a:extLst>
                <a:ext uri="{FF2B5EF4-FFF2-40B4-BE49-F238E27FC236}">
                  <a16:creationId xmlns:a16="http://schemas.microsoft.com/office/drawing/2014/main" id="{C78DBAE7-2951-E780-0E64-B5C1FDC7C5A9}"/>
                </a:ext>
              </a:extLst>
            </p:cNvPr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0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/>
          </p:nvPr>
        </p:nvSpPr>
        <p:spPr>
          <a:xfrm>
            <a:off x="722375" y="546934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</a:t>
            </a:r>
            <a:r>
              <a:rPr lang="en-IN" dirty="0" err="1"/>
              <a:t>iTAS</a:t>
            </a:r>
            <a:r>
              <a:rPr lang="en-IN" dirty="0"/>
              <a:t> Aims to Solve this Problems?</a:t>
            </a:r>
            <a:endParaRPr dirty="0"/>
          </a:p>
        </p:txBody>
      </p:sp>
      <p:sp>
        <p:nvSpPr>
          <p:cNvPr id="1128" name="Google Shape;1128;p44"/>
          <p:cNvSpPr txBox="1">
            <a:spLocks noGrp="1"/>
          </p:cNvSpPr>
          <p:nvPr>
            <p:ph type="body" idx="1"/>
          </p:nvPr>
        </p:nvSpPr>
        <p:spPr>
          <a:xfrm>
            <a:off x="847334" y="1365612"/>
            <a:ext cx="5387996" cy="3389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Maven Pro" panose="020B0604020202020204" charset="0"/>
              </a:rPr>
              <a:t>The current talent acquisition system relies on manual processes, causing issues with efficiency, accuracy, and adaptability.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Maven Pro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Automation: Eliminates manual tasks for a more automated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Efficiency: Accelerates operations, reducing time-related operations.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Precision: Incorporates advanced technology to ensure accurate candidate assessments.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Adaptability: Flexibly adjusts to evolving hiring needs, enhancing overall responsiveness.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n-US" dirty="0">
                <a:solidFill>
                  <a:schemeClr val="tx1"/>
                </a:solidFill>
                <a:latin typeface="Maven Pro" panose="020B0604020202020204" charset="0"/>
              </a:rPr>
              <a:t>ITAS will provide an </a:t>
            </a:r>
            <a:r>
              <a:rPr lang="en-US" b="0" i="0" dirty="0">
                <a:solidFill>
                  <a:schemeClr val="tx1"/>
                </a:solidFill>
                <a:effectLst/>
                <a:latin typeface="Maven Pro" panose="020B0604020202020204" charset="0"/>
              </a:rPr>
              <a:t>advanced system for a more efficient, accurate, and adaptable recruitment process.</a:t>
            </a:r>
            <a:endParaRPr lang="en-US" i="0" dirty="0">
              <a:solidFill>
                <a:schemeClr val="tx1"/>
              </a:solidFill>
              <a:effectLst/>
              <a:latin typeface="Maven Pro" panose="020B0604020202020204" charset="0"/>
            </a:endParaRPr>
          </a:p>
        </p:txBody>
      </p:sp>
      <p:grpSp>
        <p:nvGrpSpPr>
          <p:cNvPr id="1129" name="Google Shape;1129;p44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30" name="Google Shape;1130;p44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32" name="Google Shape;1132;p44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33" name="Google Shape;1133;p4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4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4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4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4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4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4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4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4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4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4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4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4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4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CF18B0E3-DA94-BF20-24C9-9398C8A5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44FDC244-EF81-1986-8408-0C2BFD20D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8302" y="2388278"/>
            <a:ext cx="504739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dirty="0"/>
              <a:t>Scope</a:t>
            </a:r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19DAE25B-E766-4CE8-77CB-DBFB8F202AF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84702" y="1272000"/>
            <a:ext cx="1131948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9A283042-BF9E-ECEF-97E9-0B3FC152A10E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F3216376-9D07-0783-6F26-FA4D79A5AA49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633E855B-9B3E-1EC3-94BE-451285A18169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440DDE9F-1F34-2E44-7C84-FDF2FB6879B9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F01BC791-C7E2-F7B4-3777-555A2F8C6519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4175C67A-7068-BF50-35C2-A42C195F8150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78CD20A5-538B-AFD0-8016-454852639AC0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155DFBFF-7D77-775D-C1FF-F08B08FAAF74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145EF270-05AB-265F-DCF3-DB4DDD083B38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A4E1F96A-5813-9860-2A88-2FBBAD2AE53B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C0EFC31E-1AD8-04E2-BDBF-3B11E77934E3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95467ED7-281D-ABB4-5170-81187CBAB08A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760C9BCD-DCBF-5E95-097C-30902FA0C872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1D9E9314-3BE0-722E-D887-DB55FA787CE2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F8FD55E7-D0E5-CE13-E216-660C897219DB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1EFBC0C9-BABA-6583-6E17-7C08521445C6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72498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764</Words>
  <Application>Microsoft Office PowerPoint</Application>
  <PresentationFormat>On-screen Show (16:9)</PresentationFormat>
  <Paragraphs>133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Montserrat</vt:lpstr>
      <vt:lpstr>Söhne</vt:lpstr>
      <vt:lpstr>Maven Pro</vt:lpstr>
      <vt:lpstr>Raleway</vt:lpstr>
      <vt:lpstr>Arial</vt:lpstr>
      <vt:lpstr>Calibri</vt:lpstr>
      <vt:lpstr>Business Annual Report by Slidesgo</vt:lpstr>
      <vt:lpstr>Inteligent Talent Acquisition System  Project Review</vt:lpstr>
      <vt:lpstr>Facts</vt:lpstr>
      <vt:lpstr>Table of contents</vt:lpstr>
      <vt:lpstr>Introduction</vt:lpstr>
      <vt:lpstr>Introduction</vt:lpstr>
      <vt:lpstr>Problem Statement</vt:lpstr>
      <vt:lpstr>Existing System Overview</vt:lpstr>
      <vt:lpstr>How iTAS Aims to Solve this Problems?</vt:lpstr>
      <vt:lpstr>Scope</vt:lpstr>
      <vt:lpstr>Scope of ITAS outlining the specific goals, tasks, and boundaries, serving as a guide for project execution </vt:lpstr>
      <vt:lpstr>Objectives</vt:lpstr>
      <vt:lpstr>Defining Objectives</vt:lpstr>
      <vt:lpstr>Methodology </vt:lpstr>
      <vt:lpstr>Workflow</vt:lpstr>
      <vt:lpstr>5.1 Flow Diagram</vt:lpstr>
      <vt:lpstr>5.2 Functional Requirements</vt:lpstr>
      <vt:lpstr>5.3 Non-functional Requirements</vt:lpstr>
      <vt:lpstr>Technical Requirements</vt:lpstr>
      <vt:lpstr>PowerPoint Presentation</vt:lpstr>
      <vt:lpstr>Expected Outcomes</vt:lpstr>
      <vt:lpstr>Expected Outcomes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 Talent Acquisition System  Project Review</dc:title>
  <dc:creator>Darshan</dc:creator>
  <cp:lastModifiedBy>Darshan Pathak</cp:lastModifiedBy>
  <cp:revision>71</cp:revision>
  <dcterms:modified xsi:type="dcterms:W3CDTF">2024-06-13T16:02:49Z</dcterms:modified>
</cp:coreProperties>
</file>