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504" r:id="rId4"/>
    <p:sldId id="2147470493" r:id="rId5"/>
    <p:sldId id="2147470505" r:id="rId6"/>
    <p:sldId id="2147470487" r:id="rId7"/>
    <p:sldId id="2147470506" r:id="rId8"/>
    <p:sldId id="2147470507" r:id="rId9"/>
    <p:sldId id="2147470508" r:id="rId10"/>
    <p:sldId id="2147470494" r:id="rId11"/>
    <p:sldId id="2147470501" r:id="rId12"/>
    <p:sldId id="2147470509" r:id="rId13"/>
    <p:sldId id="2147470498" r:id="rId14"/>
    <p:sldId id="2147470497" r:id="rId15"/>
    <p:sldId id="2147470499" r:id="rId16"/>
    <p:sldId id="2147470502" r:id="rId17"/>
    <p:sldId id="21474705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P. Ayub Khan</a:t>
            </a: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Retailers struggle to accurately forecast product demand across multiple stores and items.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Static pricing models fail to respond to real-time demand and market changes.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There’s a need for an integrated system that combines demand forecasting with dynamic pricing to optimize revenue and inventory.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Data Collection: Merge M5 sales, calendar events, and price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Data Cleaning: Handle missing values, outliers, and anomalies.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Feature Engineering: Create lag features, rolling statistics, time-based features, price signals.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Forecasting Models: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  <a:latin typeface="Calibri (Body)"/>
              </a:rPr>
              <a:t>Baseline: Prophet (trend + seasonality).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  <a:latin typeface="Calibri (Body)"/>
              </a:rPr>
              <a:t>Advanced: </a:t>
            </a:r>
            <a:r>
              <a:rPr lang="en-US" sz="2800" dirty="0" err="1">
                <a:solidFill>
                  <a:srgbClr val="5583D1"/>
                </a:solidFill>
                <a:latin typeface="Calibri (Body)"/>
              </a:rPr>
              <a:t>XGBoost</a:t>
            </a:r>
            <a:r>
              <a:rPr lang="en-US" sz="2800" dirty="0">
                <a:solidFill>
                  <a:srgbClr val="5583D1"/>
                </a:solidFill>
                <a:latin typeface="Calibri (Body)"/>
              </a:rPr>
              <a:t> for accurate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3367E-8F03-3F88-CA34-A17066BA0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9E2D8-BF06-0B9E-31E9-07444B14C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Dynamic Pricing: Estimate price elasticity → optimize prices using revenue maximization.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Evaluation: Measure accuracy (MAE, RMSE, SMAPE) and revenue uplift.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59E723-C9E7-1BC3-42F4-776019A238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00656F-37E5-12BB-9574-65015D6ECFA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9FB43B-E995-1069-E0E0-7A304AFB2BC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Algorithms: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LightGBM</a:t>
            </a:r>
            <a:r>
              <a:rPr lang="en-US" sz="2800" dirty="0">
                <a:solidFill>
                  <a:srgbClr val="5583D1"/>
                </a:solidFill>
              </a:rPr>
              <a:t>→ Baseline time-series forecast.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LSTM/GRU → Main forecasting model.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Linear Regression → Price elasticity estimation.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Scipy</a:t>
            </a:r>
            <a:r>
              <a:rPr lang="en-US" sz="2800" dirty="0">
                <a:solidFill>
                  <a:srgbClr val="5583D1"/>
                </a:solidFill>
              </a:rPr>
              <a:t> Optimizer → Optimal price search.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The GRU-based demand forecasting model successfully predicted item-level demand across multiple stores with high accuracy.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The dynamic pricing module optimized prices based on predicted demand, improving estimated revenue across all tested stores.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For example, in Store WI, total revenue increased from $15.1M to $15.99M, reflecting a 5.8% improvement after applying optimized pricing.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The developed Demand Forecasting and Dynamic Pricing Engine effectively integrates deep learning–based demand prediction with data-driven pricing optimization. By leveraging GRU models and historical sales data, the system enhances revenue performance and supports smarter retail decision-making. The results demonstrate that combining forecasting accuracy with adaptive pricing strategies can significantly improve profitability and inventory efficiency across multiple stores.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I would like to express my sincere gratitude to my mentors, instructors, and peers for their guidance and support throughout this project. I also acknowledge the use of the M5 Forecasting dataset and the open-source tools that enabled the development of the Demand Forecasting and Dynamic Pricing Engine. Their contributions were invaluable in completing this work successfully.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M5 Forecasting Accuracy — Kaggle Dataset.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Hyndman &amp; Athanasopoulos. Forecasting: Principles and Practice.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Cho et al. (2014). GRU Architecture.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Price Elasticity of Demand — Investopedia.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Chen et al. (2016). Algorithmic Pricing on Amazon Marketplace.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E-Commerce Demand Forecasting Model and Market Dynamic Regulation Algorithm — LSTM + RL (Integrated forecasting &amp; pricing).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Demand forecasting and dynamic pricing are crucial for retail, e-commerce, and supply chains.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Demand forecasting helps plan inventory, production, and logistics efficiently.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Dynamic pricing adjusts product prices based on demand, competition, and market trends, boosting revenue.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90A2-CFE9-FD4C-CC6A-B058FF41F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65B6F2-2348-6B2E-E49C-A4C05A769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Challenges: sudden behavior changes, seasonality, inaccurate manual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Solution: Machine Learning to predict demand and optimize prices using historical and external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E6638-1904-951A-5472-0CC66756AB1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8E307C-D7DD-1504-0CC1-359548A4212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54C0F5-0E64-1C09-0B3B-2D37AFB4449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Build a demand forecasting model using ML/DL to predict future sales accurately.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Develop a dynamic pricing engine using demand-price elasticity to maximize revenue.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Provide an interactive dashboard for forecasting and pricing recommendations.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64FD-E254-076F-0123-3DBF46A8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010AA-7D32-10D8-8263-3F27261B7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Improve business decisions for inventory management and pricing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7D840-CEC2-D804-AFD0-558CBDD8027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2585D0-F09C-DC2D-0B70-511EE4241C3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364019-AD99-41EC-9723-A87F2F9AD35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Data Collection &amp; Preprocessing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Collect data from Walmart/M5 datasets or generate synthetic pricing data.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Clean data: handle missing values and outliers.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Feature engineering: lag features, moving averages, seasonality, price-related factors.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Split into training, validation, and test sets.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name - Module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7BDB-BC4F-47B3-78D5-8403A3EC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33488C-3ED3-EE7F-33C7-3E2B9F6C9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Forecasting Engine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Build and evaluate multiple forecasting models: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Traditional: ARIMA, SARIMA, Prophet (baseline models).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ML Models: 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XGBoost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, 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LightGBM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DL Models: LSTM, GRU for time-series prediction.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Compare model performance using MAPE, RMSE, and MAE.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Select the best-performing model for accurate demand prediction.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  <a:latin typeface="Calibri (Body)"/>
            </a:endParaRPr>
          </a:p>
          <a:p>
            <a:pPr lvl="1"/>
            <a:endParaRPr lang="en-US" dirty="0">
              <a:solidFill>
                <a:srgbClr val="1C3898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3DB13-FA42-474D-DB83-96D22DD4790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name - Module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300218-4D53-7C91-8EC3-50A3E618C29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4BDB43-C7AC-CA00-22AA-C78CF8E852F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1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E4CC-62BE-3FBF-FA61-2A7E84A13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952705-6C7A-C488-9B1E-161B7E27A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 (Body)"/>
              </a:rPr>
              <a:t>Dynamic Pricing Engine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Develop a demand-price elasticity model to understand how demand changes with price variations.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Use regression techniques to model elasticity and simulate demand behavior at different price points.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Implement optimization algorithms using </a:t>
            </a:r>
            <a:r>
              <a:rPr lang="en-US" b="0" dirty="0" err="1">
                <a:solidFill>
                  <a:srgbClr val="242424"/>
                </a:solidFill>
                <a:highlight>
                  <a:srgbClr val="FFFFFF"/>
                </a:highlight>
              </a:rPr>
              <a:t>Scipy</a:t>
            </a:r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 to: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Maximize revenue  Revenue=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Price×Demand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Respect constraints like inventory limits and minimum margins.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Explore Reinforcement Learning (RL) for adaptive pricing strategies.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6FAAC-08E1-6249-DD60-3C7BB0C2BB0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name - Module 3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61E396-4A7B-2739-A361-E468DEC731D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8D172B-C7FB-7DCD-2914-EA2374269CA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8719-83B3-5133-2536-502079D27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ADAD9C-E33B-A997-3201-9B3317B16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Calibri (Body)"/>
              </a:rPr>
              <a:t>Visualization &amp; Dashboard</a:t>
            </a:r>
            <a:endParaRPr lang="en-US" dirty="0">
              <a:latin typeface="Calibri (Body)"/>
            </a:endParaRP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Create an interactive </a:t>
            </a:r>
            <a:r>
              <a:rPr lang="en-US" b="0" dirty="0" err="1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Streamlit</a:t>
            </a:r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 dashboard for business users: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Upload sales data and view forecast trends with visual plots.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Get optimal pricing recommendations with projected revenue impact.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Compare historical vs predicted demand visually.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  <a:latin typeface="Calibri (Body)"/>
              </a:rPr>
              <a:t>Provide a user-friendly interface for decision-making without coding knowledge.</a:t>
            </a:r>
            <a:r>
              <a:rPr lang="en-US" dirty="0">
                <a:solidFill>
                  <a:srgbClr val="5B9BD5">
                    <a:lumMod val="50000"/>
                  </a:srgbClr>
                </a:solidFill>
                <a:latin typeface="Calibri (Body)"/>
              </a:rPr>
              <a:t> 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C8E4F-448F-63A8-C1C3-0E8D05F8CCC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name - Module 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3731E5-EAA0-00D0-6BA6-4CFE02F2F23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2E65AB-B67B-D620-B686-99056FF6162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20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931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Ayub Khan</cp:lastModifiedBy>
  <cp:revision>17</cp:revision>
  <dcterms:created xsi:type="dcterms:W3CDTF">2024-05-13T10:33:11Z</dcterms:created>
  <dcterms:modified xsi:type="dcterms:W3CDTF">2025-10-12T15:38:17Z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