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8" r:id="rId4"/>
    <p:sldId id="2147470493" r:id="rId5"/>
    <p:sldId id="2147470503" r:id="rId6"/>
    <p:sldId id="2147470494" r:id="rId7"/>
    <p:sldId id="2147470495" r:id="rId8"/>
    <p:sldId id="2147470499" r:id="rId9"/>
    <p:sldId id="2147470500" r:id="rId10"/>
    <p:sldId id="2147470501" r:id="rId11"/>
    <p:sldId id="2147470502" r:id="rId12"/>
    <p:sldId id="2147470496" r:id="rId13"/>
    <p:sldId id="2147470497" r:id="rId14"/>
    <p:sldId id="2147470491" r:id="rId15"/>
    <p:sldId id="2147470487" r:id="rId16"/>
    <p:sldId id="2147470504" r:id="rId17"/>
    <p:sldId id="2147470505" r:id="rId18"/>
    <p:sldId id="21474705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P. Ayub Khan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3BBC2-E538-00A7-B21B-BEBA9B3CD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E18E97-5002-BFAD-556F-E1174FE38B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AI and Dynamic Pricing Strategies in E-Commerce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Technique: Rule-based and AI-driven pricing strategies.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Contribution: Theoretical foundation for pricing methods.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1EC18-069A-8759-22AB-C36654ADB37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350556-B6B1-4E91-4D1E-9F74E42DFB6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2AF01E-1BA9-1E8E-C096-0F6767A9DF9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11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AA774-4046-33BF-7034-640D7AAD8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5664BC-0D95-FA52-D6AA-099B8667F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Quotidian Sales Forecasting using Machine Learning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Technique: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XGBoost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Contribution: Daily retail demand forecasting.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21FAA-45E8-0DBD-D2F1-DE5D45C6F45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3A6B44-D0B2-3F76-28DE-9987A248C80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CFA8A6-5027-E679-D723-3D29D9C415F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71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LSTM and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XGBoost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consistently outperform classical models for forecasting.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Dynamic pricing benefits from reinforcement learning and boosting algorithms.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Few systems combine both forecasting and pricing in one solution.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Our project bridges this gap by providing an integrated ML-based engine.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Data Preprocessing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Forecasting Engine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Dynamic Pricing Engine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Data Collection &amp; Preprocessing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Collect data from Walmart/M5 datasets or generate synthetic pricing data.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Clean data: handle missing values and outliers.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Feature engineering: lag features, moving averages, seasonality, price-related factors.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Split into training, validation, and test sets.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A1B66-368B-3DA3-CE10-86B9CF25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B4764-B846-0865-378B-312C593F6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Forecasting Engine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Build and evaluate multiple forecasting models: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Traditional: ARIMA, SARIMA, Prophet (baseline models).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ML Models: </a:t>
            </a:r>
            <a:r>
              <a:rPr lang="en-US" sz="2800" b="0" dirty="0" err="1">
                <a:solidFill>
                  <a:srgbClr val="242424"/>
                </a:solidFill>
                <a:latin typeface="+mn-lt"/>
              </a:rPr>
              <a:t>XGBoost</a:t>
            </a:r>
            <a:r>
              <a:rPr lang="en-US" sz="2800" b="0" dirty="0">
                <a:solidFill>
                  <a:srgbClr val="242424"/>
                </a:solidFill>
                <a:latin typeface="+mn-lt"/>
              </a:rPr>
              <a:t>, </a:t>
            </a:r>
            <a:r>
              <a:rPr lang="en-US" sz="2800" b="0" dirty="0" err="1">
                <a:solidFill>
                  <a:srgbClr val="242424"/>
                </a:solidFill>
                <a:latin typeface="+mn-lt"/>
              </a:rPr>
              <a:t>LightGBM</a:t>
            </a:r>
            <a:r>
              <a:rPr lang="en-US" sz="2800" b="0" dirty="0">
                <a:solidFill>
                  <a:srgbClr val="242424"/>
                </a:solidFill>
                <a:latin typeface="+mn-lt"/>
              </a:rPr>
              <a:t>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DL Models: LSTM, GRU for time-series prediction.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Compare model performance using MAPE, RMSE, and MAE.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Select the best-performing model for accurate demand prediction.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9B71D-3951-739D-B77D-D58ED613AC3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246F66-328D-8A76-14C5-6672ACDB5A0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485B53-12C1-B298-60EA-543A86E60E7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4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8D521-1484-D883-8646-3F4E21533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30F959-B313-1C70-92B7-605673C2A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Dynamic Pricing Engine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Develop a demand-price elasticity model to understand how demand changes with price variations.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Use regression techniques to model elasticity and simulate demand behavior at different price points.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Implement optimization algorithms using </a:t>
            </a:r>
            <a:r>
              <a:rPr lang="en-US" b="0" dirty="0" err="1">
                <a:solidFill>
                  <a:srgbClr val="242424"/>
                </a:solidFill>
                <a:latin typeface="+mn-lt"/>
              </a:rPr>
              <a:t>Scipy</a:t>
            </a:r>
            <a:r>
              <a:rPr lang="en-US" b="0" dirty="0">
                <a:solidFill>
                  <a:srgbClr val="242424"/>
                </a:solidFill>
                <a:latin typeface="+mn-lt"/>
              </a:rPr>
              <a:t> to: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Maximize revenue  Revenue=</a:t>
            </a:r>
            <a:r>
              <a:rPr lang="en-US" sz="2800" b="0" dirty="0" err="1">
                <a:solidFill>
                  <a:srgbClr val="242424"/>
                </a:solidFill>
                <a:latin typeface="+mn-lt"/>
              </a:rPr>
              <a:t>Price×Demand</a:t>
            </a:r>
            <a:r>
              <a:rPr lang="en-US" sz="2800" b="0" dirty="0">
                <a:solidFill>
                  <a:srgbClr val="242424"/>
                </a:solidFill>
                <a:latin typeface="+mn-lt"/>
              </a:rPr>
              <a:t>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Respect constraints like inventory limits and minimum margins.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Explore Reinforcement Learning (RL) for adaptive pricing strategies.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7D6A6-C35F-5DF3-41DA-B8E15CADA8F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EC138-8395-B51A-1C44-24B9C816C57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27D327-5137-9AAB-02D8-E4DE7A19EBE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541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0622-033A-3697-B53C-3D03C40F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8AE5E-B1DB-49D5-BE90-299646CFC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Visualization &amp; Dashboard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Create an interactive </a:t>
            </a:r>
            <a:r>
              <a:rPr lang="en-US" b="0" dirty="0" err="1">
                <a:solidFill>
                  <a:srgbClr val="242424"/>
                </a:solidFill>
                <a:latin typeface="+mn-lt"/>
              </a:rPr>
              <a:t>Streamlit</a:t>
            </a:r>
            <a:r>
              <a:rPr lang="en-US" b="0" dirty="0">
                <a:solidFill>
                  <a:srgbClr val="242424"/>
                </a:solidFill>
                <a:latin typeface="+mn-lt"/>
              </a:rPr>
              <a:t> dashboard for business users: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</a:rPr>
              <a:t>Upload sales data and view forecast trends with visual plots.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</a:rPr>
              <a:t>Get optimal pricing recommendations with projected revenue impact.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</a:rPr>
              <a:t>Compare historical vs predicted demand visually.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Provide a user-friendly interface for decision-making without coding knowledge.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0568E-00DE-9C51-ECCB-2B36209042D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DE0705-E875-002F-A822-2A205CBD189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DE000A-6E37-C140-300F-1F1D32D83CA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41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Demand forecasting and dynamic pricing are crucial for retail, e-commerce, and supply chains.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Demand forecasting helps plan inventory, production, and logistics efficiently.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Dynamic pricing adjusts product prices based on demand, competition, and market trends, boosting revenue.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C50B1-4AC1-8C0A-4853-CAA0F5144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702DFA-A360-258C-FD94-49D9B0C37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Challenges: sudden behavior changes, seasonality, inaccurate manual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Solution: Machine Learning to predict demand and optimize prices using historical and external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B005-C8B8-81CD-614A-8DD7220AEA0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DF32E-C41F-355C-6F1C-5E263C7C74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BF0978-00F8-9C28-BA4B-DE413B06484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7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 a demand forecasting model using ML/DL to predict future sales accurately.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Develop a dynamic pricing engine using demand-price elasticity to maximize revenue.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Provide an interactive dashboard for forecasting and pricing recommendations.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A1D21-CCB8-0B18-0FBE-C95B59A9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F1B90B-F885-0EDB-E20F-FC2A48A62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Improve business decisions for inventory management and pricing strategies.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2A8FA-4FE5-6E6A-A14F-EE865EFD5C4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5528D7-F4D9-57B3-E723-AB7CCA40E4B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0BE1BD-FD63-BDCF-CED9-99C2EB036FC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8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Building time-series forecasting models for demand prediction.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Designing a dynamic pricing algorithm using demand-price elasticity and optimization techniques.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Visualization and deployment using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 of historical and synthetic datasets for modeling.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E-Commerce Demand Forecasting Model and Market Dynamic Regulation Algorithm Based on Big Data Analysis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Technique: LSTM + Reinforcement Learning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Contribution: Combined demand forecasting and market regulation.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Relevance: Forms the base paper for our project.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7496B-02E8-44C8-AEEA-CC9341489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C0C8ED-9DCC-2CB9-6074-32B67F6814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Smart Retail: Utilizing ML for Demand Prediction, Price Strategy, and Inventory Management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Technique: Random Forest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Contribution: Retail-focused complete solution.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Relevance: Aligns closely with forecasting and pricing modules.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21D150-EEA3-7F13-3D03-8D9BFA7E920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7F668A-0FDF-DD2F-106F-8B1676C888A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38CA5BB-2925-711F-BBF5-B231D92670D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344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F2CC0-CED6-1C1E-829A-E35EEC71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A45FFC-E95C-FCF6-B063-25197060B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Hybrid Gradient Boosting Algorithm for Dynamic Pricing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Technique: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XGBoost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+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NGBoost</a:t>
            </a:r>
            <a:endParaRPr lang="en-US" b="0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Contribution: Superior performance in dynamic pricing optimization.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CD289-83FA-64C5-0087-C6DFFEF7087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99061F-5FA9-868F-EB6B-D90180004CA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36808E0-5267-7141-2F26-F25669D2BF0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52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732</Words>
  <Application>Microsoft Office PowerPoint</Application>
  <PresentationFormat>Widescreen</PresentationFormat>
  <Paragraphs>114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Ayub Khan</cp:lastModifiedBy>
  <cp:revision>11</cp:revision>
  <dcterms:created xsi:type="dcterms:W3CDTF">2024-05-13T10:33:11Z</dcterms:created>
  <dcterms:modified xsi:type="dcterms:W3CDTF">2025-09-09T17:17:08Z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