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8" r:id="rId4"/>
    <p:sldId id="2147470493" r:id="rId5"/>
    <p:sldId id="2147470503" r:id="rId6"/>
    <p:sldId id="2147470494" r:id="rId7"/>
    <p:sldId id="2147470495" r:id="rId8"/>
    <p:sldId id="2147470507" r:id="rId9"/>
    <p:sldId id="2147470496" r:id="rId10"/>
    <p:sldId id="2147470512" r:id="rId11"/>
    <p:sldId id="2147470511" r:id="rId12"/>
    <p:sldId id="2147470510" r:id="rId13"/>
    <p:sldId id="2147470509" r:id="rId14"/>
    <p:sldId id="2147470508" r:id="rId15"/>
    <p:sldId id="2147470497" r:id="rId16"/>
    <p:sldId id="2147470513" r:id="rId17"/>
    <p:sldId id="2147470491" r:id="rId18"/>
    <p:sldId id="2147470487" r:id="rId19"/>
    <p:sldId id="2147470504" r:id="rId20"/>
    <p:sldId id="2147470505" r:id="rId21"/>
    <p:sldId id="21474705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using ML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P. Ayub Khan (T-8615)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287A-229F-1110-7B08-DE4FE4E38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55937-F081-B3E9-E57A-59A72F7A2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2. Smart Retail: Utilizing ML for Demand Prediction, Price Strategy, and Inventory Management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Demonstrates the practical use of Random Forest for demand forecasting and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Highlights how retail businesses can optimize inventory and sales strategies.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Aligns closely with forecasting and pricing modules.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A3127-C287-E8FC-AD09-5648EABB3D9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B718C1-8222-2F4E-CEF3-5005D9D781F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5A36DA-7929-4DAF-C17C-6C3D42874915}"/>
              </a:ext>
            </a:extLst>
          </p:cNvPr>
          <p:cNvSpPr txBox="1"/>
          <p:nvPr/>
        </p:nvSpPr>
        <p:spPr>
          <a:xfrm>
            <a:off x="4550229" y="57036"/>
            <a:ext cx="76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1733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8C71-A4C2-A951-1C44-408652F3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BCD78-6B34-1F29-1492-37EDE67CA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3. Hybrid Gradient Boosting for Dynamic Pricing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Shows how boosting algorithms outperform traditional models in dynamic pricing tasks.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Provides insights for improving our pricing engine accuracy.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Superior performance in dynamic pricing optimization.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11074-A9C2-8C0A-EC51-FE95FAB65A0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7CBEE9-42D8-11D8-C9DE-2356FC69FF4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99C1E0-4A38-7BA8-6DA6-3B67C2F7C6A6}"/>
              </a:ext>
            </a:extLst>
          </p:cNvPr>
          <p:cNvSpPr txBox="1"/>
          <p:nvPr/>
        </p:nvSpPr>
        <p:spPr>
          <a:xfrm>
            <a:off x="4680857" y="57036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3377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B4FB-BB96-FDEB-7B9F-30AC73BD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E8D7B2-B4F5-DACF-2C1C-985AF2D6E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4. AI and Dynamic Pricing Strategies in E-Commerce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Focuses on strategic and theoretical aspects of using AI in e-commerce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Useful for understanding market-level pricing rules and policies.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Theoretical foundation for pricing methods.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A3B5F-A03D-9061-A84C-139A35B1EC3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C912A1-320F-6733-4F04-B1F2C82749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45EB71-1A8B-E813-8EB2-77B618DF59C2}"/>
              </a:ext>
            </a:extLst>
          </p:cNvPr>
          <p:cNvSpPr txBox="1"/>
          <p:nvPr/>
        </p:nvSpPr>
        <p:spPr>
          <a:xfrm>
            <a:off x="4637315" y="57036"/>
            <a:ext cx="75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654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9B61F-27E4-76EE-0523-E46ADFBC5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2D87A-DE9F-426B-4EA3-841C8C081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5. Quotidian Sales Forecasting using Machine Learning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Demonstrates daily time-series forecasting using machine learning techniques like </a:t>
            </a:r>
            <a:r>
              <a:rPr lang="en-US" b="0" dirty="0" err="1">
                <a:solidFill>
                  <a:srgbClr val="5583D1"/>
                </a:solidFill>
              </a:rPr>
              <a:t>XGBoost</a:t>
            </a:r>
            <a:r>
              <a:rPr lang="en-US" b="0" dirty="0">
                <a:solidFill>
                  <a:srgbClr val="5583D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Helps in setting up strong demand forecasting models for our system.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7355C-1CAB-A98D-C600-36152BFC3D3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ED82A9-1272-4452-1497-2EDF4130FDB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FA158A-33C1-B905-0FBF-1B138E8F60AF}"/>
              </a:ext>
            </a:extLst>
          </p:cNvPr>
          <p:cNvSpPr txBox="1"/>
          <p:nvPr/>
        </p:nvSpPr>
        <p:spPr>
          <a:xfrm>
            <a:off x="4746171" y="57036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9942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D92C-E38F-F14C-1650-8C2E82C03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35A3F-4181-6041-D1BD-8AADE6B02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LSTM and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XGBoost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consistently outperform classical models for forecasting.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 benefits from reinforcement learning and boosting algorithms.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Few systems combine both forecasting and pricing in one solution.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Our project bridges this gap by providing an integrated ML-based engine.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315D1-3361-4487-D9F1-49FD1F10836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76D1A9-A2F2-D64C-F1E0-3B1345F8A53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9D187F-C939-DDDC-F4B9-0DF1A44B174B}"/>
              </a:ext>
            </a:extLst>
          </p:cNvPr>
          <p:cNvSpPr txBox="1"/>
          <p:nvPr/>
        </p:nvSpPr>
        <p:spPr>
          <a:xfrm>
            <a:off x="4931229" y="57036"/>
            <a:ext cx="726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7679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882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5583D1"/>
                </a:solidFill>
                <a:latin typeface="+mn-lt"/>
              </a:rPr>
              <a:t>Datasets used: 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Walmart Sales Forecasting (Kaggle), M5 Forecasting Competition dataset, Synthetic pricing datasets to model demand-price elasticity and simulate real-world pricing scenarios.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Tools &amp; technologies: 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Python libraries (NumPy, Pandas, Scikit-learn, TensorFlow,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PyTorch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Prophet,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XGBoost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LightGBM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),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for dashboard development, Matplotlib and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Plotly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for data visualization.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4528457" y="57036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CC185-C26A-69A0-0117-775A0654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D85D6A-BCE0-1925-D750-6676E77C32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5583D1"/>
                </a:solidFill>
              </a:rPr>
              <a:t>Challenges addressed: </a:t>
            </a:r>
            <a:r>
              <a:rPr lang="en-US" sz="2400" b="0" dirty="0">
                <a:solidFill>
                  <a:srgbClr val="5583D1"/>
                </a:solidFill>
              </a:rPr>
              <a:t>Noisy and incomplete data, seasonal and high-variance sales environments, lack of real-time pricing data, difficulty aligning forecasts with dynamic pricing strategies.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583D1"/>
                </a:solidFill>
              </a:rPr>
              <a:t>Future scope: </a:t>
            </a:r>
            <a:r>
              <a:rPr lang="en-US" sz="2400" b="0" dirty="0">
                <a:solidFill>
                  <a:srgbClr val="5583D1"/>
                </a:solidFill>
              </a:rPr>
              <a:t>Integration with real-time IoT data pipelines, cloud deployment with full MLOps, reinforcement learning for automated pricing, scalability across retail, e-commerce, manufacturing, and supply chain management.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D84F7-83E4-8C7E-9BC0-E7C7F9FAFBF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35B94-1708-3833-525D-A2D662A826B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8A973D-3E29-D1BC-93C5-E9B88847032C}"/>
              </a:ext>
            </a:extLst>
          </p:cNvPr>
          <p:cNvSpPr txBox="1"/>
          <p:nvPr/>
        </p:nvSpPr>
        <p:spPr>
          <a:xfrm>
            <a:off x="4626429" y="57036"/>
            <a:ext cx="7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9854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Data Preprocessing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Forecasting Engine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Dynamic Pricing Engine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4931229" y="57036"/>
            <a:ext cx="726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Data Collection &amp; Preprocessing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Collect data from Walmart/M5 datasets or generate synthetic pricing data.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Clean data: handle missing values and outliers.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Feature engineering: lag features, moving averages, seasonality, price-related factors.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Split into training, validation, and test sets.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4430487" y="57036"/>
            <a:ext cx="77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A1B66-368B-3DA3-CE10-86B9CF25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B4764-B846-0865-378B-312C593F6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Forecasting Engine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Build and evaluate multiple forecasting models: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Traditional: ARIMA, SARIMA, Prophet (baseline models).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ML Models: 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XGBoost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, 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LightGBM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DL Models: LSTM, GRU for time-series prediction.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Compare model performance using MAPE, RMSE, and MAE.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Select the best-performing model for accurate demand prediction.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9B71D-3951-739D-B77D-D58ED613AC3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246F66-328D-8A76-14C5-6672ACDB5A0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485B53-12C1-B298-60EA-543A86E60E72}"/>
              </a:ext>
            </a:extLst>
          </p:cNvPr>
          <p:cNvSpPr txBox="1"/>
          <p:nvPr/>
        </p:nvSpPr>
        <p:spPr>
          <a:xfrm>
            <a:off x="4876801" y="5703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6298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Demand forecasting and dynamic pricing are crucial for retail, e-commerce, and supply chains.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Demand forecasting helps plan inventory, production, and logistics efficiently.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 adjusts product prices based on demand, competition, and market trends, boosting revenue.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66882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3951515" y="57036"/>
            <a:ext cx="82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</a:t>
            </a:r>
            <a:r>
              <a:rPr lang="en-US" sz="1800" b="1" i="1" dirty="0">
                <a:solidFill>
                  <a:srgbClr val="FFFFFF"/>
                </a:solidFill>
              </a:rPr>
              <a:t>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8D521-1484-D883-8646-3F4E21533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30F959-B313-1C70-92B7-605673C2A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Dynamic Pricing Engine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Develop a demand-price elasticity model to understand how demand changes with price variations.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Use regression techniques to model elasticity and simulate demand behavior at different price points.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Implement optimization algorithms using </a:t>
            </a:r>
            <a:r>
              <a:rPr lang="en-US" b="0" dirty="0" err="1">
                <a:solidFill>
                  <a:srgbClr val="242424"/>
                </a:solidFill>
                <a:latin typeface="+mn-lt"/>
              </a:rPr>
              <a:t>Scipy</a:t>
            </a:r>
            <a:r>
              <a:rPr lang="en-US" b="0" dirty="0">
                <a:solidFill>
                  <a:srgbClr val="242424"/>
                </a:solidFill>
                <a:latin typeface="+mn-lt"/>
              </a:rPr>
              <a:t> to: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Maximize revenue  Revenue=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Price×Demand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Respect constraints like inventory limits and minimum margins.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Explore Reinforcement Learning (RL) for adaptive pricing strategies.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7D6A6-C35F-5DF3-41DA-B8E15CADA8F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EC138-8395-B51A-1C44-24B9C816C57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27D327-5137-9AAB-02D8-E4DE7A19EBE8}"/>
              </a:ext>
            </a:extLst>
          </p:cNvPr>
          <p:cNvSpPr txBox="1"/>
          <p:nvPr/>
        </p:nvSpPr>
        <p:spPr>
          <a:xfrm>
            <a:off x="3461657" y="57036"/>
            <a:ext cx="87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420215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0622-033A-3697-B53C-3D03C40F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8AE5E-B1DB-49D5-BE90-299646CFC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Visualization &amp; Dashboard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Create an interactive </a:t>
            </a:r>
            <a:r>
              <a:rPr lang="en-US" b="0" dirty="0" err="1">
                <a:solidFill>
                  <a:srgbClr val="242424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242424"/>
                </a:solidFill>
                <a:latin typeface="+mn-lt"/>
              </a:rPr>
              <a:t> dashboard for business users: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Upload sales data and view forecast trends with visual plots.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Get optimal pricing recommendations with projected revenue impact.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Compare historical vs predicted demand visually.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Provide a user-friendly interface for decision-making without coding knowledge.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0568E-00DE-9C51-ECCB-2B36209042D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DE0705-E875-002F-A822-2A205CBD189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DE000A-6E37-C140-300F-1F1D32D83CAB}"/>
              </a:ext>
            </a:extLst>
          </p:cNvPr>
          <p:cNvSpPr txBox="1"/>
          <p:nvPr/>
        </p:nvSpPr>
        <p:spPr>
          <a:xfrm>
            <a:off x="4223657" y="57036"/>
            <a:ext cx="796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93664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50B1-4AC1-8C0A-4853-CAA0F5144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702DFA-A360-258C-FD94-49D9B0C37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Challenges: sudden behavior changes, seasonality, inaccurate manual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Solution: Machine Learning to predict demand and optimize prices using historical and external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B005-C8B8-81CD-614A-8DD7220AEA0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DF32E-C41F-355C-6F1C-5E263C7C74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BF0978-00F8-9C28-BA4B-DE413B064843}"/>
              </a:ext>
            </a:extLst>
          </p:cNvPr>
          <p:cNvSpPr txBox="1"/>
          <p:nvPr/>
        </p:nvSpPr>
        <p:spPr>
          <a:xfrm>
            <a:off x="4887687" y="57036"/>
            <a:ext cx="730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440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 a demand forecasting model using ML/DL to predict future sales accurately.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Develop a dynamic pricing engine using demand-price elasticity to maximize revenue.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Provide an interactive dashboard for forecasting and pricing recommendations.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4974771" y="57036"/>
            <a:ext cx="72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A1D21-CCB8-0B18-0FBE-C95B59A9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F1B90B-F885-0EDB-E20F-FC2A48A62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Improve business decisions for inventory management and pricing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2A8FA-4FE5-6E6A-A14F-EE865EFD5C4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5528D7-F4D9-57B3-E723-AB7CCA40E4B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0BE1BD-FD63-BDCF-CED9-99C2EB036FCF}"/>
              </a:ext>
            </a:extLst>
          </p:cNvPr>
          <p:cNvSpPr txBox="1"/>
          <p:nvPr/>
        </p:nvSpPr>
        <p:spPr>
          <a:xfrm>
            <a:off x="4604657" y="57036"/>
            <a:ext cx="758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964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Building time-series forecasting models for demand prediction.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Designing a dynamic pricing algorithm using demand-price elasticity and optimization techniques.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Visualization and deployment using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 of historical and synthetic datasets for modeling.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4452257" y="57036"/>
            <a:ext cx="773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Zhang et al. (2023) – E-Commerce Demand Forecasting Model and Market Dynamic Regulation Algorithm Based on Big Data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Kumar et al. (2022) – Smart Retail: Utilizing Machine Learning for Demand Prediction, Price Strategy, and Inventory Management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Lee et al. (2023) – A Hybrid Gradient Boosting Algorithm for Dynamic Pricing Using a Custom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4811487" y="57036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AC4-AE90-2294-68DC-4F3C4F59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2B3E5-0C1C-A9C5-7C45-61918561EF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Davis et al. (2021) – Artificial Intelligence and Dynamic Pricing Strategies: Enhancing Competitiveness in E-Commerce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Patel et al. (2022) – Quotidian Sales Forecasting using Machine Learning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391F-E289-3DFF-DC50-E811FFA5878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D8DF8-3F0C-9671-7B7D-C6852AE58F7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D0A22B-195D-50FB-99D0-21D7E0E8E6A5}"/>
              </a:ext>
            </a:extLst>
          </p:cNvPr>
          <p:cNvSpPr txBox="1"/>
          <p:nvPr/>
        </p:nvSpPr>
        <p:spPr>
          <a:xfrm>
            <a:off x="4572001" y="5703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8007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1. E-Commerce Demand Forecasting Model and Market Dynamic Regulation Algorithm Based on Big Data Analysis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Introduces a combined approach using LSTM for forecasting and reinforcement learning for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Combined demand forecasting and market regulation.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Provides a strong theoretical base for building integrated systems like our project.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4245429" y="57036"/>
            <a:ext cx="79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Demand Forecasting And Dynamic Pricing Engine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1119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 Ayub Khan</cp:lastModifiedBy>
  <cp:revision>15</cp:revision>
  <dcterms:created xsi:type="dcterms:W3CDTF">2024-05-13T10:33:11Z</dcterms:created>
  <dcterms:modified xsi:type="dcterms:W3CDTF">2025-09-10T09:27:05Z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