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4"/>
  </p:sldMasterIdLst>
  <p:notesMasterIdLst>
    <p:notesMasterId r:id="rId55"/>
  </p:notesMasterIdLst>
  <p:sldIdLst>
    <p:sldId id="256" r:id="rId5"/>
    <p:sldId id="257" r:id="rId6"/>
    <p:sldId id="314" r:id="rId7"/>
    <p:sldId id="262" r:id="rId8"/>
    <p:sldId id="309" r:id="rId9"/>
    <p:sldId id="261" r:id="rId10"/>
    <p:sldId id="344" r:id="rId11"/>
    <p:sldId id="343" r:id="rId12"/>
    <p:sldId id="264" r:id="rId13"/>
    <p:sldId id="339" r:id="rId14"/>
    <p:sldId id="293" r:id="rId15"/>
    <p:sldId id="265" r:id="rId16"/>
    <p:sldId id="266" r:id="rId17"/>
    <p:sldId id="267" r:id="rId18"/>
    <p:sldId id="268" r:id="rId19"/>
    <p:sldId id="269" r:id="rId20"/>
    <p:sldId id="271" r:id="rId21"/>
    <p:sldId id="315" r:id="rId22"/>
    <p:sldId id="313" r:id="rId23"/>
    <p:sldId id="305" r:id="rId24"/>
    <p:sldId id="306" r:id="rId25"/>
    <p:sldId id="308" r:id="rId26"/>
    <p:sldId id="272" r:id="rId27"/>
    <p:sldId id="273" r:id="rId28"/>
    <p:sldId id="274" r:id="rId29"/>
    <p:sldId id="275" r:id="rId30"/>
    <p:sldId id="276" r:id="rId31"/>
    <p:sldId id="277" r:id="rId32"/>
    <p:sldId id="318" r:id="rId33"/>
    <p:sldId id="319" r:id="rId34"/>
    <p:sldId id="320" r:id="rId35"/>
    <p:sldId id="321" r:id="rId36"/>
    <p:sldId id="278" r:id="rId37"/>
    <p:sldId id="317" r:id="rId38"/>
    <p:sldId id="345" r:id="rId39"/>
    <p:sldId id="279" r:id="rId40"/>
    <p:sldId id="280" r:id="rId41"/>
    <p:sldId id="282" r:id="rId42"/>
    <p:sldId id="285" r:id="rId43"/>
    <p:sldId id="286" r:id="rId44"/>
    <p:sldId id="287" r:id="rId45"/>
    <p:sldId id="342" r:id="rId46"/>
    <p:sldId id="290" r:id="rId47"/>
    <p:sldId id="310" r:id="rId48"/>
    <p:sldId id="312" r:id="rId49"/>
    <p:sldId id="294" r:id="rId50"/>
    <p:sldId id="296" r:id="rId51"/>
    <p:sldId id="301" r:id="rId52"/>
    <p:sldId id="292" r:id="rId53"/>
    <p:sldId id="291" r:id="rId54"/>
  </p:sldIdLst>
  <p:sldSz cx="12192000" cy="6858000"/>
  <p:notesSz cx="6858000" cy="9144000"/>
  <p:custDataLst>
    <p:tags r:id="rId5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57C2"/>
    <a:srgbClr val="4976FB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5356E-3186-4E2C-9422-A49D6E651998}" v="1" dt="2023-12-08T03:24:30.055"/>
    <p1510:client id="{ED609153-9334-4968-B2A8-69F9F0562685}" v="67" dt="2023-12-07T16:24:13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RAPRAPA WATTANAKUL" userId="a117ccaa-e9d5-4973-8c18-e87f7afa203e" providerId="ADAL" clId="{ED609153-9334-4968-B2A8-69F9F0562685}"/>
    <pc:docChg chg="undo custSel addSld delSld modSld sldOrd modMainMaster replTag">
      <pc:chgData name="SIRAPRAPA WATTANAKUL" userId="a117ccaa-e9d5-4973-8c18-e87f7afa203e" providerId="ADAL" clId="{ED609153-9334-4968-B2A8-69F9F0562685}" dt="2023-12-07T16:36:14.208" v="869" actId="20578"/>
      <pc:docMkLst>
        <pc:docMk/>
      </pc:docMkLst>
      <pc:sldChg chg="modSp mod">
        <pc:chgData name="SIRAPRAPA WATTANAKUL" userId="a117ccaa-e9d5-4973-8c18-e87f7afa203e" providerId="ADAL" clId="{ED609153-9334-4968-B2A8-69F9F0562685}" dt="2023-12-01T04:37:47.451" v="5" actId="20577"/>
        <pc:sldMkLst>
          <pc:docMk/>
          <pc:sldMk cId="2883731613" sldId="256"/>
        </pc:sldMkLst>
        <pc:spChg chg="mod">
          <ac:chgData name="SIRAPRAPA WATTANAKUL" userId="a117ccaa-e9d5-4973-8c18-e87f7afa203e" providerId="ADAL" clId="{ED609153-9334-4968-B2A8-69F9F0562685}" dt="2023-12-01T04:37:47.451" v="5" actId="20577"/>
          <ac:spMkLst>
            <pc:docMk/>
            <pc:sldMk cId="2883731613" sldId="256"/>
            <ac:spMk id="3" creationId="{5FAE202B-F911-455A-A5D1-76BDA91DCF67}"/>
          </ac:spMkLst>
        </pc:spChg>
      </pc:sldChg>
      <pc:sldChg chg="delSp modSp mod">
        <pc:chgData name="SIRAPRAPA WATTANAKUL" userId="a117ccaa-e9d5-4973-8c18-e87f7afa203e" providerId="ADAL" clId="{ED609153-9334-4968-B2A8-69F9F0562685}" dt="2023-12-01T04:40:49.123" v="72" actId="313"/>
        <pc:sldMkLst>
          <pc:docMk/>
          <pc:sldMk cId="1692055993" sldId="257"/>
        </pc:sldMkLst>
        <pc:spChg chg="del mod">
          <ac:chgData name="SIRAPRAPA WATTANAKUL" userId="a117ccaa-e9d5-4973-8c18-e87f7afa203e" providerId="ADAL" clId="{ED609153-9334-4968-B2A8-69F9F0562685}" dt="2023-12-01T04:40:32.402" v="68" actId="478"/>
          <ac:spMkLst>
            <pc:docMk/>
            <pc:sldMk cId="1692055993" sldId="257"/>
            <ac:spMk id="5" creationId="{A8E2C806-6C11-4376-9B5A-1339DFE2957E}"/>
          </ac:spMkLst>
        </pc:spChg>
        <pc:graphicFrameChg chg="mod">
          <ac:chgData name="SIRAPRAPA WATTANAKUL" userId="a117ccaa-e9d5-4973-8c18-e87f7afa203e" providerId="ADAL" clId="{ED609153-9334-4968-B2A8-69F9F0562685}" dt="2023-12-01T04:40:49.123" v="72" actId="313"/>
          <ac:graphicFrameMkLst>
            <pc:docMk/>
            <pc:sldMk cId="1692055993" sldId="257"/>
            <ac:graphicFrameMk id="4" creationId="{42CE5A41-D0F9-497F-BA6B-6ADFF92B2B70}"/>
          </ac:graphicFrameMkLst>
        </pc:graphicFrameChg>
      </pc:sldChg>
      <pc:sldChg chg="addSp delSp modSp mod ord chgLayout">
        <pc:chgData name="SIRAPRAPA WATTANAKUL" userId="a117ccaa-e9d5-4973-8c18-e87f7afa203e" providerId="ADAL" clId="{ED609153-9334-4968-B2A8-69F9F0562685}" dt="2023-12-07T15:32:22.789" v="600" actId="20577"/>
        <pc:sldMkLst>
          <pc:docMk/>
          <pc:sldMk cId="374857862" sldId="261"/>
        </pc:sldMkLst>
        <pc:spChg chg="mod ord">
          <ac:chgData name="SIRAPRAPA WATTANAKUL" userId="a117ccaa-e9d5-4973-8c18-e87f7afa203e" providerId="ADAL" clId="{ED609153-9334-4968-B2A8-69F9F0562685}" dt="2023-12-01T05:29:11.357" v="219" actId="20577"/>
          <ac:spMkLst>
            <pc:docMk/>
            <pc:sldMk cId="374857862" sldId="261"/>
            <ac:spMk id="2" creationId="{00000000-0000-0000-0000-000000000000}"/>
          </ac:spMkLst>
        </pc:spChg>
        <pc:spChg chg="mod ord">
          <ac:chgData name="SIRAPRAPA WATTANAKUL" userId="a117ccaa-e9d5-4973-8c18-e87f7afa203e" providerId="ADAL" clId="{ED609153-9334-4968-B2A8-69F9F0562685}" dt="2023-12-07T15:32:22.789" v="600" actId="20577"/>
          <ac:spMkLst>
            <pc:docMk/>
            <pc:sldMk cId="374857862" sldId="261"/>
            <ac:spMk id="3" creationId="{00000000-0000-0000-0000-000000000000}"/>
          </ac:spMkLst>
        </pc:spChg>
        <pc:spChg chg="mod ord">
          <ac:chgData name="SIRAPRAPA WATTANAKUL" userId="a117ccaa-e9d5-4973-8c18-e87f7afa203e" providerId="ADAL" clId="{ED609153-9334-4968-B2A8-69F9F0562685}" dt="2023-12-01T05:25:24.945" v="157" actId="700"/>
          <ac:spMkLst>
            <pc:docMk/>
            <pc:sldMk cId="374857862" sldId="261"/>
            <ac:spMk id="4" creationId="{00000000-0000-0000-0000-000000000000}"/>
          </ac:spMkLst>
        </pc:spChg>
        <pc:spChg chg="del">
          <ac:chgData name="SIRAPRAPA WATTANAKUL" userId="a117ccaa-e9d5-4973-8c18-e87f7afa203e" providerId="ADAL" clId="{ED609153-9334-4968-B2A8-69F9F0562685}" dt="2023-12-01T05:33:07.623" v="249" actId="478"/>
          <ac:spMkLst>
            <pc:docMk/>
            <pc:sldMk cId="374857862" sldId="261"/>
            <ac:spMk id="5" creationId="{C162622D-ECE7-4D51-A488-08855771F395}"/>
          </ac:spMkLst>
        </pc:spChg>
        <pc:spChg chg="del">
          <ac:chgData name="SIRAPRAPA WATTANAKUL" userId="a117ccaa-e9d5-4973-8c18-e87f7afa203e" providerId="ADAL" clId="{ED609153-9334-4968-B2A8-69F9F0562685}" dt="2023-12-01T05:27:28.638" v="172" actId="21"/>
          <ac:spMkLst>
            <pc:docMk/>
            <pc:sldMk cId="374857862" sldId="261"/>
            <ac:spMk id="12" creationId="{9B5F6DAD-7356-45F9-B57B-BCDE245A7BF5}"/>
          </ac:spMkLst>
        </pc:spChg>
        <pc:spChg chg="del">
          <ac:chgData name="SIRAPRAPA WATTANAKUL" userId="a117ccaa-e9d5-4973-8c18-e87f7afa203e" providerId="ADAL" clId="{ED609153-9334-4968-B2A8-69F9F0562685}" dt="2023-12-01T05:27:28.638" v="172" actId="21"/>
          <ac:spMkLst>
            <pc:docMk/>
            <pc:sldMk cId="374857862" sldId="261"/>
            <ac:spMk id="13" creationId="{940E43D4-3164-4BD1-9260-B26ABD767E65}"/>
          </ac:spMkLst>
        </pc:spChg>
        <pc:spChg chg="del">
          <ac:chgData name="SIRAPRAPA WATTANAKUL" userId="a117ccaa-e9d5-4973-8c18-e87f7afa203e" providerId="ADAL" clId="{ED609153-9334-4968-B2A8-69F9F0562685}" dt="2023-12-01T05:27:28.638" v="172" actId="21"/>
          <ac:spMkLst>
            <pc:docMk/>
            <pc:sldMk cId="374857862" sldId="261"/>
            <ac:spMk id="15" creationId="{FEAB566D-1287-48B5-9F70-D9DD7461448E}"/>
          </ac:spMkLst>
        </pc:spChg>
        <pc:picChg chg="del">
          <ac:chgData name="SIRAPRAPA WATTANAKUL" userId="a117ccaa-e9d5-4973-8c18-e87f7afa203e" providerId="ADAL" clId="{ED609153-9334-4968-B2A8-69F9F0562685}" dt="2023-12-01T05:27:28.638" v="172" actId="21"/>
          <ac:picMkLst>
            <pc:docMk/>
            <pc:sldMk cId="374857862" sldId="261"/>
            <ac:picMk id="6" creationId="{50E13EC6-AD0A-4804-9E54-A7863CA6CF07}"/>
          </ac:picMkLst>
        </pc:picChg>
        <pc:picChg chg="del">
          <ac:chgData name="SIRAPRAPA WATTANAKUL" userId="a117ccaa-e9d5-4973-8c18-e87f7afa203e" providerId="ADAL" clId="{ED609153-9334-4968-B2A8-69F9F0562685}" dt="2023-12-01T05:27:28.638" v="172" actId="21"/>
          <ac:picMkLst>
            <pc:docMk/>
            <pc:sldMk cId="374857862" sldId="261"/>
            <ac:picMk id="8" creationId="{AD8D38BE-3BD7-443F-A308-174ECDA21BAD}"/>
          </ac:picMkLst>
        </pc:picChg>
        <pc:picChg chg="add mod">
          <ac:chgData name="SIRAPRAPA WATTANAKUL" userId="a117ccaa-e9d5-4973-8c18-e87f7afa203e" providerId="ADAL" clId="{ED609153-9334-4968-B2A8-69F9F0562685}" dt="2023-12-01T05:38:34.237" v="263" actId="1076"/>
          <ac:picMkLst>
            <pc:docMk/>
            <pc:sldMk cId="374857862" sldId="261"/>
            <ac:picMk id="9" creationId="{4A508868-EA7B-BA64-5992-1B63ED8159A3}"/>
          </ac:picMkLst>
        </pc:picChg>
        <pc:picChg chg="del">
          <ac:chgData name="SIRAPRAPA WATTANAKUL" userId="a117ccaa-e9d5-4973-8c18-e87f7afa203e" providerId="ADAL" clId="{ED609153-9334-4968-B2A8-69F9F0562685}" dt="2023-12-01T05:27:28.638" v="172" actId="21"/>
          <ac:picMkLst>
            <pc:docMk/>
            <pc:sldMk cId="374857862" sldId="261"/>
            <ac:picMk id="10" creationId="{85F463F1-AA93-4EB3-B6D8-F22F1D9DEF59}"/>
          </ac:picMkLst>
        </pc:picChg>
        <pc:picChg chg="mod">
          <ac:chgData name="SIRAPRAPA WATTANAKUL" userId="a117ccaa-e9d5-4973-8c18-e87f7afa203e" providerId="ADAL" clId="{ED609153-9334-4968-B2A8-69F9F0562685}" dt="2023-12-01T05:31:15.542" v="243" actId="1076"/>
          <ac:picMkLst>
            <pc:docMk/>
            <pc:sldMk cId="374857862" sldId="261"/>
            <ac:picMk id="11" creationId="{663A1EF1-54AD-44F7-9801-D4B94AEB91D9}"/>
          </ac:picMkLst>
        </pc:picChg>
        <pc:picChg chg="add mod">
          <ac:chgData name="SIRAPRAPA WATTANAKUL" userId="a117ccaa-e9d5-4973-8c18-e87f7afa203e" providerId="ADAL" clId="{ED609153-9334-4968-B2A8-69F9F0562685}" dt="2023-12-01T05:38:05.439" v="262" actId="14100"/>
          <ac:picMkLst>
            <pc:docMk/>
            <pc:sldMk cId="374857862" sldId="261"/>
            <ac:picMk id="1026" creationId="{9E8F6245-ECD1-013C-AAFE-AEF22C5003F9}"/>
          </ac:picMkLst>
        </pc:picChg>
      </pc:sldChg>
      <pc:sldChg chg="modSp mod chgLayout">
        <pc:chgData name="SIRAPRAPA WATTANAKUL" userId="a117ccaa-e9d5-4973-8c18-e87f7afa203e" providerId="ADAL" clId="{ED609153-9334-4968-B2A8-69F9F0562685}" dt="2023-12-01T05:25:17.659" v="156" actId="113"/>
        <pc:sldMkLst>
          <pc:docMk/>
          <pc:sldMk cId="657418136" sldId="262"/>
        </pc:sldMkLst>
        <pc:spChg chg="mod ord">
          <ac:chgData name="SIRAPRAPA WATTANAKUL" userId="a117ccaa-e9d5-4973-8c18-e87f7afa203e" providerId="ADAL" clId="{ED609153-9334-4968-B2A8-69F9F0562685}" dt="2023-12-01T05:25:17.659" v="156" actId="113"/>
          <ac:spMkLst>
            <pc:docMk/>
            <pc:sldMk cId="657418136" sldId="262"/>
            <ac:spMk id="2" creationId="{00000000-0000-0000-0000-000000000000}"/>
          </ac:spMkLst>
        </pc:spChg>
        <pc:spChg chg="mod ord">
          <ac:chgData name="SIRAPRAPA WATTANAKUL" userId="a117ccaa-e9d5-4973-8c18-e87f7afa203e" providerId="ADAL" clId="{ED609153-9334-4968-B2A8-69F9F0562685}" dt="2023-12-01T05:24:49.817" v="152" actId="700"/>
          <ac:spMkLst>
            <pc:docMk/>
            <pc:sldMk cId="657418136" sldId="262"/>
            <ac:spMk id="3" creationId="{00000000-0000-0000-0000-000000000000}"/>
          </ac:spMkLst>
        </pc:spChg>
        <pc:spChg chg="mod ord">
          <ac:chgData name="SIRAPRAPA WATTANAKUL" userId="a117ccaa-e9d5-4973-8c18-e87f7afa203e" providerId="ADAL" clId="{ED609153-9334-4968-B2A8-69F9F0562685}" dt="2023-12-01T05:24:49.817" v="152" actId="700"/>
          <ac:spMkLst>
            <pc:docMk/>
            <pc:sldMk cId="657418136" sldId="262"/>
            <ac:spMk id="4" creationId="{00000000-0000-0000-0000-000000000000}"/>
          </ac:spMkLst>
        </pc:spChg>
        <pc:picChg chg="mod">
          <ac:chgData name="SIRAPRAPA WATTANAKUL" userId="a117ccaa-e9d5-4973-8c18-e87f7afa203e" providerId="ADAL" clId="{ED609153-9334-4968-B2A8-69F9F0562685}" dt="2023-12-01T05:24:47.923" v="151" actId="1076"/>
          <ac:picMkLst>
            <pc:docMk/>
            <pc:sldMk cId="657418136" sldId="262"/>
            <ac:picMk id="5" creationId="{105985D9-9AA3-4BAE-A6EC-9DD80A734145}"/>
          </ac:picMkLst>
        </pc:picChg>
      </pc:sldChg>
      <pc:sldChg chg="modSp mod ord">
        <pc:chgData name="SIRAPRAPA WATTANAKUL" userId="a117ccaa-e9d5-4973-8c18-e87f7afa203e" providerId="ADAL" clId="{ED609153-9334-4968-B2A8-69F9F0562685}" dt="2023-12-07T15:35:53.413" v="632" actId="20577"/>
        <pc:sldMkLst>
          <pc:docMk/>
          <pc:sldMk cId="2161110277" sldId="264"/>
        </pc:sldMkLst>
        <pc:spChg chg="mod">
          <ac:chgData name="SIRAPRAPA WATTANAKUL" userId="a117ccaa-e9d5-4973-8c18-e87f7afa203e" providerId="ADAL" clId="{ED609153-9334-4968-B2A8-69F9F0562685}" dt="2023-12-07T15:35:53.413" v="632" actId="20577"/>
          <ac:spMkLst>
            <pc:docMk/>
            <pc:sldMk cId="2161110277" sldId="264"/>
            <ac:spMk id="2" creationId="{00000000-0000-0000-0000-000000000000}"/>
          </ac:spMkLst>
        </pc:spChg>
      </pc:sldChg>
      <pc:sldChg chg="modSp mod">
        <pc:chgData name="SIRAPRAPA WATTANAKUL" userId="a117ccaa-e9d5-4973-8c18-e87f7afa203e" providerId="ADAL" clId="{ED609153-9334-4968-B2A8-69F9F0562685}" dt="2023-12-07T15:39:47.800" v="646" actId="20577"/>
        <pc:sldMkLst>
          <pc:docMk/>
          <pc:sldMk cId="2131868995" sldId="265"/>
        </pc:sldMkLst>
        <pc:spChg chg="mod">
          <ac:chgData name="SIRAPRAPA WATTANAKUL" userId="a117ccaa-e9d5-4973-8c18-e87f7afa203e" providerId="ADAL" clId="{ED609153-9334-4968-B2A8-69F9F0562685}" dt="2023-12-07T15:39:47.800" v="646" actId="20577"/>
          <ac:spMkLst>
            <pc:docMk/>
            <pc:sldMk cId="2131868995" sldId="265"/>
            <ac:spMk id="15" creationId="{00000000-0000-0000-0000-000000000000}"/>
          </ac:spMkLst>
        </pc:spChg>
        <pc:grpChg chg="mod">
          <ac:chgData name="SIRAPRAPA WATTANAKUL" userId="a117ccaa-e9d5-4973-8c18-e87f7afa203e" providerId="ADAL" clId="{ED609153-9334-4968-B2A8-69F9F0562685}" dt="2023-12-01T06:04:48.553" v="509" actId="1038"/>
          <ac:grpSpMkLst>
            <pc:docMk/>
            <pc:sldMk cId="2131868995" sldId="265"/>
            <ac:grpSpMk id="9" creationId="{3DB8FBAE-41C1-90FC-393B-4DC8EB7F403A}"/>
          </ac:grpSpMkLst>
        </pc:grpChg>
        <pc:grpChg chg="mod">
          <ac:chgData name="SIRAPRAPA WATTANAKUL" userId="a117ccaa-e9d5-4973-8c18-e87f7afa203e" providerId="ADAL" clId="{ED609153-9334-4968-B2A8-69F9F0562685}" dt="2023-12-01T06:04:48.553" v="509" actId="1038"/>
          <ac:grpSpMkLst>
            <pc:docMk/>
            <pc:sldMk cId="2131868995" sldId="265"/>
            <ac:grpSpMk id="11" creationId="{F21A1AFA-BA30-CF7F-9CD6-028C9FBF48AE}"/>
          </ac:grpSpMkLst>
        </pc:grpChg>
      </pc:sldChg>
      <pc:sldChg chg="addSp modSp mod chgLayout">
        <pc:chgData name="SIRAPRAPA WATTANAKUL" userId="a117ccaa-e9d5-4973-8c18-e87f7afa203e" providerId="ADAL" clId="{ED609153-9334-4968-B2A8-69F9F0562685}" dt="2023-12-07T15:42:34.252" v="648" actId="207"/>
        <pc:sldMkLst>
          <pc:docMk/>
          <pc:sldMk cId="3683929075" sldId="267"/>
        </pc:sldMkLst>
        <pc:spChg chg="mod ord">
          <ac:chgData name="SIRAPRAPA WATTANAKUL" userId="a117ccaa-e9d5-4973-8c18-e87f7afa203e" providerId="ADAL" clId="{ED609153-9334-4968-B2A8-69F9F0562685}" dt="2023-12-01T06:36:44.003" v="510" actId="700"/>
          <ac:spMkLst>
            <pc:docMk/>
            <pc:sldMk cId="3683929075" sldId="267"/>
            <ac:spMk id="2" creationId="{00000000-0000-0000-0000-000000000000}"/>
          </ac:spMkLst>
        </pc:spChg>
        <pc:spChg chg="add mod ord">
          <ac:chgData name="SIRAPRAPA WATTANAKUL" userId="a117ccaa-e9d5-4973-8c18-e87f7afa203e" providerId="ADAL" clId="{ED609153-9334-4968-B2A8-69F9F0562685}" dt="2023-12-07T15:42:34.252" v="648" actId="207"/>
          <ac:spMkLst>
            <pc:docMk/>
            <pc:sldMk cId="3683929075" sldId="267"/>
            <ac:spMk id="3" creationId="{67791C79-C53D-50E1-8B46-1502A7540919}"/>
          </ac:spMkLst>
        </pc:spChg>
        <pc:spChg chg="mod ord">
          <ac:chgData name="SIRAPRAPA WATTANAKUL" userId="a117ccaa-e9d5-4973-8c18-e87f7afa203e" providerId="ADAL" clId="{ED609153-9334-4968-B2A8-69F9F0562685}" dt="2023-12-01T06:36:44.003" v="510" actId="700"/>
          <ac:spMkLst>
            <pc:docMk/>
            <pc:sldMk cId="3683929075" sldId="267"/>
            <ac:spMk id="4" creationId="{00000000-0000-0000-0000-000000000000}"/>
          </ac:spMkLst>
        </pc:spChg>
        <pc:spChg chg="mod">
          <ac:chgData name="SIRAPRAPA WATTANAKUL" userId="a117ccaa-e9d5-4973-8c18-e87f7afa203e" providerId="ADAL" clId="{ED609153-9334-4968-B2A8-69F9F0562685}" dt="2023-12-01T06:36:48.696" v="511" actId="21"/>
          <ac:spMkLst>
            <pc:docMk/>
            <pc:sldMk cId="3683929075" sldId="267"/>
            <ac:spMk id="5" creationId="{00000000-0000-0000-0000-000000000000}"/>
          </ac:spMkLst>
        </pc:spChg>
      </pc:sldChg>
      <pc:sldChg chg="addSp delSp modSp mod chgLayout">
        <pc:chgData name="SIRAPRAPA WATTANAKUL" userId="a117ccaa-e9d5-4973-8c18-e87f7afa203e" providerId="ADAL" clId="{ED609153-9334-4968-B2A8-69F9F0562685}" dt="2023-12-07T15:44:12.125" v="652" actId="207"/>
        <pc:sldMkLst>
          <pc:docMk/>
          <pc:sldMk cId="1619223572" sldId="268"/>
        </pc:sldMkLst>
        <pc:spChg chg="mod ord">
          <ac:chgData name="SIRAPRAPA WATTANAKUL" userId="a117ccaa-e9d5-4973-8c18-e87f7afa203e" providerId="ADAL" clId="{ED609153-9334-4968-B2A8-69F9F0562685}" dt="2023-12-01T06:36:57.439" v="514" actId="700"/>
          <ac:spMkLst>
            <pc:docMk/>
            <pc:sldMk cId="1619223572" sldId="268"/>
            <ac:spMk id="2" creationId="{00000000-0000-0000-0000-000000000000}"/>
          </ac:spMkLst>
        </pc:spChg>
        <pc:spChg chg="add mod ord">
          <ac:chgData name="SIRAPRAPA WATTANAKUL" userId="a117ccaa-e9d5-4973-8c18-e87f7afa203e" providerId="ADAL" clId="{ED609153-9334-4968-B2A8-69F9F0562685}" dt="2023-12-07T15:43:40.714" v="649" actId="207"/>
          <ac:spMkLst>
            <pc:docMk/>
            <pc:sldMk cId="1619223572" sldId="268"/>
            <ac:spMk id="3" creationId="{786F86A0-09B6-286B-55C4-9069054B8FEE}"/>
          </ac:spMkLst>
        </pc:spChg>
        <pc:spChg chg="mod ord">
          <ac:chgData name="SIRAPRAPA WATTANAKUL" userId="a117ccaa-e9d5-4973-8c18-e87f7afa203e" providerId="ADAL" clId="{ED609153-9334-4968-B2A8-69F9F0562685}" dt="2023-12-01T06:36:57.439" v="514" actId="700"/>
          <ac:spMkLst>
            <pc:docMk/>
            <pc:sldMk cId="1619223572" sldId="268"/>
            <ac:spMk id="4" creationId="{00000000-0000-0000-0000-000000000000}"/>
          </ac:spMkLst>
        </pc:spChg>
        <pc:spChg chg="del mod">
          <ac:chgData name="SIRAPRAPA WATTANAKUL" userId="a117ccaa-e9d5-4973-8c18-e87f7afa203e" providerId="ADAL" clId="{ED609153-9334-4968-B2A8-69F9F0562685}" dt="2023-12-01T06:37:01.410" v="516" actId="478"/>
          <ac:spMkLst>
            <pc:docMk/>
            <pc:sldMk cId="1619223572" sldId="268"/>
            <ac:spMk id="5" creationId="{00000000-0000-0000-0000-000000000000}"/>
          </ac:spMkLst>
        </pc:spChg>
        <pc:spChg chg="mod">
          <ac:chgData name="SIRAPRAPA WATTANAKUL" userId="a117ccaa-e9d5-4973-8c18-e87f7afa203e" providerId="ADAL" clId="{ED609153-9334-4968-B2A8-69F9F0562685}" dt="2023-12-07T15:44:12.125" v="652" actId="207"/>
          <ac:spMkLst>
            <pc:docMk/>
            <pc:sldMk cId="1619223572" sldId="268"/>
            <ac:spMk id="6" creationId="{00000000-0000-0000-0000-000000000000}"/>
          </ac:spMkLst>
        </pc:spChg>
      </pc:sldChg>
      <pc:sldChg chg="addSp modSp mod chgLayout">
        <pc:chgData name="SIRAPRAPA WATTANAKUL" userId="a117ccaa-e9d5-4973-8c18-e87f7afa203e" providerId="ADAL" clId="{ED609153-9334-4968-B2A8-69F9F0562685}" dt="2023-12-07T15:44:57.747" v="653" actId="207"/>
        <pc:sldMkLst>
          <pc:docMk/>
          <pc:sldMk cId="1665944124" sldId="269"/>
        </pc:sldMkLst>
        <pc:spChg chg="mod ord">
          <ac:chgData name="SIRAPRAPA WATTANAKUL" userId="a117ccaa-e9d5-4973-8c18-e87f7afa203e" providerId="ADAL" clId="{ED609153-9334-4968-B2A8-69F9F0562685}" dt="2023-12-01T06:37:18.304" v="518" actId="700"/>
          <ac:spMkLst>
            <pc:docMk/>
            <pc:sldMk cId="1665944124" sldId="269"/>
            <ac:spMk id="2" creationId="{00000000-0000-0000-0000-000000000000}"/>
          </ac:spMkLst>
        </pc:spChg>
        <pc:spChg chg="add mod ord">
          <ac:chgData name="SIRAPRAPA WATTANAKUL" userId="a117ccaa-e9d5-4973-8c18-e87f7afa203e" providerId="ADAL" clId="{ED609153-9334-4968-B2A8-69F9F0562685}" dt="2023-12-07T15:44:57.747" v="653" actId="207"/>
          <ac:spMkLst>
            <pc:docMk/>
            <pc:sldMk cId="1665944124" sldId="269"/>
            <ac:spMk id="3" creationId="{ABBB68B2-92BB-3BC7-9864-49F5F89D0EFD}"/>
          </ac:spMkLst>
        </pc:spChg>
        <pc:spChg chg="mod ord">
          <ac:chgData name="SIRAPRAPA WATTANAKUL" userId="a117ccaa-e9d5-4973-8c18-e87f7afa203e" providerId="ADAL" clId="{ED609153-9334-4968-B2A8-69F9F0562685}" dt="2023-12-01T06:37:18.304" v="518" actId="700"/>
          <ac:spMkLst>
            <pc:docMk/>
            <pc:sldMk cId="1665944124" sldId="269"/>
            <ac:spMk id="4" creationId="{00000000-0000-0000-0000-000000000000}"/>
          </ac:spMkLst>
        </pc:spChg>
        <pc:spChg chg="mod">
          <ac:chgData name="SIRAPRAPA WATTANAKUL" userId="a117ccaa-e9d5-4973-8c18-e87f7afa203e" providerId="ADAL" clId="{ED609153-9334-4968-B2A8-69F9F0562685}" dt="2023-12-01T06:37:14.548" v="517" actId="21"/>
          <ac:spMkLst>
            <pc:docMk/>
            <pc:sldMk cId="1665944124" sldId="269"/>
            <ac:spMk id="7" creationId="{00000000-0000-0000-0000-000000000000}"/>
          </ac:spMkLst>
        </pc:spChg>
      </pc:sldChg>
      <pc:sldChg chg="modSp mod chgLayout">
        <pc:chgData name="SIRAPRAPA WATTANAKUL" userId="a117ccaa-e9d5-4973-8c18-e87f7afa203e" providerId="ADAL" clId="{ED609153-9334-4968-B2A8-69F9F0562685}" dt="2023-12-01T06:39:08.479" v="590" actId="1036"/>
        <pc:sldMkLst>
          <pc:docMk/>
          <pc:sldMk cId="1772353653" sldId="272"/>
        </pc:sldMkLst>
        <pc:spChg chg="mod ord">
          <ac:chgData name="SIRAPRAPA WATTANAKUL" userId="a117ccaa-e9d5-4973-8c18-e87f7afa203e" providerId="ADAL" clId="{ED609153-9334-4968-B2A8-69F9F0562685}" dt="2023-12-01T06:38:48.889" v="560" actId="700"/>
          <ac:spMkLst>
            <pc:docMk/>
            <pc:sldMk cId="1772353653" sldId="272"/>
            <ac:spMk id="2" creationId="{00000000-0000-0000-0000-000000000000}"/>
          </ac:spMkLst>
        </pc:spChg>
        <pc:spChg chg="mod ord">
          <ac:chgData name="SIRAPRAPA WATTANAKUL" userId="a117ccaa-e9d5-4973-8c18-e87f7afa203e" providerId="ADAL" clId="{ED609153-9334-4968-B2A8-69F9F0562685}" dt="2023-12-01T06:38:48.889" v="560" actId="700"/>
          <ac:spMkLst>
            <pc:docMk/>
            <pc:sldMk cId="1772353653" sldId="272"/>
            <ac:spMk id="4" creationId="{00000000-0000-0000-0000-000000000000}"/>
          </ac:spMkLst>
        </pc:spChg>
        <pc:spChg chg="mod ord">
          <ac:chgData name="SIRAPRAPA WATTANAKUL" userId="a117ccaa-e9d5-4973-8c18-e87f7afa203e" providerId="ADAL" clId="{ED609153-9334-4968-B2A8-69F9F0562685}" dt="2023-12-01T06:38:48.889" v="560" actId="700"/>
          <ac:spMkLst>
            <pc:docMk/>
            <pc:sldMk cId="1772353653" sldId="272"/>
            <ac:spMk id="8" creationId="{00000000-0000-0000-0000-000000000000}"/>
          </ac:spMkLst>
        </pc:spChg>
        <pc:spChg chg="mod">
          <ac:chgData name="SIRAPRAPA WATTANAKUL" userId="a117ccaa-e9d5-4973-8c18-e87f7afa203e" providerId="ADAL" clId="{ED609153-9334-4968-B2A8-69F9F0562685}" dt="2023-12-01T06:39:08.479" v="590" actId="1036"/>
          <ac:spMkLst>
            <pc:docMk/>
            <pc:sldMk cId="1772353653" sldId="272"/>
            <ac:spMk id="9" creationId="{00000000-0000-0000-0000-000000000000}"/>
          </ac:spMkLst>
        </pc:spChg>
        <pc:picChg chg="mod">
          <ac:chgData name="SIRAPRAPA WATTANAKUL" userId="a117ccaa-e9d5-4973-8c18-e87f7afa203e" providerId="ADAL" clId="{ED609153-9334-4968-B2A8-69F9F0562685}" dt="2023-12-01T06:39:08.479" v="590" actId="1036"/>
          <ac:picMkLst>
            <pc:docMk/>
            <pc:sldMk cId="1772353653" sldId="272"/>
            <ac:picMk id="10" creationId="{00000000-0000-0000-0000-000000000000}"/>
          </ac:picMkLst>
        </pc:picChg>
      </pc:sldChg>
      <pc:sldChg chg="modSp mod">
        <pc:chgData name="SIRAPRAPA WATTANAKUL" userId="a117ccaa-e9d5-4973-8c18-e87f7afa203e" providerId="ADAL" clId="{ED609153-9334-4968-B2A8-69F9F0562685}" dt="2023-12-07T15:57:01.935" v="654" actId="20577"/>
        <pc:sldMkLst>
          <pc:docMk/>
          <pc:sldMk cId="1211546723" sldId="274"/>
        </pc:sldMkLst>
        <pc:spChg chg="mod">
          <ac:chgData name="SIRAPRAPA WATTANAKUL" userId="a117ccaa-e9d5-4973-8c18-e87f7afa203e" providerId="ADAL" clId="{ED609153-9334-4968-B2A8-69F9F0562685}" dt="2023-12-07T15:57:01.935" v="654" actId="20577"/>
          <ac:spMkLst>
            <pc:docMk/>
            <pc:sldMk cId="1211546723" sldId="274"/>
            <ac:spMk id="6" creationId="{00000000-0000-0000-0000-000000000000}"/>
          </ac:spMkLst>
        </pc:spChg>
      </pc:sldChg>
      <pc:sldChg chg="addSp modSp mod ord">
        <pc:chgData name="SIRAPRAPA WATTANAKUL" userId="a117ccaa-e9d5-4973-8c18-e87f7afa203e" providerId="ADAL" clId="{ED609153-9334-4968-B2A8-69F9F0562685}" dt="2023-12-07T16:36:14.208" v="869" actId="20578"/>
        <pc:sldMkLst>
          <pc:docMk/>
          <pc:sldMk cId="945165744" sldId="279"/>
        </pc:sldMkLst>
        <pc:spChg chg="add">
          <ac:chgData name="SIRAPRAPA WATTANAKUL" userId="a117ccaa-e9d5-4973-8c18-e87f7afa203e" providerId="ADAL" clId="{ED609153-9334-4968-B2A8-69F9F0562685}" dt="2023-12-07T16:15:26.272" v="659" actId="11529"/>
          <ac:spMkLst>
            <pc:docMk/>
            <pc:sldMk cId="945165744" sldId="279"/>
            <ac:spMk id="6" creationId="{70FC28BE-1345-B76B-C5ED-D4078330F831}"/>
          </ac:spMkLst>
        </pc:spChg>
        <pc:spChg chg="add mod">
          <ac:chgData name="SIRAPRAPA WATTANAKUL" userId="a117ccaa-e9d5-4973-8c18-e87f7afa203e" providerId="ADAL" clId="{ED609153-9334-4968-B2A8-69F9F0562685}" dt="2023-12-07T16:15:41.252" v="667" actId="1076"/>
          <ac:spMkLst>
            <pc:docMk/>
            <pc:sldMk cId="945165744" sldId="279"/>
            <ac:spMk id="7" creationId="{A10D6317-5F10-4388-8E42-5C742771D691}"/>
          </ac:spMkLst>
        </pc:spChg>
        <pc:spChg chg="add mod">
          <ac:chgData name="SIRAPRAPA WATTANAKUL" userId="a117ccaa-e9d5-4973-8c18-e87f7afa203e" providerId="ADAL" clId="{ED609153-9334-4968-B2A8-69F9F0562685}" dt="2023-12-07T16:18:22.930" v="717" actId="1037"/>
          <ac:spMkLst>
            <pc:docMk/>
            <pc:sldMk cId="945165744" sldId="279"/>
            <ac:spMk id="8" creationId="{BCAE81F2-7669-25F5-3951-023C28A58697}"/>
          </ac:spMkLst>
        </pc:spChg>
        <pc:spChg chg="add mod">
          <ac:chgData name="SIRAPRAPA WATTANAKUL" userId="a117ccaa-e9d5-4973-8c18-e87f7afa203e" providerId="ADAL" clId="{ED609153-9334-4968-B2A8-69F9F0562685}" dt="2023-12-07T16:16:54.638" v="709" actId="1036"/>
          <ac:spMkLst>
            <pc:docMk/>
            <pc:sldMk cId="945165744" sldId="279"/>
            <ac:spMk id="9" creationId="{9F4D44FE-DA18-556D-9C92-CBB2858EC477}"/>
          </ac:spMkLst>
        </pc:spChg>
        <pc:picChg chg="add mod">
          <ac:chgData name="SIRAPRAPA WATTANAKUL" userId="a117ccaa-e9d5-4973-8c18-e87f7afa203e" providerId="ADAL" clId="{ED609153-9334-4968-B2A8-69F9F0562685}" dt="2023-12-07T16:15:15.888" v="658" actId="1076"/>
          <ac:picMkLst>
            <pc:docMk/>
            <pc:sldMk cId="945165744" sldId="279"/>
            <ac:picMk id="5" creationId="{ED8FB8E5-CE0F-75A8-1234-6C392141223C}"/>
          </ac:picMkLst>
        </pc:picChg>
      </pc:sldChg>
      <pc:sldChg chg="modSp mod">
        <pc:chgData name="SIRAPRAPA WATTANAKUL" userId="a117ccaa-e9d5-4973-8c18-e87f7afa203e" providerId="ADAL" clId="{ED609153-9334-4968-B2A8-69F9F0562685}" dt="2023-12-01T06:40:49.930" v="595" actId="13822"/>
        <pc:sldMkLst>
          <pc:docMk/>
          <pc:sldMk cId="3786298857" sldId="282"/>
        </pc:sldMkLst>
        <pc:spChg chg="mod">
          <ac:chgData name="SIRAPRAPA WATTANAKUL" userId="a117ccaa-e9d5-4973-8c18-e87f7afa203e" providerId="ADAL" clId="{ED609153-9334-4968-B2A8-69F9F0562685}" dt="2023-12-01T06:40:49.930" v="595" actId="13822"/>
          <ac:spMkLst>
            <pc:docMk/>
            <pc:sldMk cId="3786298857" sldId="282"/>
            <ac:spMk id="14" creationId="{82B8D768-653F-4309-92A8-E911401406AF}"/>
          </ac:spMkLst>
        </pc:spChg>
      </pc:sldChg>
      <pc:sldChg chg="modSp mod">
        <pc:chgData name="SIRAPRAPA WATTANAKUL" userId="a117ccaa-e9d5-4973-8c18-e87f7afa203e" providerId="ADAL" clId="{ED609153-9334-4968-B2A8-69F9F0562685}" dt="2023-12-01T06:40:43.455" v="594" actId="13822"/>
        <pc:sldMkLst>
          <pc:docMk/>
          <pc:sldMk cId="2140865249" sldId="287"/>
        </pc:sldMkLst>
        <pc:spChg chg="mod">
          <ac:chgData name="SIRAPRAPA WATTANAKUL" userId="a117ccaa-e9d5-4973-8c18-e87f7afa203e" providerId="ADAL" clId="{ED609153-9334-4968-B2A8-69F9F0562685}" dt="2023-12-01T06:40:43.455" v="594" actId="13822"/>
          <ac:spMkLst>
            <pc:docMk/>
            <pc:sldMk cId="2140865249" sldId="287"/>
            <ac:spMk id="21" creationId="{09064778-E884-4A54-8D9D-43234DF06BB8}"/>
          </ac:spMkLst>
        </pc:spChg>
      </pc:sldChg>
      <pc:sldChg chg="modSp mod">
        <pc:chgData name="SIRAPRAPA WATTANAKUL" userId="a117ccaa-e9d5-4973-8c18-e87f7afa203e" providerId="ADAL" clId="{ED609153-9334-4968-B2A8-69F9F0562685}" dt="2023-12-01T05:21:24.179" v="150" actId="20577"/>
        <pc:sldMkLst>
          <pc:docMk/>
          <pc:sldMk cId="2332114500" sldId="292"/>
        </pc:sldMkLst>
        <pc:spChg chg="mod">
          <ac:chgData name="SIRAPRAPA WATTANAKUL" userId="a117ccaa-e9d5-4973-8c18-e87f7afa203e" providerId="ADAL" clId="{ED609153-9334-4968-B2A8-69F9F0562685}" dt="2023-12-01T05:21:24.179" v="150" actId="20577"/>
          <ac:spMkLst>
            <pc:docMk/>
            <pc:sldMk cId="2332114500" sldId="292"/>
            <ac:spMk id="3" creationId="{2DBC7BE2-D058-41B7-A722-E81176C3E872}"/>
          </ac:spMkLst>
        </pc:spChg>
      </pc:sldChg>
      <pc:sldChg chg="modSp mod ord chgLayout">
        <pc:chgData name="SIRAPRAPA WATTANAKUL" userId="a117ccaa-e9d5-4973-8c18-e87f7afa203e" providerId="ADAL" clId="{ED609153-9334-4968-B2A8-69F9F0562685}" dt="2023-12-01T06:04:26.794" v="491"/>
        <pc:sldMkLst>
          <pc:docMk/>
          <pc:sldMk cId="3697573612" sldId="293"/>
        </pc:sldMkLst>
        <pc:spChg chg="mod ord">
          <ac:chgData name="SIRAPRAPA WATTANAKUL" userId="a117ccaa-e9d5-4973-8c18-e87f7afa203e" providerId="ADAL" clId="{ED609153-9334-4968-B2A8-69F9F0562685}" dt="2023-12-01T05:24:54.069" v="153" actId="700"/>
          <ac:spMkLst>
            <pc:docMk/>
            <pc:sldMk cId="3697573612" sldId="293"/>
            <ac:spMk id="2" creationId="{5F3E4961-4BF6-401B-88D9-99AE252F99FD}"/>
          </ac:spMkLst>
        </pc:spChg>
        <pc:spChg chg="mod ord">
          <ac:chgData name="SIRAPRAPA WATTANAKUL" userId="a117ccaa-e9d5-4973-8c18-e87f7afa203e" providerId="ADAL" clId="{ED609153-9334-4968-B2A8-69F9F0562685}" dt="2023-12-01T05:25:02.458" v="155" actId="14100"/>
          <ac:spMkLst>
            <pc:docMk/>
            <pc:sldMk cId="3697573612" sldId="293"/>
            <ac:spMk id="3" creationId="{06C5F0FA-5DE9-45D0-8290-3B012AAA093C}"/>
          </ac:spMkLst>
        </pc:spChg>
        <pc:spChg chg="mod ord">
          <ac:chgData name="SIRAPRAPA WATTANAKUL" userId="a117ccaa-e9d5-4973-8c18-e87f7afa203e" providerId="ADAL" clId="{ED609153-9334-4968-B2A8-69F9F0562685}" dt="2023-12-01T05:24:54.069" v="153" actId="700"/>
          <ac:spMkLst>
            <pc:docMk/>
            <pc:sldMk cId="3697573612" sldId="293"/>
            <ac:spMk id="4" creationId="{18023931-E73D-499D-AC26-B8798B8D8881}"/>
          </ac:spMkLst>
        </pc:spChg>
      </pc:sldChg>
      <pc:sldChg chg="modSp mod">
        <pc:chgData name="SIRAPRAPA WATTANAKUL" userId="a117ccaa-e9d5-4973-8c18-e87f7afa203e" providerId="ADAL" clId="{ED609153-9334-4968-B2A8-69F9F0562685}" dt="2023-12-01T06:37:56.537" v="524" actId="20577"/>
        <pc:sldMkLst>
          <pc:docMk/>
          <pc:sldMk cId="1078154369" sldId="305"/>
        </pc:sldMkLst>
        <pc:spChg chg="mod">
          <ac:chgData name="SIRAPRAPA WATTANAKUL" userId="a117ccaa-e9d5-4973-8c18-e87f7afa203e" providerId="ADAL" clId="{ED609153-9334-4968-B2A8-69F9F0562685}" dt="2023-12-01T06:37:56.537" v="524" actId="20577"/>
          <ac:spMkLst>
            <pc:docMk/>
            <pc:sldMk cId="1078154369" sldId="305"/>
            <ac:spMk id="27651" creationId="{00000000-0000-0000-0000-000000000000}"/>
          </ac:spMkLst>
        </pc:spChg>
      </pc:sldChg>
      <pc:sldChg chg="modSp mod chgLayout">
        <pc:chgData name="SIRAPRAPA WATTANAKUL" userId="a117ccaa-e9d5-4973-8c18-e87f7afa203e" providerId="ADAL" clId="{ED609153-9334-4968-B2A8-69F9F0562685}" dt="2023-12-01T06:38:34.417" v="557" actId="1035"/>
        <pc:sldMkLst>
          <pc:docMk/>
          <pc:sldMk cId="2094121001" sldId="306"/>
        </pc:sldMkLst>
        <pc:spChg chg="mod">
          <ac:chgData name="SIRAPRAPA WATTANAKUL" userId="a117ccaa-e9d5-4973-8c18-e87f7afa203e" providerId="ADAL" clId="{ED609153-9334-4968-B2A8-69F9F0562685}" dt="2023-12-01T06:38:34.417" v="557" actId="1035"/>
          <ac:spMkLst>
            <pc:docMk/>
            <pc:sldMk cId="2094121001" sldId="306"/>
            <ac:spMk id="6" creationId="{00000000-0000-0000-0000-000000000000}"/>
          </ac:spMkLst>
        </pc:spChg>
        <pc:spChg chg="mod">
          <ac:chgData name="SIRAPRAPA WATTANAKUL" userId="a117ccaa-e9d5-4973-8c18-e87f7afa203e" providerId="ADAL" clId="{ED609153-9334-4968-B2A8-69F9F0562685}" dt="2023-12-01T06:38:34.417" v="557" actId="1035"/>
          <ac:spMkLst>
            <pc:docMk/>
            <pc:sldMk cId="2094121001" sldId="306"/>
            <ac:spMk id="10" creationId="{86C9E583-B911-436F-8539-4B383C2B34AC}"/>
          </ac:spMkLst>
        </pc:spChg>
        <pc:spChg chg="mod ord">
          <ac:chgData name="SIRAPRAPA WATTANAKUL" userId="a117ccaa-e9d5-4973-8c18-e87f7afa203e" providerId="ADAL" clId="{ED609153-9334-4968-B2A8-69F9F0562685}" dt="2023-12-01T06:38:08.275" v="526" actId="27636"/>
          <ac:spMkLst>
            <pc:docMk/>
            <pc:sldMk cId="2094121001" sldId="306"/>
            <ac:spMk id="23555" creationId="{00000000-0000-0000-0000-000000000000}"/>
          </ac:spMkLst>
        </pc:spChg>
        <pc:spChg chg="mod ord">
          <ac:chgData name="SIRAPRAPA WATTANAKUL" userId="a117ccaa-e9d5-4973-8c18-e87f7afa203e" providerId="ADAL" clId="{ED609153-9334-4968-B2A8-69F9F0562685}" dt="2023-12-01T06:38:08.265" v="525" actId="700"/>
          <ac:spMkLst>
            <pc:docMk/>
            <pc:sldMk cId="2094121001" sldId="306"/>
            <ac:spMk id="29701" creationId="{00000000-0000-0000-0000-000000000000}"/>
          </ac:spMkLst>
        </pc:spChg>
        <pc:spChg chg="mod ord">
          <ac:chgData name="SIRAPRAPA WATTANAKUL" userId="a117ccaa-e9d5-4973-8c18-e87f7afa203e" providerId="ADAL" clId="{ED609153-9334-4968-B2A8-69F9F0562685}" dt="2023-12-01T06:38:20.929" v="535" actId="27636"/>
          <ac:spMkLst>
            <pc:docMk/>
            <pc:sldMk cId="2094121001" sldId="306"/>
            <ac:spMk id="140291" creationId="{00000000-0000-0000-0000-000000000000}"/>
          </ac:spMkLst>
        </pc:spChg>
        <pc:picChg chg="mod">
          <ac:chgData name="SIRAPRAPA WATTANAKUL" userId="a117ccaa-e9d5-4973-8c18-e87f7afa203e" providerId="ADAL" clId="{ED609153-9334-4968-B2A8-69F9F0562685}" dt="2023-12-01T06:38:34.417" v="557" actId="1035"/>
          <ac:picMkLst>
            <pc:docMk/>
            <pc:sldMk cId="2094121001" sldId="306"/>
            <ac:picMk id="29702" creationId="{00000000-0000-0000-0000-000000000000}"/>
          </ac:picMkLst>
        </pc:picChg>
      </pc:sldChg>
      <pc:sldChg chg="modSp mod chgLayout">
        <pc:chgData name="SIRAPRAPA WATTANAKUL" userId="a117ccaa-e9d5-4973-8c18-e87f7afa203e" providerId="ADAL" clId="{ED609153-9334-4968-B2A8-69F9F0562685}" dt="2023-12-01T06:38:42.841" v="559" actId="1076"/>
        <pc:sldMkLst>
          <pc:docMk/>
          <pc:sldMk cId="799541827" sldId="308"/>
        </pc:sldMkLst>
        <pc:spChg chg="mod ord">
          <ac:chgData name="SIRAPRAPA WATTANAKUL" userId="a117ccaa-e9d5-4973-8c18-e87f7afa203e" providerId="ADAL" clId="{ED609153-9334-4968-B2A8-69F9F0562685}" dt="2023-12-01T06:38:38.224" v="558" actId="700"/>
          <ac:spMkLst>
            <pc:docMk/>
            <pc:sldMk cId="799541827" sldId="308"/>
            <ac:spMk id="25602" creationId="{00000000-0000-0000-0000-000000000000}"/>
          </ac:spMkLst>
        </pc:spChg>
        <pc:spChg chg="mod ord">
          <ac:chgData name="SIRAPRAPA WATTANAKUL" userId="a117ccaa-e9d5-4973-8c18-e87f7afa203e" providerId="ADAL" clId="{ED609153-9334-4968-B2A8-69F9F0562685}" dt="2023-12-01T06:38:38.224" v="558" actId="700"/>
          <ac:spMkLst>
            <pc:docMk/>
            <pc:sldMk cId="799541827" sldId="308"/>
            <ac:spMk id="25603" creationId="{00000000-0000-0000-0000-000000000000}"/>
          </ac:spMkLst>
        </pc:spChg>
        <pc:spChg chg="mod ord">
          <ac:chgData name="SIRAPRAPA WATTANAKUL" userId="a117ccaa-e9d5-4973-8c18-e87f7afa203e" providerId="ADAL" clId="{ED609153-9334-4968-B2A8-69F9F0562685}" dt="2023-12-01T06:38:38.224" v="558" actId="700"/>
          <ac:spMkLst>
            <pc:docMk/>
            <pc:sldMk cId="799541827" sldId="308"/>
            <ac:spMk id="33796" creationId="{00000000-0000-0000-0000-000000000000}"/>
          </ac:spMkLst>
        </pc:spChg>
        <pc:picChg chg="mod">
          <ac:chgData name="SIRAPRAPA WATTANAKUL" userId="a117ccaa-e9d5-4973-8c18-e87f7afa203e" providerId="ADAL" clId="{ED609153-9334-4968-B2A8-69F9F0562685}" dt="2023-12-01T06:38:42.841" v="559" actId="1076"/>
          <ac:picMkLst>
            <pc:docMk/>
            <pc:sldMk cId="799541827" sldId="308"/>
            <ac:picMk id="101380" creationId="{00000000-0000-0000-0000-000000000000}"/>
          </ac:picMkLst>
        </pc:picChg>
      </pc:sldChg>
      <pc:sldChg chg="ord">
        <pc:chgData name="SIRAPRAPA WATTANAKUL" userId="a117ccaa-e9d5-4973-8c18-e87f7afa203e" providerId="ADAL" clId="{ED609153-9334-4968-B2A8-69F9F0562685}" dt="2023-12-01T05:51:49.226" v="472"/>
        <pc:sldMkLst>
          <pc:docMk/>
          <pc:sldMk cId="1590760090" sldId="309"/>
        </pc:sldMkLst>
      </pc:sldChg>
      <pc:sldChg chg="modSp mod">
        <pc:chgData name="SIRAPRAPA WATTANAKUL" userId="a117ccaa-e9d5-4973-8c18-e87f7afa203e" providerId="ADAL" clId="{ED609153-9334-4968-B2A8-69F9F0562685}" dt="2023-12-01T06:48:49.799" v="597" actId="20577"/>
        <pc:sldMkLst>
          <pc:docMk/>
          <pc:sldMk cId="3988233765" sldId="313"/>
        </pc:sldMkLst>
        <pc:spChg chg="mod">
          <ac:chgData name="SIRAPRAPA WATTANAKUL" userId="a117ccaa-e9d5-4973-8c18-e87f7afa203e" providerId="ADAL" clId="{ED609153-9334-4968-B2A8-69F9F0562685}" dt="2023-12-01T06:48:49.799" v="597" actId="20577"/>
          <ac:spMkLst>
            <pc:docMk/>
            <pc:sldMk cId="3988233765" sldId="313"/>
            <ac:spMk id="6" creationId="{F1308692-DFDD-482C-AA6C-97A70882DC76}"/>
          </ac:spMkLst>
        </pc:spChg>
      </pc:sldChg>
      <pc:sldChg chg="modSp mod chgLayout">
        <pc:chgData name="SIRAPRAPA WATTANAKUL" userId="a117ccaa-e9d5-4973-8c18-e87f7afa203e" providerId="ADAL" clId="{ED609153-9334-4968-B2A8-69F9F0562685}" dt="2023-12-01T06:39:41.423" v="591" actId="700"/>
        <pc:sldMkLst>
          <pc:docMk/>
          <pc:sldMk cId="0" sldId="320"/>
        </pc:sldMkLst>
        <pc:spChg chg="mod ord">
          <ac:chgData name="SIRAPRAPA WATTANAKUL" userId="a117ccaa-e9d5-4973-8c18-e87f7afa203e" providerId="ADAL" clId="{ED609153-9334-4968-B2A8-69F9F0562685}" dt="2023-12-01T06:39:41.423" v="591" actId="700"/>
          <ac:spMkLst>
            <pc:docMk/>
            <pc:sldMk cId="0" sldId="320"/>
            <ac:spMk id="33794" creationId="{00000000-0000-0000-0000-000000000000}"/>
          </ac:spMkLst>
        </pc:spChg>
        <pc:spChg chg="mod ord">
          <ac:chgData name="SIRAPRAPA WATTANAKUL" userId="a117ccaa-e9d5-4973-8c18-e87f7afa203e" providerId="ADAL" clId="{ED609153-9334-4968-B2A8-69F9F0562685}" dt="2023-12-01T06:39:41.423" v="591" actId="700"/>
          <ac:spMkLst>
            <pc:docMk/>
            <pc:sldMk cId="0" sldId="320"/>
            <ac:spMk id="48131" creationId="{00000000-0000-0000-0000-000000000000}"/>
          </ac:spMkLst>
        </pc:spChg>
        <pc:spChg chg="mod ord">
          <ac:chgData name="SIRAPRAPA WATTANAKUL" userId="a117ccaa-e9d5-4973-8c18-e87f7afa203e" providerId="ADAL" clId="{ED609153-9334-4968-B2A8-69F9F0562685}" dt="2023-12-01T06:39:41.423" v="591" actId="700"/>
          <ac:spMkLst>
            <pc:docMk/>
            <pc:sldMk cId="0" sldId="320"/>
            <ac:spMk id="48132" creationId="{00000000-0000-0000-0000-000000000000}"/>
          </ac:spMkLst>
        </pc:spChg>
      </pc:sldChg>
      <pc:sldChg chg="del">
        <pc:chgData name="SIRAPRAPA WATTANAKUL" userId="a117ccaa-e9d5-4973-8c18-e87f7afa203e" providerId="ADAL" clId="{ED609153-9334-4968-B2A8-69F9F0562685}" dt="2023-12-01T04:41:16.022" v="73" actId="47"/>
        <pc:sldMkLst>
          <pc:docMk/>
          <pc:sldMk cId="979440588" sldId="326"/>
        </pc:sldMkLst>
      </pc:sldChg>
      <pc:sldChg chg="del">
        <pc:chgData name="SIRAPRAPA WATTANAKUL" userId="a117ccaa-e9d5-4973-8c18-e87f7afa203e" providerId="ADAL" clId="{ED609153-9334-4968-B2A8-69F9F0562685}" dt="2023-12-01T04:41:19.392" v="74" actId="47"/>
        <pc:sldMkLst>
          <pc:docMk/>
          <pc:sldMk cId="3313680737" sldId="341"/>
        </pc:sldMkLst>
      </pc:sldChg>
      <pc:sldChg chg="addSp delSp modSp new mod ord">
        <pc:chgData name="SIRAPRAPA WATTANAKUL" userId="a117ccaa-e9d5-4973-8c18-e87f7afa203e" providerId="ADAL" clId="{ED609153-9334-4968-B2A8-69F9F0562685}" dt="2023-12-01T05:51:15.987" v="468" actId="1076"/>
        <pc:sldMkLst>
          <pc:docMk/>
          <pc:sldMk cId="2173793440" sldId="343"/>
        </pc:sldMkLst>
        <pc:spChg chg="mod">
          <ac:chgData name="SIRAPRAPA WATTANAKUL" userId="a117ccaa-e9d5-4973-8c18-e87f7afa203e" providerId="ADAL" clId="{ED609153-9334-4968-B2A8-69F9F0562685}" dt="2023-12-01T05:39:55.266" v="304" actId="20577"/>
          <ac:spMkLst>
            <pc:docMk/>
            <pc:sldMk cId="2173793440" sldId="343"/>
            <ac:spMk id="2" creationId="{6D62DB4C-6B35-C5F5-CF2C-3B75C24CB21A}"/>
          </ac:spMkLst>
        </pc:spChg>
        <pc:spChg chg="mod">
          <ac:chgData name="SIRAPRAPA WATTANAKUL" userId="a117ccaa-e9d5-4973-8c18-e87f7afa203e" providerId="ADAL" clId="{ED609153-9334-4968-B2A8-69F9F0562685}" dt="2023-12-01T05:51:15.987" v="468" actId="1076"/>
          <ac:spMkLst>
            <pc:docMk/>
            <pc:sldMk cId="2173793440" sldId="343"/>
            <ac:spMk id="3" creationId="{8F6E6B54-FBD7-2B35-558C-421DB065CBC6}"/>
          </ac:spMkLst>
        </pc:spChg>
        <pc:spChg chg="add mod">
          <ac:chgData name="SIRAPRAPA WATTANAKUL" userId="a117ccaa-e9d5-4973-8c18-e87f7afa203e" providerId="ADAL" clId="{ED609153-9334-4968-B2A8-69F9F0562685}" dt="2023-12-01T05:51:05.662" v="466" actId="1076"/>
          <ac:spMkLst>
            <pc:docMk/>
            <pc:sldMk cId="2173793440" sldId="343"/>
            <ac:spMk id="8" creationId="{A93F7C85-4F6D-4D37-80FE-5AEA681F76C9}"/>
          </ac:spMkLst>
        </pc:spChg>
        <pc:spChg chg="add mod">
          <ac:chgData name="SIRAPRAPA WATTANAKUL" userId="a117ccaa-e9d5-4973-8c18-e87f7afa203e" providerId="ADAL" clId="{ED609153-9334-4968-B2A8-69F9F0562685}" dt="2023-12-01T05:51:05.662" v="466" actId="1076"/>
          <ac:spMkLst>
            <pc:docMk/>
            <pc:sldMk cId="2173793440" sldId="343"/>
            <ac:spMk id="9" creationId="{DDC10F34-826E-F0E0-4483-6B41B6D6A066}"/>
          </ac:spMkLst>
        </pc:spChg>
        <pc:spChg chg="add del mod">
          <ac:chgData name="SIRAPRAPA WATTANAKUL" userId="a117ccaa-e9d5-4973-8c18-e87f7afa203e" providerId="ADAL" clId="{ED609153-9334-4968-B2A8-69F9F0562685}" dt="2023-12-01T05:49:38.016" v="448" actId="478"/>
          <ac:spMkLst>
            <pc:docMk/>
            <pc:sldMk cId="2173793440" sldId="343"/>
            <ac:spMk id="10" creationId="{9D4DEC25-9768-8885-5389-41408913DDF9}"/>
          </ac:spMkLst>
        </pc:spChg>
        <pc:picChg chg="add mod">
          <ac:chgData name="SIRAPRAPA WATTANAKUL" userId="a117ccaa-e9d5-4973-8c18-e87f7afa203e" providerId="ADAL" clId="{ED609153-9334-4968-B2A8-69F9F0562685}" dt="2023-12-01T05:51:05.662" v="466" actId="1076"/>
          <ac:picMkLst>
            <pc:docMk/>
            <pc:sldMk cId="2173793440" sldId="343"/>
            <ac:picMk id="5" creationId="{F0FB82AA-4235-4437-2FC4-08B8671C9072}"/>
          </ac:picMkLst>
        </pc:picChg>
        <pc:picChg chg="add mod">
          <ac:chgData name="SIRAPRAPA WATTANAKUL" userId="a117ccaa-e9d5-4973-8c18-e87f7afa203e" providerId="ADAL" clId="{ED609153-9334-4968-B2A8-69F9F0562685}" dt="2023-12-01T05:51:05.662" v="466" actId="1076"/>
          <ac:picMkLst>
            <pc:docMk/>
            <pc:sldMk cId="2173793440" sldId="343"/>
            <ac:picMk id="6" creationId="{A6459631-25B1-96C5-FC2C-AEA3A276B298}"/>
          </ac:picMkLst>
        </pc:picChg>
        <pc:picChg chg="add mod">
          <ac:chgData name="SIRAPRAPA WATTANAKUL" userId="a117ccaa-e9d5-4973-8c18-e87f7afa203e" providerId="ADAL" clId="{ED609153-9334-4968-B2A8-69F9F0562685}" dt="2023-12-01T05:51:05.662" v="466" actId="1076"/>
          <ac:picMkLst>
            <pc:docMk/>
            <pc:sldMk cId="2173793440" sldId="343"/>
            <ac:picMk id="7" creationId="{B789DBD3-A778-29CB-CBCB-600358D0DFC5}"/>
          </ac:picMkLst>
        </pc:picChg>
      </pc:sldChg>
      <pc:sldChg chg="del setBg">
        <pc:chgData name="SIRAPRAPA WATTANAKUL" userId="a117ccaa-e9d5-4973-8c18-e87f7afa203e" providerId="ADAL" clId="{ED609153-9334-4968-B2A8-69F9F0562685}" dt="2023-12-01T04:41:20.050" v="75" actId="47"/>
        <pc:sldMkLst>
          <pc:docMk/>
          <pc:sldMk cId="3936025240" sldId="343"/>
        </pc:sldMkLst>
      </pc:sldChg>
      <pc:sldChg chg="addSp modSp add mod setBg replTag">
        <pc:chgData name="SIRAPRAPA WATTANAKUL" userId="a117ccaa-e9d5-4973-8c18-e87f7afa203e" providerId="ADAL" clId="{ED609153-9334-4968-B2A8-69F9F0562685}" dt="2023-12-01T05:46:59.189" v="359" actId="1076"/>
        <pc:sldMkLst>
          <pc:docMk/>
          <pc:sldMk cId="3924876926" sldId="344"/>
        </pc:sldMkLst>
        <pc:spChg chg="add mod replST">
          <ac:chgData name="SIRAPRAPA WATTANAKUL" userId="a117ccaa-e9d5-4973-8c18-e87f7afa203e" providerId="ADAL" clId="{ED609153-9334-4968-B2A8-69F9F0562685}" dt="2023-12-01T05:46:47.058" v="358" actId="1076"/>
          <ac:spMkLst>
            <pc:docMk/>
            <pc:sldMk cId="3924876926" sldId="344"/>
            <ac:spMk id="7" creationId="{6DE0FB59-91CB-76A2-974E-BE42BCC3307B}"/>
          </ac:spMkLst>
        </pc:spChg>
        <pc:spChg chg="add mod replST">
          <ac:chgData name="SIRAPRAPA WATTANAKUL" userId="a117ccaa-e9d5-4973-8c18-e87f7afa203e" providerId="ADAL" clId="{ED609153-9334-4968-B2A8-69F9F0562685}" dt="2023-12-01T05:45:50.708" v="350"/>
          <ac:spMkLst>
            <pc:docMk/>
            <pc:sldMk cId="3924876926" sldId="344"/>
            <ac:spMk id="8" creationId="{EEDAE0B1-281A-81C1-1431-61211C457346}"/>
          </ac:spMkLst>
        </pc:spChg>
        <pc:spChg chg="add mod">
          <ac:chgData name="SIRAPRAPA WATTANAKUL" userId="a117ccaa-e9d5-4973-8c18-e87f7afa203e" providerId="ADAL" clId="{ED609153-9334-4968-B2A8-69F9F0562685}" dt="2023-12-01T05:46:59.189" v="359" actId="1076"/>
          <ac:spMkLst>
            <pc:docMk/>
            <pc:sldMk cId="3924876926" sldId="344"/>
            <ac:spMk id="12" creationId="{E96E9B26-C3DB-6606-B9CB-EB7D19141CEF}"/>
          </ac:spMkLst>
        </pc:spChg>
        <pc:spChg chg="add mod">
          <ac:chgData name="SIRAPRAPA WATTANAKUL" userId="a117ccaa-e9d5-4973-8c18-e87f7afa203e" providerId="ADAL" clId="{ED609153-9334-4968-B2A8-69F9F0562685}" dt="2023-12-01T05:46:59.189" v="359" actId="1076"/>
          <ac:spMkLst>
            <pc:docMk/>
            <pc:sldMk cId="3924876926" sldId="344"/>
            <ac:spMk id="13" creationId="{79A3131F-E236-C0A4-C409-9C20C0D4F979}"/>
          </ac:spMkLst>
        </pc:spChg>
        <pc:picChg chg="add mod replST">
          <ac:chgData name="SIRAPRAPA WATTANAKUL" userId="a117ccaa-e9d5-4973-8c18-e87f7afa203e" providerId="ADAL" clId="{ED609153-9334-4968-B2A8-69F9F0562685}" dt="2023-12-01T05:45:50.553" v="327"/>
          <ac:picMkLst>
            <pc:docMk/>
            <pc:sldMk cId="3924876926" sldId="344"/>
            <ac:picMk id="4" creationId="{10A5D13A-8AC5-43FC-2D7C-C4F2D59B201E}"/>
          </ac:picMkLst>
        </pc:picChg>
        <pc:picChg chg="add mod replST">
          <ac:chgData name="SIRAPRAPA WATTANAKUL" userId="a117ccaa-e9d5-4973-8c18-e87f7afa203e" providerId="ADAL" clId="{ED609153-9334-4968-B2A8-69F9F0562685}" dt="2023-12-01T05:45:50.678" v="331"/>
          <ac:picMkLst>
            <pc:docMk/>
            <pc:sldMk cId="3924876926" sldId="344"/>
            <ac:picMk id="6" creationId="{ECD09995-3673-BC4B-042C-D5B43DB5115B}"/>
          </ac:picMkLst>
        </pc:picChg>
        <pc:picChg chg="add mod">
          <ac:chgData name="SIRAPRAPA WATTANAKUL" userId="a117ccaa-e9d5-4973-8c18-e87f7afa203e" providerId="ADAL" clId="{ED609153-9334-4968-B2A8-69F9F0562685}" dt="2023-12-01T05:46:59.189" v="359" actId="1076"/>
          <ac:picMkLst>
            <pc:docMk/>
            <pc:sldMk cId="3924876926" sldId="344"/>
            <ac:picMk id="9" creationId="{81E98081-77A7-6503-6E8A-688EA88FCD35}"/>
          </ac:picMkLst>
        </pc:picChg>
        <pc:picChg chg="add mod">
          <ac:chgData name="SIRAPRAPA WATTANAKUL" userId="a117ccaa-e9d5-4973-8c18-e87f7afa203e" providerId="ADAL" clId="{ED609153-9334-4968-B2A8-69F9F0562685}" dt="2023-12-01T05:46:59.189" v="359" actId="1076"/>
          <ac:picMkLst>
            <pc:docMk/>
            <pc:sldMk cId="3924876926" sldId="344"/>
            <ac:picMk id="10" creationId="{8303EF64-91E2-6330-8E6F-F2D2C45D1663}"/>
          </ac:picMkLst>
        </pc:picChg>
        <pc:picChg chg="add mod">
          <ac:chgData name="SIRAPRAPA WATTANAKUL" userId="a117ccaa-e9d5-4973-8c18-e87f7afa203e" providerId="ADAL" clId="{ED609153-9334-4968-B2A8-69F9F0562685}" dt="2023-12-01T05:46:59.189" v="359" actId="1076"/>
          <ac:picMkLst>
            <pc:docMk/>
            <pc:sldMk cId="3924876926" sldId="344"/>
            <ac:picMk id="11" creationId="{8EE3D5FA-2CAE-73B2-7FAD-6C34C5670A55}"/>
          </ac:picMkLst>
        </pc:picChg>
      </pc:sldChg>
      <pc:sldChg chg="addSp delSp modSp new mod modClrScheme chgLayout">
        <pc:chgData name="SIRAPRAPA WATTANAKUL" userId="a117ccaa-e9d5-4973-8c18-e87f7afa203e" providerId="ADAL" clId="{ED609153-9334-4968-B2A8-69F9F0562685}" dt="2023-12-07T16:25:32.261" v="866" actId="114"/>
        <pc:sldMkLst>
          <pc:docMk/>
          <pc:sldMk cId="2326251750" sldId="345"/>
        </pc:sldMkLst>
        <pc:spChg chg="del mod ord">
          <ac:chgData name="SIRAPRAPA WATTANAKUL" userId="a117ccaa-e9d5-4973-8c18-e87f7afa203e" providerId="ADAL" clId="{ED609153-9334-4968-B2A8-69F9F0562685}" dt="2023-12-07T16:21:20.013" v="719" actId="700"/>
          <ac:spMkLst>
            <pc:docMk/>
            <pc:sldMk cId="2326251750" sldId="345"/>
            <ac:spMk id="2" creationId="{9735ADC0-F258-5072-514D-3EB0721B2E99}"/>
          </ac:spMkLst>
        </pc:spChg>
        <pc:spChg chg="del">
          <ac:chgData name="SIRAPRAPA WATTANAKUL" userId="a117ccaa-e9d5-4973-8c18-e87f7afa203e" providerId="ADAL" clId="{ED609153-9334-4968-B2A8-69F9F0562685}" dt="2023-12-07T16:21:20.013" v="719" actId="700"/>
          <ac:spMkLst>
            <pc:docMk/>
            <pc:sldMk cId="2326251750" sldId="345"/>
            <ac:spMk id="3" creationId="{DBB25021-D229-C1C5-4515-F195561E0784}"/>
          </ac:spMkLst>
        </pc:spChg>
        <pc:spChg chg="mod ord">
          <ac:chgData name="SIRAPRAPA WATTANAKUL" userId="a117ccaa-e9d5-4973-8c18-e87f7afa203e" providerId="ADAL" clId="{ED609153-9334-4968-B2A8-69F9F0562685}" dt="2023-12-07T16:21:20.013" v="719" actId="700"/>
          <ac:spMkLst>
            <pc:docMk/>
            <pc:sldMk cId="2326251750" sldId="345"/>
            <ac:spMk id="4" creationId="{0CDEA284-9BDF-4A70-64A4-D6B73C5D1FDD}"/>
          </ac:spMkLst>
        </pc:spChg>
        <pc:spChg chg="add mod ord">
          <ac:chgData name="SIRAPRAPA WATTANAKUL" userId="a117ccaa-e9d5-4973-8c18-e87f7afa203e" providerId="ADAL" clId="{ED609153-9334-4968-B2A8-69F9F0562685}" dt="2023-12-07T16:21:58.978" v="730"/>
          <ac:spMkLst>
            <pc:docMk/>
            <pc:sldMk cId="2326251750" sldId="345"/>
            <ac:spMk id="5" creationId="{DC7D2914-9088-DD7F-BC29-BD8F33788661}"/>
          </ac:spMkLst>
        </pc:spChg>
        <pc:spChg chg="add del mod">
          <ac:chgData name="SIRAPRAPA WATTANAKUL" userId="a117ccaa-e9d5-4973-8c18-e87f7afa203e" providerId="ADAL" clId="{ED609153-9334-4968-B2A8-69F9F0562685}" dt="2023-12-07T16:21:22.838" v="721"/>
          <ac:spMkLst>
            <pc:docMk/>
            <pc:sldMk cId="2326251750" sldId="345"/>
            <ac:spMk id="6" creationId="{9E238DDB-DDB6-9E60-FF79-69BC21C1515E}"/>
          </ac:spMkLst>
        </pc:spChg>
        <pc:spChg chg="add mod">
          <ac:chgData name="SIRAPRAPA WATTANAKUL" userId="a117ccaa-e9d5-4973-8c18-e87f7afa203e" providerId="ADAL" clId="{ED609153-9334-4968-B2A8-69F9F0562685}" dt="2023-12-07T16:25:07.886" v="864" actId="120"/>
          <ac:spMkLst>
            <pc:docMk/>
            <pc:sldMk cId="2326251750" sldId="345"/>
            <ac:spMk id="8" creationId="{032821F8-A190-5B7B-16B6-A4A36197BAEB}"/>
          </ac:spMkLst>
        </pc:spChg>
        <pc:spChg chg="add mod">
          <ac:chgData name="SIRAPRAPA WATTANAKUL" userId="a117ccaa-e9d5-4973-8c18-e87f7afa203e" providerId="ADAL" clId="{ED609153-9334-4968-B2A8-69F9F0562685}" dt="2023-12-07T16:25:32.261" v="866" actId="114"/>
          <ac:spMkLst>
            <pc:docMk/>
            <pc:sldMk cId="2326251750" sldId="345"/>
            <ac:spMk id="9" creationId="{FEB3064B-42CD-0E5F-5A24-7ABA7F37A81D}"/>
          </ac:spMkLst>
        </pc:spChg>
        <pc:picChg chg="add mod">
          <ac:chgData name="SIRAPRAPA WATTANAKUL" userId="a117ccaa-e9d5-4973-8c18-e87f7afa203e" providerId="ADAL" clId="{ED609153-9334-4968-B2A8-69F9F0562685}" dt="2023-12-07T16:22:04.692" v="731" actId="1076"/>
          <ac:picMkLst>
            <pc:docMk/>
            <pc:sldMk cId="2326251750" sldId="345"/>
            <ac:picMk id="7" creationId="{812A4A9F-06B7-06CA-8AEF-F96208F66939}"/>
          </ac:picMkLst>
        </pc:picChg>
      </pc:sldChg>
      <pc:sldMasterChg chg="setBg">
        <pc:chgData name="SIRAPRAPA WATTANAKUL" userId="a117ccaa-e9d5-4973-8c18-e87f7afa203e" providerId="ADAL" clId="{ED609153-9334-4968-B2A8-69F9F0562685}" dt="2023-12-01T04:36:09.562" v="0"/>
        <pc:sldMasterMkLst>
          <pc:docMk/>
          <pc:sldMasterMk cId="1471238211" sldId="2147483756"/>
        </pc:sldMasterMkLst>
      </pc:sldMasterChg>
    </pc:docChg>
  </pc:docChgLst>
  <pc:docChgLst>
    <pc:chgData name="SIRAPRAPA WATTANAKUL" userId="S::siraprapa.w@cmu.ac.th::a117ccaa-e9d5-4973-8c18-e87f7afa203e" providerId="AD" clId="Web-{4A8F71EC-CFC2-4DED-9AF6-C7233CABF84B}"/>
    <pc:docChg chg="modSld">
      <pc:chgData name="SIRAPRAPA WATTANAKUL" userId="S::siraprapa.w@cmu.ac.th::a117ccaa-e9d5-4973-8c18-e87f7afa203e" providerId="AD" clId="Web-{4A8F71EC-CFC2-4DED-9AF6-C7233CABF84B}" dt="2021-11-23T06:31:32.727" v="7" actId="20577"/>
      <pc:docMkLst>
        <pc:docMk/>
      </pc:docMkLst>
      <pc:sldChg chg="modSp">
        <pc:chgData name="SIRAPRAPA WATTANAKUL" userId="S::siraprapa.w@cmu.ac.th::a117ccaa-e9d5-4973-8c18-e87f7afa203e" providerId="AD" clId="Web-{4A8F71EC-CFC2-4DED-9AF6-C7233CABF84B}" dt="2021-11-23T06:30:23.317" v="2" actId="20577"/>
        <pc:sldMkLst>
          <pc:docMk/>
          <pc:sldMk cId="657418136" sldId="262"/>
        </pc:sldMkLst>
        <pc:spChg chg="mod">
          <ac:chgData name="SIRAPRAPA WATTANAKUL" userId="S::siraprapa.w@cmu.ac.th::a117ccaa-e9d5-4973-8c18-e87f7afa203e" providerId="AD" clId="Web-{4A8F71EC-CFC2-4DED-9AF6-C7233CABF84B}" dt="2021-11-23T06:30:23.317" v="2" actId="20577"/>
          <ac:spMkLst>
            <pc:docMk/>
            <pc:sldMk cId="657418136" sldId="262"/>
            <ac:spMk id="3" creationId="{00000000-0000-0000-0000-000000000000}"/>
          </ac:spMkLst>
        </pc:spChg>
      </pc:sldChg>
      <pc:sldChg chg="modSp">
        <pc:chgData name="SIRAPRAPA WATTANAKUL" userId="S::siraprapa.w@cmu.ac.th::a117ccaa-e9d5-4973-8c18-e87f7afa203e" providerId="AD" clId="Web-{4A8F71EC-CFC2-4DED-9AF6-C7233CABF84B}" dt="2021-11-23T06:31:32.727" v="7" actId="20577"/>
        <pc:sldMkLst>
          <pc:docMk/>
          <pc:sldMk cId="0" sldId="321"/>
        </pc:sldMkLst>
        <pc:spChg chg="mod">
          <ac:chgData name="SIRAPRAPA WATTANAKUL" userId="S::siraprapa.w@cmu.ac.th::a117ccaa-e9d5-4973-8c18-e87f7afa203e" providerId="AD" clId="Web-{4A8F71EC-CFC2-4DED-9AF6-C7233CABF84B}" dt="2021-11-23T06:31:32.727" v="7" actId="20577"/>
          <ac:spMkLst>
            <pc:docMk/>
            <pc:sldMk cId="0" sldId="321"/>
            <ac:spMk id="2" creationId="{FD2E390C-33FB-4456-B88C-2B127E4B9B8D}"/>
          </ac:spMkLst>
        </pc:spChg>
      </pc:sldChg>
    </pc:docChg>
  </pc:docChgLst>
  <pc:docChgLst>
    <pc:chgData name="SIRAPRAPA WATTANAKUL" userId="S::siraprapa.w@cmu.ac.th::a117ccaa-e9d5-4973-8c18-e87f7afa203e" providerId="AD" clId="Web-{8821B888-F349-4B0B-B924-9E073DB4F53A}"/>
    <pc:docChg chg="modSld">
      <pc:chgData name="SIRAPRAPA WATTANAKUL" userId="S::siraprapa.w@cmu.ac.th::a117ccaa-e9d5-4973-8c18-e87f7afa203e" providerId="AD" clId="Web-{8821B888-F349-4B0B-B924-9E073DB4F53A}" dt="2022-12-05T08:08:50.422" v="57" actId="20577"/>
      <pc:docMkLst>
        <pc:docMk/>
      </pc:docMkLst>
      <pc:sldChg chg="addSp modSp">
        <pc:chgData name="SIRAPRAPA WATTANAKUL" userId="S::siraprapa.w@cmu.ac.th::a117ccaa-e9d5-4973-8c18-e87f7afa203e" providerId="AD" clId="Web-{8821B888-F349-4B0B-B924-9E073DB4F53A}" dt="2022-12-05T07:55:04.867" v="41" actId="20577"/>
        <pc:sldMkLst>
          <pc:docMk/>
          <pc:sldMk cId="2131868995" sldId="265"/>
        </pc:sldMkLst>
        <pc:spChg chg="add mod">
          <ac:chgData name="SIRAPRAPA WATTANAKUL" userId="S::siraprapa.w@cmu.ac.th::a117ccaa-e9d5-4973-8c18-e87f7afa203e" providerId="AD" clId="Web-{8821B888-F349-4B0B-B924-9E073DB4F53A}" dt="2022-12-05T07:54:16.678" v="32" actId="14100"/>
          <ac:spMkLst>
            <pc:docMk/>
            <pc:sldMk cId="2131868995" sldId="265"/>
            <ac:spMk id="8" creationId="{608CDED3-7188-27FE-67AD-8E5672F38479}"/>
          </ac:spMkLst>
        </pc:spChg>
        <pc:spChg chg="mod">
          <ac:chgData name="SIRAPRAPA WATTANAKUL" userId="S::siraprapa.w@cmu.ac.th::a117ccaa-e9d5-4973-8c18-e87f7afa203e" providerId="AD" clId="Web-{8821B888-F349-4B0B-B924-9E073DB4F53A}" dt="2022-12-05T07:55:04.867" v="41" actId="20577"/>
          <ac:spMkLst>
            <pc:docMk/>
            <pc:sldMk cId="2131868995" sldId="265"/>
            <ac:spMk id="14" creationId="{38FD45D0-0A4D-6BCE-A0E2-7E130B3841EE}"/>
          </ac:spMkLst>
        </pc:spChg>
        <pc:grpChg chg="add">
          <ac:chgData name="SIRAPRAPA WATTANAKUL" userId="S::siraprapa.w@cmu.ac.th::a117ccaa-e9d5-4973-8c18-e87f7afa203e" providerId="AD" clId="Web-{8821B888-F349-4B0B-B924-9E073DB4F53A}" dt="2022-12-05T07:54:22.319" v="33"/>
          <ac:grpSpMkLst>
            <pc:docMk/>
            <pc:sldMk cId="2131868995" sldId="265"/>
            <ac:grpSpMk id="9" creationId="{3DB8FBAE-41C1-90FC-393B-4DC8EB7F403A}"/>
          </ac:grpSpMkLst>
        </pc:grpChg>
        <pc:grpChg chg="add mod">
          <ac:chgData name="SIRAPRAPA WATTANAKUL" userId="S::siraprapa.w@cmu.ac.th::a117ccaa-e9d5-4973-8c18-e87f7afa203e" providerId="AD" clId="Web-{8821B888-F349-4B0B-B924-9E073DB4F53A}" dt="2022-12-05T07:54:47.945" v="35" actId="1076"/>
          <ac:grpSpMkLst>
            <pc:docMk/>
            <pc:sldMk cId="2131868995" sldId="265"/>
            <ac:grpSpMk id="11" creationId="{F21A1AFA-BA30-CF7F-9CD6-028C9FBF48AE}"/>
          </ac:grpSpMkLst>
        </pc:grpChg>
        <pc:picChg chg="add mod modCrop">
          <ac:chgData name="SIRAPRAPA WATTANAKUL" userId="S::siraprapa.w@cmu.ac.th::a117ccaa-e9d5-4973-8c18-e87f7afa203e" providerId="AD" clId="Web-{8821B888-F349-4B0B-B924-9E073DB4F53A}" dt="2022-12-05T07:53:29.896" v="5"/>
          <ac:picMkLst>
            <pc:docMk/>
            <pc:sldMk cId="2131868995" sldId="265"/>
            <ac:picMk id="6" creationId="{273B8270-64C7-9063-4707-E441974570DA}"/>
          </ac:picMkLst>
        </pc:picChg>
      </pc:sldChg>
      <pc:sldChg chg="modSp">
        <pc:chgData name="SIRAPRAPA WATTANAKUL" userId="S::siraprapa.w@cmu.ac.th::a117ccaa-e9d5-4973-8c18-e87f7afa203e" providerId="AD" clId="Web-{8821B888-F349-4B0B-B924-9E073DB4F53A}" dt="2022-12-05T08:08:22.936" v="51" actId="20577"/>
        <pc:sldMkLst>
          <pc:docMk/>
          <pc:sldMk cId="3786298857" sldId="282"/>
        </pc:sldMkLst>
        <pc:spChg chg="mod">
          <ac:chgData name="SIRAPRAPA WATTANAKUL" userId="S::siraprapa.w@cmu.ac.th::a117ccaa-e9d5-4973-8c18-e87f7afa203e" providerId="AD" clId="Web-{8821B888-F349-4B0B-B924-9E073DB4F53A}" dt="2022-12-05T08:08:22.936" v="51" actId="20577"/>
          <ac:spMkLst>
            <pc:docMk/>
            <pc:sldMk cId="3786298857" sldId="282"/>
            <ac:spMk id="14" creationId="{82B8D768-653F-4309-92A8-E911401406AF}"/>
          </ac:spMkLst>
        </pc:spChg>
      </pc:sldChg>
      <pc:sldChg chg="modSp">
        <pc:chgData name="SIRAPRAPA WATTANAKUL" userId="S::siraprapa.w@cmu.ac.th::a117ccaa-e9d5-4973-8c18-e87f7afa203e" providerId="AD" clId="Web-{8821B888-F349-4B0B-B924-9E073DB4F53A}" dt="2022-12-05T08:08:50.422" v="57" actId="20577"/>
        <pc:sldMkLst>
          <pc:docMk/>
          <pc:sldMk cId="2140865249" sldId="287"/>
        </pc:sldMkLst>
        <pc:spChg chg="mod">
          <ac:chgData name="SIRAPRAPA WATTANAKUL" userId="S::siraprapa.w@cmu.ac.th::a117ccaa-e9d5-4973-8c18-e87f7afa203e" providerId="AD" clId="Web-{8821B888-F349-4B0B-B924-9E073DB4F53A}" dt="2022-12-05T08:08:50.422" v="57" actId="20577"/>
          <ac:spMkLst>
            <pc:docMk/>
            <pc:sldMk cId="2140865249" sldId="287"/>
            <ac:spMk id="21" creationId="{09064778-E884-4A54-8D9D-43234DF06BB8}"/>
          </ac:spMkLst>
        </pc:spChg>
      </pc:sldChg>
      <pc:sldChg chg="modSp">
        <pc:chgData name="SIRAPRAPA WATTANAKUL" userId="S::siraprapa.w@cmu.ac.th::a117ccaa-e9d5-4973-8c18-e87f7afa203e" providerId="AD" clId="Web-{8821B888-F349-4B0B-B924-9E073DB4F53A}" dt="2022-12-05T08:05:19.228" v="46" actId="20577"/>
        <pc:sldMkLst>
          <pc:docMk/>
          <pc:sldMk cId="1222936553" sldId="317"/>
        </pc:sldMkLst>
        <pc:spChg chg="mod">
          <ac:chgData name="SIRAPRAPA WATTANAKUL" userId="S::siraprapa.w@cmu.ac.th::a117ccaa-e9d5-4973-8c18-e87f7afa203e" providerId="AD" clId="Web-{8821B888-F349-4B0B-B924-9E073DB4F53A}" dt="2022-12-05T08:05:19.228" v="46" actId="20577"/>
          <ac:spMkLst>
            <pc:docMk/>
            <pc:sldMk cId="1222936553" sldId="317"/>
            <ac:spMk id="6" creationId="{F1308692-DFDD-482C-AA6C-97A70882DC76}"/>
          </ac:spMkLst>
        </pc:spChg>
      </pc:sldChg>
    </pc:docChg>
  </pc:docChgLst>
  <pc:docChgLst>
    <pc:chgData name="SIRAPRAPA WATTANAKUL" userId="S::siraprapa.w@cmu.ac.th::a117ccaa-e9d5-4973-8c18-e87f7afa203e" providerId="AD" clId="Web-{A58D84A2-49B6-4264-A6DE-3E3F6E51B067}"/>
    <pc:docChg chg="modSld">
      <pc:chgData name="SIRAPRAPA WATTANAKUL" userId="S::siraprapa.w@cmu.ac.th::a117ccaa-e9d5-4973-8c18-e87f7afa203e" providerId="AD" clId="Web-{A58D84A2-49B6-4264-A6DE-3E3F6E51B067}" dt="2023-06-26T04:16:03.141" v="184" actId="20577"/>
      <pc:docMkLst>
        <pc:docMk/>
      </pc:docMkLst>
      <pc:sldChg chg="addSp delSp modSp mod setBg modClrScheme chgLayout">
        <pc:chgData name="SIRAPRAPA WATTANAKUL" userId="S::siraprapa.w@cmu.ac.th::a117ccaa-e9d5-4973-8c18-e87f7afa203e" providerId="AD" clId="Web-{A58D84A2-49B6-4264-A6DE-3E3F6E51B067}" dt="2023-06-26T04:16:03.141" v="184" actId="20577"/>
        <pc:sldMkLst>
          <pc:docMk/>
          <pc:sldMk cId="3936025240" sldId="343"/>
        </pc:sldMkLst>
        <pc:spChg chg="mod ord">
          <ac:chgData name="SIRAPRAPA WATTANAKUL" userId="S::siraprapa.w@cmu.ac.th::a117ccaa-e9d5-4973-8c18-e87f7afa203e" providerId="AD" clId="Web-{A58D84A2-49B6-4264-A6DE-3E3F6E51B067}" dt="2023-06-26T04:12:00.792" v="77"/>
          <ac:spMkLst>
            <pc:docMk/>
            <pc:sldMk cId="3936025240" sldId="343"/>
            <ac:spMk id="2" creationId="{5BD09576-AA16-4018-83AF-E5A7F4DB87DD}"/>
          </ac:spMkLst>
        </pc:spChg>
        <pc:spChg chg="mod ord">
          <ac:chgData name="SIRAPRAPA WATTANAKUL" userId="S::siraprapa.w@cmu.ac.th::a117ccaa-e9d5-4973-8c18-e87f7afa203e" providerId="AD" clId="Web-{A58D84A2-49B6-4264-A6DE-3E3F6E51B067}" dt="2023-06-26T04:15:36.953" v="172" actId="20577"/>
          <ac:spMkLst>
            <pc:docMk/>
            <pc:sldMk cId="3936025240" sldId="343"/>
            <ac:spMk id="3" creationId="{14B71C13-C386-4257-B764-71662D3BEBBF}"/>
          </ac:spMkLst>
        </pc:spChg>
        <pc:spChg chg="mod ord">
          <ac:chgData name="SIRAPRAPA WATTANAKUL" userId="S::siraprapa.w@cmu.ac.th::a117ccaa-e9d5-4973-8c18-e87f7afa203e" providerId="AD" clId="Web-{A58D84A2-49B6-4264-A6DE-3E3F6E51B067}" dt="2023-06-26T04:12:00.792" v="77"/>
          <ac:spMkLst>
            <pc:docMk/>
            <pc:sldMk cId="3936025240" sldId="343"/>
            <ac:spMk id="4" creationId="{1C9474D7-B937-4555-97F4-D746B66098C6}"/>
          </ac:spMkLst>
        </pc:spChg>
        <pc:spChg chg="add del mod ord">
          <ac:chgData name="SIRAPRAPA WATTANAKUL" userId="S::siraprapa.w@cmu.ac.th::a117ccaa-e9d5-4973-8c18-e87f7afa203e" providerId="AD" clId="Web-{A58D84A2-49B6-4264-A6DE-3E3F6E51B067}" dt="2023-06-26T04:10:18.025" v="15"/>
          <ac:spMkLst>
            <pc:docMk/>
            <pc:sldMk cId="3936025240" sldId="343"/>
            <ac:spMk id="5" creationId="{1DBA8930-C1FD-8039-CD5F-0A7CBCEA628F}"/>
          </ac:spMkLst>
        </pc:spChg>
        <pc:spChg chg="add del mod ord">
          <ac:chgData name="SIRAPRAPA WATTANAKUL" userId="S::siraprapa.w@cmu.ac.th::a117ccaa-e9d5-4973-8c18-e87f7afa203e" providerId="AD" clId="Web-{A58D84A2-49B6-4264-A6DE-3E3F6E51B067}" dt="2023-06-26T04:10:18.025" v="15"/>
          <ac:spMkLst>
            <pc:docMk/>
            <pc:sldMk cId="3936025240" sldId="343"/>
            <ac:spMk id="6" creationId="{7251820D-4EDE-71A0-0CF9-0F89C4B47872}"/>
          </ac:spMkLst>
        </pc:spChg>
        <pc:spChg chg="add mod ord">
          <ac:chgData name="SIRAPRAPA WATTANAKUL" userId="S::siraprapa.w@cmu.ac.th::a117ccaa-e9d5-4973-8c18-e87f7afa203e" providerId="AD" clId="Web-{A58D84A2-49B6-4264-A6DE-3E3F6E51B067}" dt="2023-06-26T04:16:03.141" v="184" actId="20577"/>
          <ac:spMkLst>
            <pc:docMk/>
            <pc:sldMk cId="3936025240" sldId="343"/>
            <ac:spMk id="7" creationId="{AFED514C-8A6C-EBBA-9B8A-7EE0C3688056}"/>
          </ac:spMkLst>
        </pc:spChg>
        <pc:spChg chg="add">
          <ac:chgData name="SIRAPRAPA WATTANAKUL" userId="S::siraprapa.w@cmu.ac.th::a117ccaa-e9d5-4973-8c18-e87f7afa203e" providerId="AD" clId="Web-{A58D84A2-49B6-4264-A6DE-3E3F6E51B067}" dt="2023-06-26T04:12:00.792" v="77"/>
          <ac:spMkLst>
            <pc:docMk/>
            <pc:sldMk cId="3936025240" sldId="343"/>
            <ac:spMk id="12" creationId="{7556E775-F1B9-408D-B7B2-A4BC51468CE1}"/>
          </ac:spMkLst>
        </pc:spChg>
        <pc:spChg chg="add">
          <ac:chgData name="SIRAPRAPA WATTANAKUL" userId="S::siraprapa.w@cmu.ac.th::a117ccaa-e9d5-4973-8c18-e87f7afa203e" providerId="AD" clId="Web-{A58D84A2-49B6-4264-A6DE-3E3F6E51B067}" dt="2023-06-26T04:12:00.792" v="77"/>
          <ac:spMkLst>
            <pc:docMk/>
            <pc:sldMk cId="3936025240" sldId="343"/>
            <ac:spMk id="14" creationId="{96D66DD1-3E49-407C-990F-54D41D617273}"/>
          </ac:spMkLst>
        </pc:spChg>
        <pc:spChg chg="add">
          <ac:chgData name="SIRAPRAPA WATTANAKUL" userId="S::siraprapa.w@cmu.ac.th::a117ccaa-e9d5-4973-8c18-e87f7afa203e" providerId="AD" clId="Web-{A58D84A2-49B6-4264-A6DE-3E3F6E51B067}" dt="2023-06-26T04:12:00.792" v="77"/>
          <ac:spMkLst>
            <pc:docMk/>
            <pc:sldMk cId="3936025240" sldId="343"/>
            <ac:spMk id="18" creationId="{E7F93CB3-555F-4601-A486-59E82D9E8101}"/>
          </ac:spMkLst>
        </pc:spChg>
        <pc:spChg chg="add">
          <ac:chgData name="SIRAPRAPA WATTANAKUL" userId="S::siraprapa.w@cmu.ac.th::a117ccaa-e9d5-4973-8c18-e87f7afa203e" providerId="AD" clId="Web-{A58D84A2-49B6-4264-A6DE-3E3F6E51B067}" dt="2023-06-26T04:12:00.792" v="77"/>
          <ac:spMkLst>
            <pc:docMk/>
            <pc:sldMk cId="3936025240" sldId="343"/>
            <ac:spMk id="20" creationId="{862F2601-C4CE-4B73-A162-D5A14E519184}"/>
          </ac:spMkLst>
        </pc:spChg>
        <pc:spChg chg="add">
          <ac:chgData name="SIRAPRAPA WATTANAKUL" userId="S::siraprapa.w@cmu.ac.th::a117ccaa-e9d5-4973-8c18-e87f7afa203e" providerId="AD" clId="Web-{A58D84A2-49B6-4264-A6DE-3E3F6E51B067}" dt="2023-06-26T04:12:00.792" v="77"/>
          <ac:spMkLst>
            <pc:docMk/>
            <pc:sldMk cId="3936025240" sldId="343"/>
            <ac:spMk id="22" creationId="{3FAE6B79-0440-457F-9036-C4C30422549F}"/>
          </ac:spMkLst>
        </pc:spChg>
        <pc:cxnChg chg="add">
          <ac:chgData name="SIRAPRAPA WATTANAKUL" userId="S::siraprapa.w@cmu.ac.th::a117ccaa-e9d5-4973-8c18-e87f7afa203e" providerId="AD" clId="Web-{A58D84A2-49B6-4264-A6DE-3E3F6E51B067}" dt="2023-06-26T04:12:00.792" v="77"/>
          <ac:cxnSpMkLst>
            <pc:docMk/>
            <pc:sldMk cId="3936025240" sldId="343"/>
            <ac:cxnSpMk id="16" creationId="{C1B71595-A65F-426C-B46E-A10282E73B32}"/>
          </ac:cxnSpMkLst>
        </pc:cxnChg>
      </pc:sldChg>
    </pc:docChg>
  </pc:docChgLst>
  <pc:docChgLst>
    <pc:chgData name="PATHATHAI NALUMPOON" userId="7f00b62f-4528-443b-8bf4-d0292cf23708" providerId="ADAL" clId="{FA1513E4-4C65-394C-95A4-B4984DC32127}"/>
    <pc:docChg chg="modSld">
      <pc:chgData name="PATHATHAI NALUMPOON" userId="7f00b62f-4528-443b-8bf4-d0292cf23708" providerId="ADAL" clId="{FA1513E4-4C65-394C-95A4-B4984DC32127}" dt="2021-11-24T13:21:24.664" v="26" actId="20577"/>
      <pc:docMkLst>
        <pc:docMk/>
      </pc:docMkLst>
      <pc:sldChg chg="modSp mod">
        <pc:chgData name="PATHATHAI NALUMPOON" userId="7f00b62f-4528-443b-8bf4-d0292cf23708" providerId="ADAL" clId="{FA1513E4-4C65-394C-95A4-B4984DC32127}" dt="2021-11-24T13:21:24.664" v="26" actId="20577"/>
        <pc:sldMkLst>
          <pc:docMk/>
          <pc:sldMk cId="0" sldId="320"/>
        </pc:sldMkLst>
        <pc:spChg chg="mod">
          <ac:chgData name="PATHATHAI NALUMPOON" userId="7f00b62f-4528-443b-8bf4-d0292cf23708" providerId="ADAL" clId="{FA1513E4-4C65-394C-95A4-B4984DC32127}" dt="2021-11-24T13:21:24.664" v="26" actId="20577"/>
          <ac:spMkLst>
            <pc:docMk/>
            <pc:sldMk cId="0" sldId="320"/>
            <ac:spMk id="2" creationId="{8C864179-3C5F-4D4A-948B-8BCCF9CC842C}"/>
          </ac:spMkLst>
        </pc:spChg>
      </pc:sldChg>
    </pc:docChg>
  </pc:docChgLst>
  <pc:docChgLst>
    <pc:chgData name="PATHATHAI NALUMPOON" userId="S::pathathai.n@cmu.ac.th::7f00b62f-4528-443b-8bf4-d0292cf23708" providerId="AD" clId="Web-{EAC82FA8-A856-4511-AAE0-C97D08960715}"/>
    <pc:docChg chg="addSld delSld modSld">
      <pc:chgData name="PATHATHAI NALUMPOON" userId="S::pathathai.n@cmu.ac.th::7f00b62f-4528-443b-8bf4-d0292cf23708" providerId="AD" clId="Web-{EAC82FA8-A856-4511-AAE0-C97D08960715}" dt="2022-12-06T06:01:22.800" v="114" actId="1076"/>
      <pc:docMkLst>
        <pc:docMk/>
      </pc:docMkLst>
      <pc:sldChg chg="modSp">
        <pc:chgData name="PATHATHAI NALUMPOON" userId="S::pathathai.n@cmu.ac.th::7f00b62f-4528-443b-8bf4-d0292cf23708" providerId="AD" clId="Web-{EAC82FA8-A856-4511-AAE0-C97D08960715}" dt="2022-12-06T02:39:22.823" v="1" actId="20577"/>
        <pc:sldMkLst>
          <pc:docMk/>
          <pc:sldMk cId="2883731613" sldId="256"/>
        </pc:sldMkLst>
        <pc:spChg chg="mod">
          <ac:chgData name="PATHATHAI NALUMPOON" userId="S::pathathai.n@cmu.ac.th::7f00b62f-4528-443b-8bf4-d0292cf23708" providerId="AD" clId="Web-{EAC82FA8-A856-4511-AAE0-C97D08960715}" dt="2022-12-06T02:39:22.823" v="1" actId="20577"/>
          <ac:spMkLst>
            <pc:docMk/>
            <pc:sldMk cId="2883731613" sldId="256"/>
            <ac:spMk id="3" creationId="{5FAE202B-F911-455A-A5D1-76BDA91DCF67}"/>
          </ac:spMkLst>
        </pc:spChg>
      </pc:sldChg>
      <pc:sldChg chg="add del">
        <pc:chgData name="PATHATHAI NALUMPOON" userId="S::pathathai.n@cmu.ac.th::7f00b62f-4528-443b-8bf4-d0292cf23708" providerId="AD" clId="Web-{EAC82FA8-A856-4511-AAE0-C97D08960715}" dt="2022-12-06T03:06:24.106" v="41"/>
        <pc:sldMkLst>
          <pc:docMk/>
          <pc:sldMk cId="2161110277" sldId="264"/>
        </pc:sldMkLst>
      </pc:sldChg>
      <pc:sldChg chg="addSp modSp">
        <pc:chgData name="PATHATHAI NALUMPOON" userId="S::pathathai.n@cmu.ac.th::7f00b62f-4528-443b-8bf4-d0292cf23708" providerId="AD" clId="Web-{EAC82FA8-A856-4511-AAE0-C97D08960715}" dt="2022-12-06T06:01:22.800" v="114" actId="1076"/>
        <pc:sldMkLst>
          <pc:docMk/>
          <pc:sldMk cId="0" sldId="320"/>
        </pc:sldMkLst>
        <pc:spChg chg="add mod">
          <ac:chgData name="PATHATHAI NALUMPOON" userId="S::pathathai.n@cmu.ac.th::7f00b62f-4528-443b-8bf4-d0292cf23708" providerId="AD" clId="Web-{EAC82FA8-A856-4511-AAE0-C97D08960715}" dt="2022-12-06T06:01:22.800" v="114" actId="1076"/>
          <ac:spMkLst>
            <pc:docMk/>
            <pc:sldMk cId="0" sldId="320"/>
            <ac:spMk id="4" creationId="{EB237479-6B0D-C16B-8040-79EC2EDAD72A}"/>
          </ac:spMkLst>
        </pc:spChg>
        <pc:spChg chg="mod">
          <ac:chgData name="PATHATHAI NALUMPOON" userId="S::pathathai.n@cmu.ac.th::7f00b62f-4528-443b-8bf4-d0292cf23708" providerId="AD" clId="Web-{EAC82FA8-A856-4511-AAE0-C97D08960715}" dt="2022-12-06T05:46:53.789" v="79" actId="20577"/>
          <ac:spMkLst>
            <pc:docMk/>
            <pc:sldMk cId="0" sldId="320"/>
            <ac:spMk id="48131" creationId="{00000000-0000-0000-0000-000000000000}"/>
          </ac:spMkLst>
        </pc:spChg>
      </pc:sldChg>
      <pc:sldChg chg="modSp">
        <pc:chgData name="PATHATHAI NALUMPOON" userId="S::pathathai.n@cmu.ac.th::7f00b62f-4528-443b-8bf4-d0292cf23708" providerId="AD" clId="Web-{EAC82FA8-A856-4511-AAE0-C97D08960715}" dt="2022-12-06T04:01:21.299" v="72" actId="20577"/>
        <pc:sldMkLst>
          <pc:docMk/>
          <pc:sldMk cId="3936025240" sldId="343"/>
        </pc:sldMkLst>
        <pc:spChg chg="mod">
          <ac:chgData name="PATHATHAI NALUMPOON" userId="S::pathathai.n@cmu.ac.th::7f00b62f-4528-443b-8bf4-d0292cf23708" providerId="AD" clId="Web-{EAC82FA8-A856-4511-AAE0-C97D08960715}" dt="2022-12-06T04:01:21.299" v="72" actId="20577"/>
          <ac:spMkLst>
            <pc:docMk/>
            <pc:sldMk cId="3936025240" sldId="343"/>
            <ac:spMk id="3" creationId="{14B71C13-C386-4257-B764-71662D3BEBBF}"/>
          </ac:spMkLst>
        </pc:spChg>
      </pc:sldChg>
    </pc:docChg>
  </pc:docChgLst>
  <pc:docChgLst>
    <pc:chgData name="PATHATHAI NALUMPOON" userId="S::pathathai.n@cmu.ac.th::7f00b62f-4528-443b-8bf4-d0292cf23708" providerId="AD" clId="Web-{1C45356E-3186-4E2C-9422-A49D6E651998}"/>
    <pc:docChg chg="modSld">
      <pc:chgData name="PATHATHAI NALUMPOON" userId="S::pathathai.n@cmu.ac.th::7f00b62f-4528-443b-8bf4-d0292cf23708" providerId="AD" clId="Web-{1C45356E-3186-4E2C-9422-A49D6E651998}" dt="2023-12-08T03:24:30.055" v="0"/>
      <pc:docMkLst>
        <pc:docMk/>
      </pc:docMkLst>
      <pc:sldChg chg="addAnim">
        <pc:chgData name="PATHATHAI NALUMPOON" userId="S::pathathai.n@cmu.ac.th::7f00b62f-4528-443b-8bf4-d0292cf23708" providerId="AD" clId="Web-{1C45356E-3186-4E2C-9422-A49D6E651998}" dt="2023-12-08T03:24:30.055" v="0"/>
        <pc:sldMkLst>
          <pc:docMk/>
          <pc:sldMk cId="2870303652" sldId="315"/>
        </pc:sldMkLst>
      </pc:sldChg>
    </pc:docChg>
  </pc:docChgLst>
  <pc:docChgLst>
    <pc:chgData name="SIRAPRAPA WATTANAKUL" userId="a117ccaa-e9d5-4973-8c18-e87f7afa203e" providerId="ADAL" clId="{CFA9D597-492F-4EF9-96E7-BF49CBEE8B69}"/>
    <pc:docChg chg="undo redo custSel addSld delSld modSld sldOrd">
      <pc:chgData name="SIRAPRAPA WATTANAKUL" userId="a117ccaa-e9d5-4973-8c18-e87f7afa203e" providerId="ADAL" clId="{CFA9D597-492F-4EF9-96E7-BF49CBEE8B69}" dt="2021-11-23T05:05:40.324" v="4815" actId="1076"/>
      <pc:docMkLst>
        <pc:docMk/>
      </pc:docMkLst>
      <pc:sldChg chg="modSp mod">
        <pc:chgData name="SIRAPRAPA WATTANAKUL" userId="a117ccaa-e9d5-4973-8c18-e87f7afa203e" providerId="ADAL" clId="{CFA9D597-492F-4EF9-96E7-BF49CBEE8B69}" dt="2021-11-22T09:48:27.519" v="2294" actId="20577"/>
        <pc:sldMkLst>
          <pc:docMk/>
          <pc:sldMk cId="2883731613" sldId="256"/>
        </pc:sldMkLst>
        <pc:spChg chg="mod">
          <ac:chgData name="SIRAPRAPA WATTANAKUL" userId="a117ccaa-e9d5-4973-8c18-e87f7afa203e" providerId="ADAL" clId="{CFA9D597-492F-4EF9-96E7-BF49CBEE8B69}" dt="2021-11-22T09:48:27.519" v="2294" actId="20577"/>
          <ac:spMkLst>
            <pc:docMk/>
            <pc:sldMk cId="2883731613" sldId="256"/>
            <ac:spMk id="2" creationId="{02C14E0C-3521-45D3-BABA-47A19D40F81A}"/>
          </ac:spMkLst>
        </pc:spChg>
      </pc:sldChg>
      <pc:sldChg chg="modSp mod">
        <pc:chgData name="SIRAPRAPA WATTANAKUL" userId="a117ccaa-e9d5-4973-8c18-e87f7afa203e" providerId="ADAL" clId="{CFA9D597-492F-4EF9-96E7-BF49CBEE8B69}" dt="2021-11-22T09:38:05.949" v="2183" actId="115"/>
        <pc:sldMkLst>
          <pc:docMk/>
          <pc:sldMk cId="1692055993" sldId="257"/>
        </pc:sldMkLst>
        <pc:spChg chg="mod">
          <ac:chgData name="SIRAPRAPA WATTANAKUL" userId="a117ccaa-e9d5-4973-8c18-e87f7afa203e" providerId="ADAL" clId="{CFA9D597-492F-4EF9-96E7-BF49CBEE8B69}" dt="2021-11-22T09:38:05.949" v="2183" actId="115"/>
          <ac:spMkLst>
            <pc:docMk/>
            <pc:sldMk cId="1692055993" sldId="257"/>
            <ac:spMk id="5" creationId="{A8E2C806-6C11-4376-9B5A-1339DFE2957E}"/>
          </ac:spMkLst>
        </pc:spChg>
        <pc:graphicFrameChg chg="mod">
          <ac:chgData name="SIRAPRAPA WATTANAKUL" userId="a117ccaa-e9d5-4973-8c18-e87f7afa203e" providerId="ADAL" clId="{CFA9D597-492F-4EF9-96E7-BF49CBEE8B69}" dt="2021-11-22T09:06:12.828" v="1572" actId="20577"/>
          <ac:graphicFrameMkLst>
            <pc:docMk/>
            <pc:sldMk cId="1692055993" sldId="257"/>
            <ac:graphicFrameMk id="4" creationId="{42CE5A41-D0F9-497F-BA6B-6ADFF92B2B70}"/>
          </ac:graphicFrameMkLst>
        </pc:graphicFrameChg>
      </pc:sldChg>
      <pc:sldChg chg="del">
        <pc:chgData name="SIRAPRAPA WATTANAKUL" userId="a117ccaa-e9d5-4973-8c18-e87f7afa203e" providerId="ADAL" clId="{CFA9D597-492F-4EF9-96E7-BF49CBEE8B69}" dt="2021-11-22T06:18:12.223" v="177" actId="47"/>
        <pc:sldMkLst>
          <pc:docMk/>
          <pc:sldMk cId="1314785155" sldId="258"/>
        </pc:sldMkLst>
      </pc:sldChg>
      <pc:sldChg chg="del">
        <pc:chgData name="SIRAPRAPA WATTANAKUL" userId="a117ccaa-e9d5-4973-8c18-e87f7afa203e" providerId="ADAL" clId="{CFA9D597-492F-4EF9-96E7-BF49CBEE8B69}" dt="2021-11-22T06:18:12.223" v="177" actId="47"/>
        <pc:sldMkLst>
          <pc:docMk/>
          <pc:sldMk cId="2424955163" sldId="259"/>
        </pc:sldMkLst>
      </pc:sldChg>
      <pc:sldChg chg="del">
        <pc:chgData name="SIRAPRAPA WATTANAKUL" userId="a117ccaa-e9d5-4973-8c18-e87f7afa203e" providerId="ADAL" clId="{CFA9D597-492F-4EF9-96E7-BF49CBEE8B69}" dt="2021-11-22T06:18:12.223" v="177" actId="47"/>
        <pc:sldMkLst>
          <pc:docMk/>
          <pc:sldMk cId="3220037489" sldId="260"/>
        </pc:sldMkLst>
      </pc:sldChg>
      <pc:sldChg chg="addSp modSp mod">
        <pc:chgData name="SIRAPRAPA WATTANAKUL" userId="a117ccaa-e9d5-4973-8c18-e87f7afa203e" providerId="ADAL" clId="{CFA9D597-492F-4EF9-96E7-BF49CBEE8B69}" dt="2021-11-23T05:02:42.844" v="4718" actId="20577"/>
        <pc:sldMkLst>
          <pc:docMk/>
          <pc:sldMk cId="374857862" sldId="261"/>
        </pc:sldMkLst>
        <pc:spChg chg="mod">
          <ac:chgData name="SIRAPRAPA WATTANAKUL" userId="a117ccaa-e9d5-4973-8c18-e87f7afa203e" providerId="ADAL" clId="{CFA9D597-492F-4EF9-96E7-BF49CBEE8B69}" dt="2021-11-23T05:02:42.844" v="4718" actId="20577"/>
          <ac:spMkLst>
            <pc:docMk/>
            <pc:sldMk cId="374857862" sldId="261"/>
            <ac:spMk id="3" creationId="{00000000-0000-0000-0000-000000000000}"/>
          </ac:spMkLst>
        </pc:spChg>
        <pc:spChg chg="add mod">
          <ac:chgData name="SIRAPRAPA WATTANAKUL" userId="a117ccaa-e9d5-4973-8c18-e87f7afa203e" providerId="ADAL" clId="{CFA9D597-492F-4EF9-96E7-BF49CBEE8B69}" dt="2021-11-23T05:00:44.235" v="4710" actId="207"/>
          <ac:spMkLst>
            <pc:docMk/>
            <pc:sldMk cId="374857862" sldId="261"/>
            <ac:spMk id="5" creationId="{C162622D-ECE7-4D51-A488-08855771F395}"/>
          </ac:spMkLst>
        </pc:spChg>
        <pc:picChg chg="add mod modCrop">
          <ac:chgData name="SIRAPRAPA WATTANAKUL" userId="a117ccaa-e9d5-4973-8c18-e87f7afa203e" providerId="ADAL" clId="{CFA9D597-492F-4EF9-96E7-BF49CBEE8B69}" dt="2021-11-23T05:00:32.824" v="4706" actId="1076"/>
          <ac:picMkLst>
            <pc:docMk/>
            <pc:sldMk cId="374857862" sldId="261"/>
            <ac:picMk id="11" creationId="{663A1EF1-54AD-44F7-9801-D4B94AEB91D9}"/>
          </ac:picMkLst>
        </pc:picChg>
      </pc:sldChg>
      <pc:sldChg chg="modSp mod">
        <pc:chgData name="SIRAPRAPA WATTANAKUL" userId="a117ccaa-e9d5-4973-8c18-e87f7afa203e" providerId="ADAL" clId="{CFA9D597-492F-4EF9-96E7-BF49CBEE8B69}" dt="2021-11-23T04:28:08.606" v="4525" actId="20577"/>
        <pc:sldMkLst>
          <pc:docMk/>
          <pc:sldMk cId="657418136" sldId="262"/>
        </pc:sldMkLst>
        <pc:spChg chg="mod">
          <ac:chgData name="SIRAPRAPA WATTANAKUL" userId="a117ccaa-e9d5-4973-8c18-e87f7afa203e" providerId="ADAL" clId="{CFA9D597-492F-4EF9-96E7-BF49CBEE8B69}" dt="2021-11-23T04:28:08.606" v="4525" actId="20577"/>
          <ac:spMkLst>
            <pc:docMk/>
            <pc:sldMk cId="657418136" sldId="262"/>
            <ac:spMk id="3" creationId="{00000000-0000-0000-0000-000000000000}"/>
          </ac:spMkLst>
        </pc:spChg>
      </pc:sldChg>
      <pc:sldChg chg="del">
        <pc:chgData name="SIRAPRAPA WATTANAKUL" userId="a117ccaa-e9d5-4973-8c18-e87f7afa203e" providerId="ADAL" clId="{CFA9D597-492F-4EF9-96E7-BF49CBEE8B69}" dt="2021-11-22T06:18:12.223" v="177" actId="47"/>
        <pc:sldMkLst>
          <pc:docMk/>
          <pc:sldMk cId="1742399771" sldId="263"/>
        </pc:sldMkLst>
      </pc:sldChg>
      <pc:sldChg chg="addSp modSp mod">
        <pc:chgData name="SIRAPRAPA WATTANAKUL" userId="a117ccaa-e9d5-4973-8c18-e87f7afa203e" providerId="ADAL" clId="{CFA9D597-492F-4EF9-96E7-BF49CBEE8B69}" dt="2021-11-23T05:05:40.324" v="4815" actId="1076"/>
        <pc:sldMkLst>
          <pc:docMk/>
          <pc:sldMk cId="2131868995" sldId="265"/>
        </pc:sldMkLst>
        <pc:spChg chg="mod">
          <ac:chgData name="SIRAPRAPA WATTANAKUL" userId="a117ccaa-e9d5-4973-8c18-e87f7afa203e" providerId="ADAL" clId="{CFA9D597-492F-4EF9-96E7-BF49CBEE8B69}" dt="2021-11-23T05:04:25.842" v="4747" actId="1035"/>
          <ac:spMkLst>
            <pc:docMk/>
            <pc:sldMk cId="2131868995" sldId="265"/>
            <ac:spMk id="3" creationId="{9309AD27-587F-4492-95A8-2AC98686B501}"/>
          </ac:spMkLst>
        </pc:spChg>
        <pc:spChg chg="add mod">
          <ac:chgData name="SIRAPRAPA WATTANAKUL" userId="a117ccaa-e9d5-4973-8c18-e87f7afa203e" providerId="ADAL" clId="{CFA9D597-492F-4EF9-96E7-BF49CBEE8B69}" dt="2021-11-23T05:05:40.324" v="4815" actId="1076"/>
          <ac:spMkLst>
            <pc:docMk/>
            <pc:sldMk cId="2131868995" sldId="265"/>
            <ac:spMk id="5" creationId="{85233558-F3C9-42F1-977A-89C1141E54DD}"/>
          </ac:spMkLst>
        </pc:spChg>
        <pc:spChg chg="mod">
          <ac:chgData name="SIRAPRAPA WATTANAKUL" userId="a117ccaa-e9d5-4973-8c18-e87f7afa203e" providerId="ADAL" clId="{CFA9D597-492F-4EF9-96E7-BF49CBEE8B69}" dt="2021-11-23T05:04:25.842" v="4747" actId="1035"/>
          <ac:spMkLst>
            <pc:docMk/>
            <pc:sldMk cId="2131868995" sldId="265"/>
            <ac:spMk id="7" creationId="{C863EB57-F6A2-4F43-A797-7B660C36E0E3}"/>
          </ac:spMkLst>
        </pc:spChg>
        <pc:spChg chg="mod">
          <ac:chgData name="SIRAPRAPA WATTANAKUL" userId="a117ccaa-e9d5-4973-8c18-e87f7afa203e" providerId="ADAL" clId="{CFA9D597-492F-4EF9-96E7-BF49CBEE8B69}" dt="2021-11-23T05:04:25.842" v="4747" actId="1035"/>
          <ac:spMkLst>
            <pc:docMk/>
            <pc:sldMk cId="2131868995" sldId="265"/>
            <ac:spMk id="10" creationId="{AFC0B60E-F882-483F-AB63-25834EE7C139}"/>
          </ac:spMkLst>
        </pc:spChg>
        <pc:spChg chg="mod">
          <ac:chgData name="SIRAPRAPA WATTANAKUL" userId="a117ccaa-e9d5-4973-8c18-e87f7afa203e" providerId="ADAL" clId="{CFA9D597-492F-4EF9-96E7-BF49CBEE8B69}" dt="2021-11-23T05:04:25.842" v="4747" actId="1035"/>
          <ac:spMkLst>
            <pc:docMk/>
            <pc:sldMk cId="2131868995" sldId="265"/>
            <ac:spMk id="13" creationId="{C8CE50AC-5337-4C60-8228-337231DB7210}"/>
          </ac:spMkLst>
        </pc:spChg>
        <pc:spChg chg="mod">
          <ac:chgData name="SIRAPRAPA WATTANAKUL" userId="a117ccaa-e9d5-4973-8c18-e87f7afa203e" providerId="ADAL" clId="{CFA9D597-492F-4EF9-96E7-BF49CBEE8B69}" dt="2021-11-23T05:04:25.842" v="4747" actId="1035"/>
          <ac:spMkLst>
            <pc:docMk/>
            <pc:sldMk cId="2131868995" sldId="265"/>
            <ac:spMk id="15" creationId="{00000000-0000-0000-0000-000000000000}"/>
          </ac:spMkLst>
        </pc:spChg>
        <pc:spChg chg="mod">
          <ac:chgData name="SIRAPRAPA WATTANAKUL" userId="a117ccaa-e9d5-4973-8c18-e87f7afa203e" providerId="ADAL" clId="{CFA9D597-492F-4EF9-96E7-BF49CBEE8B69}" dt="2021-11-23T05:04:25.842" v="4747" actId="1035"/>
          <ac:spMkLst>
            <pc:docMk/>
            <pc:sldMk cId="2131868995" sldId="265"/>
            <ac:spMk id="16" creationId="{00000000-0000-0000-0000-000000000000}"/>
          </ac:spMkLst>
        </pc:spChg>
        <pc:spChg chg="mod">
          <ac:chgData name="SIRAPRAPA WATTANAKUL" userId="a117ccaa-e9d5-4973-8c18-e87f7afa203e" providerId="ADAL" clId="{CFA9D597-492F-4EF9-96E7-BF49CBEE8B69}" dt="2021-11-23T05:04:25.842" v="4747" actId="1035"/>
          <ac:spMkLst>
            <pc:docMk/>
            <pc:sldMk cId="2131868995" sldId="265"/>
            <ac:spMk id="17" creationId="{00000000-0000-0000-0000-000000000000}"/>
          </ac:spMkLst>
        </pc:spChg>
      </pc:sldChg>
      <pc:sldChg chg="addSp modSp mod">
        <pc:chgData name="SIRAPRAPA WATTANAKUL" userId="a117ccaa-e9d5-4973-8c18-e87f7afa203e" providerId="ADAL" clId="{CFA9D597-492F-4EF9-96E7-BF49CBEE8B69}" dt="2021-11-23T04:43:22.124" v="4567" actId="20577"/>
        <pc:sldMkLst>
          <pc:docMk/>
          <pc:sldMk cId="759550890" sldId="266"/>
        </pc:sldMkLst>
        <pc:spChg chg="mod">
          <ac:chgData name="SIRAPRAPA WATTANAKUL" userId="a117ccaa-e9d5-4973-8c18-e87f7afa203e" providerId="ADAL" clId="{CFA9D597-492F-4EF9-96E7-BF49CBEE8B69}" dt="2021-11-23T04:43:22.124" v="4567" actId="20577"/>
          <ac:spMkLst>
            <pc:docMk/>
            <pc:sldMk cId="759550890" sldId="266"/>
            <ac:spMk id="2" creationId="{00000000-0000-0000-0000-000000000000}"/>
          </ac:spMkLst>
        </pc:spChg>
        <pc:spChg chg="add mod">
          <ac:chgData name="SIRAPRAPA WATTANAKUL" userId="a117ccaa-e9d5-4973-8c18-e87f7afa203e" providerId="ADAL" clId="{CFA9D597-492F-4EF9-96E7-BF49CBEE8B69}" dt="2021-11-23T04:30:58.072" v="4559" actId="1076"/>
          <ac:spMkLst>
            <pc:docMk/>
            <pc:sldMk cId="759550890" sldId="266"/>
            <ac:spMk id="9" creationId="{AA73831E-75AD-4599-BB35-919D0760A5BD}"/>
          </ac:spMkLst>
        </pc:spChg>
      </pc:sldChg>
      <pc:sldChg chg="modSp del mod">
        <pc:chgData name="SIRAPRAPA WATTANAKUL" userId="a117ccaa-e9d5-4973-8c18-e87f7afa203e" providerId="ADAL" clId="{CFA9D597-492F-4EF9-96E7-BF49CBEE8B69}" dt="2021-11-22T06:15:26.639" v="168" actId="47"/>
        <pc:sldMkLst>
          <pc:docMk/>
          <pc:sldMk cId="2368207460" sldId="270"/>
        </pc:sldMkLst>
        <pc:spChg chg="mod">
          <ac:chgData name="SIRAPRAPA WATTANAKUL" userId="a117ccaa-e9d5-4973-8c18-e87f7afa203e" providerId="ADAL" clId="{CFA9D597-492F-4EF9-96E7-BF49CBEE8B69}" dt="2021-11-22T06:13:49.512" v="147" actId="14100"/>
          <ac:spMkLst>
            <pc:docMk/>
            <pc:sldMk cId="2368207460" sldId="270"/>
            <ac:spMk id="3" creationId="{00000000-0000-0000-0000-000000000000}"/>
          </ac:spMkLst>
        </pc:spChg>
      </pc:sldChg>
      <pc:sldChg chg="modSp mod">
        <pc:chgData name="SIRAPRAPA WATTANAKUL" userId="a117ccaa-e9d5-4973-8c18-e87f7afa203e" providerId="ADAL" clId="{CFA9D597-492F-4EF9-96E7-BF49CBEE8B69}" dt="2021-11-22T06:10:26.153" v="64" actId="20577"/>
        <pc:sldMkLst>
          <pc:docMk/>
          <pc:sldMk cId="2912531052" sldId="271"/>
        </pc:sldMkLst>
        <pc:spChg chg="mod">
          <ac:chgData name="SIRAPRAPA WATTANAKUL" userId="a117ccaa-e9d5-4973-8c18-e87f7afa203e" providerId="ADAL" clId="{CFA9D597-492F-4EF9-96E7-BF49CBEE8B69}" dt="2021-11-22T06:10:26.153" v="64" actId="20577"/>
          <ac:spMkLst>
            <pc:docMk/>
            <pc:sldMk cId="2912531052" sldId="271"/>
            <ac:spMk id="2" creationId="{00000000-0000-0000-0000-000000000000}"/>
          </ac:spMkLst>
        </pc:spChg>
      </pc:sldChg>
      <pc:sldChg chg="modSp mod">
        <pc:chgData name="SIRAPRAPA WATTANAKUL" userId="a117ccaa-e9d5-4973-8c18-e87f7afa203e" providerId="ADAL" clId="{CFA9D597-492F-4EF9-96E7-BF49CBEE8B69}" dt="2021-11-22T12:43:58.582" v="2476" actId="20577"/>
        <pc:sldMkLst>
          <pc:docMk/>
          <pc:sldMk cId="945165744" sldId="279"/>
        </pc:sldMkLst>
        <pc:spChg chg="mod">
          <ac:chgData name="SIRAPRAPA WATTANAKUL" userId="a117ccaa-e9d5-4973-8c18-e87f7afa203e" providerId="ADAL" clId="{CFA9D597-492F-4EF9-96E7-BF49CBEE8B69}" dt="2021-11-22T08:30:02.205" v="901" actId="255"/>
          <ac:spMkLst>
            <pc:docMk/>
            <pc:sldMk cId="945165744" sldId="279"/>
            <ac:spMk id="2" creationId="{00000000-0000-0000-0000-000000000000}"/>
          </ac:spMkLst>
        </pc:spChg>
        <pc:spChg chg="mod">
          <ac:chgData name="SIRAPRAPA WATTANAKUL" userId="a117ccaa-e9d5-4973-8c18-e87f7afa203e" providerId="ADAL" clId="{CFA9D597-492F-4EF9-96E7-BF49CBEE8B69}" dt="2021-11-22T12:43:58.582" v="2476" actId="20577"/>
          <ac:spMkLst>
            <pc:docMk/>
            <pc:sldMk cId="945165744" sldId="279"/>
            <ac:spMk id="3" creationId="{00000000-0000-0000-0000-000000000000}"/>
          </ac:spMkLst>
        </pc:spChg>
      </pc:sldChg>
      <pc:sldChg chg="addSp modSp mod">
        <pc:chgData name="SIRAPRAPA WATTANAKUL" userId="a117ccaa-e9d5-4973-8c18-e87f7afa203e" providerId="ADAL" clId="{CFA9D597-492F-4EF9-96E7-BF49CBEE8B69}" dt="2021-11-22T08:26:29.641" v="796" actId="20577"/>
        <pc:sldMkLst>
          <pc:docMk/>
          <pc:sldMk cId="3964733129" sldId="280"/>
        </pc:sldMkLst>
        <pc:spChg chg="mod">
          <ac:chgData name="SIRAPRAPA WATTANAKUL" userId="a117ccaa-e9d5-4973-8c18-e87f7afa203e" providerId="ADAL" clId="{CFA9D597-492F-4EF9-96E7-BF49CBEE8B69}" dt="2021-11-22T08:26:29.641" v="796" actId="20577"/>
          <ac:spMkLst>
            <pc:docMk/>
            <pc:sldMk cId="3964733129" sldId="280"/>
            <ac:spMk id="2" creationId="{00000000-0000-0000-0000-000000000000}"/>
          </ac:spMkLst>
        </pc:spChg>
        <pc:spChg chg="add mod">
          <ac:chgData name="SIRAPRAPA WATTANAKUL" userId="a117ccaa-e9d5-4973-8c18-e87f7afa203e" providerId="ADAL" clId="{CFA9D597-492F-4EF9-96E7-BF49CBEE8B69}" dt="2021-11-22T08:24:14.392" v="767" actId="207"/>
          <ac:spMkLst>
            <pc:docMk/>
            <pc:sldMk cId="3964733129" sldId="280"/>
            <ac:spMk id="10" creationId="{BF4C0851-42D2-4A81-BFD0-1ACA5284B41E}"/>
          </ac:spMkLst>
        </pc:spChg>
        <pc:cxnChg chg="add">
          <ac:chgData name="SIRAPRAPA WATTANAKUL" userId="a117ccaa-e9d5-4973-8c18-e87f7afa203e" providerId="ADAL" clId="{CFA9D597-492F-4EF9-96E7-BF49CBEE8B69}" dt="2021-11-22T07:58:45.005" v="227" actId="11529"/>
          <ac:cxnSpMkLst>
            <pc:docMk/>
            <pc:sldMk cId="3964733129" sldId="280"/>
            <ac:cxnSpMk id="8" creationId="{4891EF50-91F2-496E-9CA1-44064E0132E4}"/>
          </ac:cxnSpMkLst>
        </pc:cxnChg>
      </pc:sldChg>
      <pc:sldChg chg="addSp delSp modSp mod">
        <pc:chgData name="SIRAPRAPA WATTANAKUL" userId="a117ccaa-e9d5-4973-8c18-e87f7afa203e" providerId="ADAL" clId="{CFA9D597-492F-4EF9-96E7-BF49CBEE8B69}" dt="2021-11-22T09:46:11.328" v="2281" actId="207"/>
        <pc:sldMkLst>
          <pc:docMk/>
          <pc:sldMk cId="3786298857" sldId="282"/>
        </pc:sldMkLst>
        <pc:spChg chg="mod">
          <ac:chgData name="SIRAPRAPA WATTANAKUL" userId="a117ccaa-e9d5-4973-8c18-e87f7afa203e" providerId="ADAL" clId="{CFA9D597-492F-4EF9-96E7-BF49CBEE8B69}" dt="2021-11-22T08:26:58.772" v="798" actId="20577"/>
          <ac:spMkLst>
            <pc:docMk/>
            <pc:sldMk cId="3786298857" sldId="282"/>
            <ac:spMk id="2" creationId="{00000000-0000-0000-0000-000000000000}"/>
          </ac:spMkLst>
        </pc:spChg>
        <pc:spChg chg="mod">
          <ac:chgData name="SIRAPRAPA WATTANAKUL" userId="a117ccaa-e9d5-4973-8c18-e87f7afa203e" providerId="ADAL" clId="{CFA9D597-492F-4EF9-96E7-BF49CBEE8B69}" dt="2021-11-22T08:13:24.554" v="471" actId="27636"/>
          <ac:spMkLst>
            <pc:docMk/>
            <pc:sldMk cId="3786298857" sldId="282"/>
            <ac:spMk id="3" creationId="{00000000-0000-0000-0000-000000000000}"/>
          </ac:spMkLst>
        </pc:spChg>
        <pc:spChg chg="mod">
          <ac:chgData name="SIRAPRAPA WATTANAKUL" userId="a117ccaa-e9d5-4973-8c18-e87f7afa203e" providerId="ADAL" clId="{CFA9D597-492F-4EF9-96E7-BF49CBEE8B69}" dt="2021-11-22T08:05:41.814" v="354" actId="20577"/>
          <ac:spMkLst>
            <pc:docMk/>
            <pc:sldMk cId="3786298857" sldId="282"/>
            <ac:spMk id="5" creationId="{5081CE26-E67D-47CD-AFCE-8DBE8362BCE4}"/>
          </ac:spMkLst>
        </pc:spChg>
        <pc:spChg chg="mod">
          <ac:chgData name="SIRAPRAPA WATTANAKUL" userId="a117ccaa-e9d5-4973-8c18-e87f7afa203e" providerId="ADAL" clId="{CFA9D597-492F-4EF9-96E7-BF49CBEE8B69}" dt="2021-11-22T09:41:52.768" v="2194" actId="1036"/>
          <ac:spMkLst>
            <pc:docMk/>
            <pc:sldMk cId="3786298857" sldId="282"/>
            <ac:spMk id="6" creationId="{DB419FEC-DFDD-4A73-91AD-C28D17FBB5B1}"/>
          </ac:spMkLst>
        </pc:spChg>
        <pc:spChg chg="add mod">
          <ac:chgData name="SIRAPRAPA WATTANAKUL" userId="a117ccaa-e9d5-4973-8c18-e87f7afa203e" providerId="ADAL" clId="{CFA9D597-492F-4EF9-96E7-BF49CBEE8B69}" dt="2021-11-22T08:02:36.729" v="258" actId="1038"/>
          <ac:spMkLst>
            <pc:docMk/>
            <pc:sldMk cId="3786298857" sldId="282"/>
            <ac:spMk id="9" creationId="{8D0D8EBD-3D1D-4FEB-9FE8-06EC05CF2F64}"/>
          </ac:spMkLst>
        </pc:spChg>
        <pc:spChg chg="add mod">
          <ac:chgData name="SIRAPRAPA WATTANAKUL" userId="a117ccaa-e9d5-4973-8c18-e87f7afa203e" providerId="ADAL" clId="{CFA9D597-492F-4EF9-96E7-BF49CBEE8B69}" dt="2021-11-22T08:03:00.886" v="264" actId="14100"/>
          <ac:spMkLst>
            <pc:docMk/>
            <pc:sldMk cId="3786298857" sldId="282"/>
            <ac:spMk id="10" creationId="{780F9D72-0BC7-4FED-BBF3-5C5450A32A12}"/>
          </ac:spMkLst>
        </pc:spChg>
        <pc:spChg chg="add mod">
          <ac:chgData name="SIRAPRAPA WATTANAKUL" userId="a117ccaa-e9d5-4973-8c18-e87f7afa203e" providerId="ADAL" clId="{CFA9D597-492F-4EF9-96E7-BF49CBEE8B69}" dt="2021-11-22T08:24:29.338" v="769" actId="207"/>
          <ac:spMkLst>
            <pc:docMk/>
            <pc:sldMk cId="3786298857" sldId="282"/>
            <ac:spMk id="11" creationId="{BAB8DB1B-5451-46D0-8C88-1ED8C20856A1}"/>
          </ac:spMkLst>
        </pc:spChg>
        <pc:spChg chg="add mod">
          <ac:chgData name="SIRAPRAPA WATTANAKUL" userId="a117ccaa-e9d5-4973-8c18-e87f7afa203e" providerId="ADAL" clId="{CFA9D597-492F-4EF9-96E7-BF49CBEE8B69}" dt="2021-11-22T09:41:52.768" v="2194" actId="1036"/>
          <ac:spMkLst>
            <pc:docMk/>
            <pc:sldMk cId="3786298857" sldId="282"/>
            <ac:spMk id="12" creationId="{0863B585-7A30-4C7F-90B8-E4273672A8A9}"/>
          </ac:spMkLst>
        </pc:spChg>
        <pc:spChg chg="add mod">
          <ac:chgData name="SIRAPRAPA WATTANAKUL" userId="a117ccaa-e9d5-4973-8c18-e87f7afa203e" providerId="ADAL" clId="{CFA9D597-492F-4EF9-96E7-BF49CBEE8B69}" dt="2021-11-22T09:41:52.768" v="2194" actId="1036"/>
          <ac:spMkLst>
            <pc:docMk/>
            <pc:sldMk cId="3786298857" sldId="282"/>
            <ac:spMk id="13" creationId="{2BD9B18E-78E3-461B-B82E-E00B68B05F10}"/>
          </ac:spMkLst>
        </pc:spChg>
        <pc:spChg chg="add mod">
          <ac:chgData name="SIRAPRAPA WATTANAKUL" userId="a117ccaa-e9d5-4973-8c18-e87f7afa203e" providerId="ADAL" clId="{CFA9D597-492F-4EF9-96E7-BF49CBEE8B69}" dt="2021-11-22T09:46:11.328" v="2281" actId="207"/>
          <ac:spMkLst>
            <pc:docMk/>
            <pc:sldMk cId="3786298857" sldId="282"/>
            <ac:spMk id="14" creationId="{82B8D768-653F-4309-92A8-E911401406AF}"/>
          </ac:spMkLst>
        </pc:spChg>
        <pc:cxnChg chg="add del mod">
          <ac:chgData name="SIRAPRAPA WATTANAKUL" userId="a117ccaa-e9d5-4973-8c18-e87f7afa203e" providerId="ADAL" clId="{CFA9D597-492F-4EF9-96E7-BF49CBEE8B69}" dt="2021-11-22T08:01:25.596" v="254" actId="11529"/>
          <ac:cxnSpMkLst>
            <pc:docMk/>
            <pc:sldMk cId="3786298857" sldId="282"/>
            <ac:cxnSpMk id="8" creationId="{6930F82D-691F-458C-8C08-C6DEAB6BACD1}"/>
          </ac:cxnSpMkLst>
        </pc:cxnChg>
      </pc:sldChg>
      <pc:sldChg chg="modSp mod">
        <pc:chgData name="SIRAPRAPA WATTANAKUL" userId="a117ccaa-e9d5-4973-8c18-e87f7afa203e" providerId="ADAL" clId="{CFA9D597-492F-4EF9-96E7-BF49CBEE8B69}" dt="2021-11-22T08:27:10.540" v="800" actId="20577"/>
        <pc:sldMkLst>
          <pc:docMk/>
          <pc:sldMk cId="576956671" sldId="285"/>
        </pc:sldMkLst>
        <pc:spChg chg="mod">
          <ac:chgData name="SIRAPRAPA WATTANAKUL" userId="a117ccaa-e9d5-4973-8c18-e87f7afa203e" providerId="ADAL" clId="{CFA9D597-492F-4EF9-96E7-BF49CBEE8B69}" dt="2021-11-22T08:27:10.540" v="800" actId="20577"/>
          <ac:spMkLst>
            <pc:docMk/>
            <pc:sldMk cId="576956671" sldId="285"/>
            <ac:spMk id="2" creationId="{00000000-0000-0000-0000-000000000000}"/>
          </ac:spMkLst>
        </pc:spChg>
      </pc:sldChg>
      <pc:sldChg chg="modSp mod">
        <pc:chgData name="SIRAPRAPA WATTANAKUL" userId="a117ccaa-e9d5-4973-8c18-e87f7afa203e" providerId="ADAL" clId="{CFA9D597-492F-4EF9-96E7-BF49CBEE8B69}" dt="2021-11-22T08:29:47.442" v="900" actId="404"/>
        <pc:sldMkLst>
          <pc:docMk/>
          <pc:sldMk cId="299767009" sldId="286"/>
        </pc:sldMkLst>
        <pc:spChg chg="mod">
          <ac:chgData name="SIRAPRAPA WATTANAKUL" userId="a117ccaa-e9d5-4973-8c18-e87f7afa203e" providerId="ADAL" clId="{CFA9D597-492F-4EF9-96E7-BF49CBEE8B69}" dt="2021-11-22T08:29:47.442" v="900" actId="404"/>
          <ac:spMkLst>
            <pc:docMk/>
            <pc:sldMk cId="299767009" sldId="286"/>
            <ac:spMk id="2" creationId="{00000000-0000-0000-0000-000000000000}"/>
          </ac:spMkLst>
        </pc:spChg>
        <pc:spChg chg="mod">
          <ac:chgData name="SIRAPRAPA WATTANAKUL" userId="a117ccaa-e9d5-4973-8c18-e87f7afa203e" providerId="ADAL" clId="{CFA9D597-492F-4EF9-96E7-BF49CBEE8B69}" dt="2021-11-22T08:17:48.939" v="621" actId="6549"/>
          <ac:spMkLst>
            <pc:docMk/>
            <pc:sldMk cId="299767009" sldId="286"/>
            <ac:spMk id="3" creationId="{00000000-0000-0000-0000-000000000000}"/>
          </ac:spMkLst>
        </pc:spChg>
      </pc:sldChg>
      <pc:sldChg chg="addSp modSp mod">
        <pc:chgData name="SIRAPRAPA WATTANAKUL" userId="a117ccaa-e9d5-4973-8c18-e87f7afa203e" providerId="ADAL" clId="{CFA9D597-492F-4EF9-96E7-BF49CBEE8B69}" dt="2021-11-22T09:46:28.863" v="2292" actId="1035"/>
        <pc:sldMkLst>
          <pc:docMk/>
          <pc:sldMk cId="2140865249" sldId="287"/>
        </pc:sldMkLst>
        <pc:spChg chg="mod">
          <ac:chgData name="SIRAPRAPA WATTANAKUL" userId="a117ccaa-e9d5-4973-8c18-e87f7afa203e" providerId="ADAL" clId="{CFA9D597-492F-4EF9-96E7-BF49CBEE8B69}" dt="2021-11-22T08:29:37.656" v="899"/>
          <ac:spMkLst>
            <pc:docMk/>
            <pc:sldMk cId="2140865249" sldId="287"/>
            <ac:spMk id="2" creationId="{00000000-0000-0000-0000-000000000000}"/>
          </ac:spMkLst>
        </pc:spChg>
        <pc:spChg chg="mod">
          <ac:chgData name="SIRAPRAPA WATTANAKUL" userId="a117ccaa-e9d5-4973-8c18-e87f7afa203e" providerId="ADAL" clId="{CFA9D597-492F-4EF9-96E7-BF49CBEE8B69}" dt="2021-11-22T08:18:57.550" v="627" actId="1076"/>
          <ac:spMkLst>
            <pc:docMk/>
            <pc:sldMk cId="2140865249" sldId="287"/>
            <ac:spMk id="5" creationId="{00000000-0000-0000-0000-000000000000}"/>
          </ac:spMkLst>
        </pc:spChg>
        <pc:spChg chg="add mod">
          <ac:chgData name="SIRAPRAPA WATTANAKUL" userId="a117ccaa-e9d5-4973-8c18-e87f7afa203e" providerId="ADAL" clId="{CFA9D597-492F-4EF9-96E7-BF49CBEE8B69}" dt="2021-11-22T08:36:45.586" v="1024" actId="114"/>
          <ac:spMkLst>
            <pc:docMk/>
            <pc:sldMk cId="2140865249" sldId="287"/>
            <ac:spMk id="6" creationId="{57E7C681-28D5-4FBF-AA29-31546AA132E3}"/>
          </ac:spMkLst>
        </pc:spChg>
        <pc:spChg chg="add mod">
          <ac:chgData name="SIRAPRAPA WATTANAKUL" userId="a117ccaa-e9d5-4973-8c18-e87f7afa203e" providerId="ADAL" clId="{CFA9D597-492F-4EF9-96E7-BF49CBEE8B69}" dt="2021-11-22T08:20:52.886" v="722" actId="1038"/>
          <ac:spMkLst>
            <pc:docMk/>
            <pc:sldMk cId="2140865249" sldId="287"/>
            <ac:spMk id="7" creationId="{E56E0CD2-0F4E-4531-9F66-CAE5D09F4C09}"/>
          </ac:spMkLst>
        </pc:spChg>
        <pc:spChg chg="add mod">
          <ac:chgData name="SIRAPRAPA WATTANAKUL" userId="a117ccaa-e9d5-4973-8c18-e87f7afa203e" providerId="ADAL" clId="{CFA9D597-492F-4EF9-96E7-BF49CBEE8B69}" dt="2021-11-22T09:46:28.863" v="2292" actId="1035"/>
          <ac:spMkLst>
            <pc:docMk/>
            <pc:sldMk cId="2140865249" sldId="287"/>
            <ac:spMk id="8" creationId="{C4C4439D-26DE-475D-9F52-7C4914967ACB}"/>
          </ac:spMkLst>
        </pc:spChg>
        <pc:spChg chg="add mod">
          <ac:chgData name="SIRAPRAPA WATTANAKUL" userId="a117ccaa-e9d5-4973-8c18-e87f7afa203e" providerId="ADAL" clId="{CFA9D597-492F-4EF9-96E7-BF49CBEE8B69}" dt="2021-11-22T08:25:39.675" v="778" actId="6549"/>
          <ac:spMkLst>
            <pc:docMk/>
            <pc:sldMk cId="2140865249" sldId="287"/>
            <ac:spMk id="9" creationId="{772C5487-2169-4438-B2F2-F6DEA7DC66C5}"/>
          </ac:spMkLst>
        </pc:spChg>
        <pc:spChg chg="add mod">
          <ac:chgData name="SIRAPRAPA WATTANAKUL" userId="a117ccaa-e9d5-4973-8c18-e87f7afa203e" providerId="ADAL" clId="{CFA9D597-492F-4EF9-96E7-BF49CBEE8B69}" dt="2021-11-22T08:22:55.461" v="748" actId="14100"/>
          <ac:spMkLst>
            <pc:docMk/>
            <pc:sldMk cId="2140865249" sldId="287"/>
            <ac:spMk id="13" creationId="{A02812D8-986D-464A-A395-B09A5F28AF65}"/>
          </ac:spMkLst>
        </pc:spChg>
        <pc:spChg chg="add mod">
          <ac:chgData name="SIRAPRAPA WATTANAKUL" userId="a117ccaa-e9d5-4973-8c18-e87f7afa203e" providerId="ADAL" clId="{CFA9D597-492F-4EF9-96E7-BF49CBEE8B69}" dt="2021-11-22T08:23:03.439" v="751" actId="14100"/>
          <ac:spMkLst>
            <pc:docMk/>
            <pc:sldMk cId="2140865249" sldId="287"/>
            <ac:spMk id="14" creationId="{969320EB-D7C3-4349-87BB-2B08D94AE09B}"/>
          </ac:spMkLst>
        </pc:spChg>
        <pc:spChg chg="add mod">
          <ac:chgData name="SIRAPRAPA WATTANAKUL" userId="a117ccaa-e9d5-4973-8c18-e87f7afa203e" providerId="ADAL" clId="{CFA9D597-492F-4EF9-96E7-BF49CBEE8B69}" dt="2021-11-22T08:23:07.050" v="753" actId="1076"/>
          <ac:spMkLst>
            <pc:docMk/>
            <pc:sldMk cId="2140865249" sldId="287"/>
            <ac:spMk id="15" creationId="{08D5C2F3-082A-41CE-B797-76E10355B2F4}"/>
          </ac:spMkLst>
        </pc:spChg>
        <pc:spChg chg="add mod">
          <ac:chgData name="SIRAPRAPA WATTANAKUL" userId="a117ccaa-e9d5-4973-8c18-e87f7afa203e" providerId="ADAL" clId="{CFA9D597-492F-4EF9-96E7-BF49CBEE8B69}" dt="2021-11-22T08:23:13.230" v="755" actId="1076"/>
          <ac:spMkLst>
            <pc:docMk/>
            <pc:sldMk cId="2140865249" sldId="287"/>
            <ac:spMk id="16" creationId="{BBB77D8F-CF4B-4317-82A2-C543752C00BB}"/>
          </ac:spMkLst>
        </pc:spChg>
        <pc:spChg chg="add mod">
          <ac:chgData name="SIRAPRAPA WATTANAKUL" userId="a117ccaa-e9d5-4973-8c18-e87f7afa203e" providerId="ADAL" clId="{CFA9D597-492F-4EF9-96E7-BF49CBEE8B69}" dt="2021-11-22T08:23:19.469" v="757" actId="1076"/>
          <ac:spMkLst>
            <pc:docMk/>
            <pc:sldMk cId="2140865249" sldId="287"/>
            <ac:spMk id="17" creationId="{CF84799E-3A2D-4037-BFFC-595EE26D185C}"/>
          </ac:spMkLst>
        </pc:spChg>
        <pc:spChg chg="add mod">
          <ac:chgData name="SIRAPRAPA WATTANAKUL" userId="a117ccaa-e9d5-4973-8c18-e87f7afa203e" providerId="ADAL" clId="{CFA9D597-492F-4EF9-96E7-BF49CBEE8B69}" dt="2021-11-22T08:23:26.515" v="760" actId="14100"/>
          <ac:spMkLst>
            <pc:docMk/>
            <pc:sldMk cId="2140865249" sldId="287"/>
            <ac:spMk id="18" creationId="{BCCF8FD1-6C18-4AB7-AA04-4B15B8815E46}"/>
          </ac:spMkLst>
        </pc:spChg>
        <pc:spChg chg="add mod">
          <ac:chgData name="SIRAPRAPA WATTANAKUL" userId="a117ccaa-e9d5-4973-8c18-e87f7afa203e" providerId="ADAL" clId="{CFA9D597-492F-4EF9-96E7-BF49CBEE8B69}" dt="2021-11-22T08:23:44.942" v="763" actId="14100"/>
          <ac:spMkLst>
            <pc:docMk/>
            <pc:sldMk cId="2140865249" sldId="287"/>
            <ac:spMk id="19" creationId="{DD72B6C4-594A-4C49-B19D-01BE9F6D6A3C}"/>
          </ac:spMkLst>
        </pc:spChg>
        <pc:spChg chg="add mod">
          <ac:chgData name="SIRAPRAPA WATTANAKUL" userId="a117ccaa-e9d5-4973-8c18-e87f7afa203e" providerId="ADAL" clId="{CFA9D597-492F-4EF9-96E7-BF49CBEE8B69}" dt="2021-11-22T08:25:29.179" v="777" actId="1076"/>
          <ac:spMkLst>
            <pc:docMk/>
            <pc:sldMk cId="2140865249" sldId="287"/>
            <ac:spMk id="20" creationId="{ED57CEFB-AD8C-4B7C-A736-0D62D9ECE66A}"/>
          </ac:spMkLst>
        </pc:spChg>
        <pc:spChg chg="add mod">
          <ac:chgData name="SIRAPRAPA WATTANAKUL" userId="a117ccaa-e9d5-4973-8c18-e87f7afa203e" providerId="ADAL" clId="{CFA9D597-492F-4EF9-96E7-BF49CBEE8B69}" dt="2021-11-22T09:46:28.863" v="2292" actId="1035"/>
          <ac:spMkLst>
            <pc:docMk/>
            <pc:sldMk cId="2140865249" sldId="287"/>
            <ac:spMk id="21" creationId="{09064778-E884-4A54-8D9D-43234DF06BB8}"/>
          </ac:spMkLst>
        </pc:spChg>
        <pc:picChg chg="add mod">
          <ac:chgData name="SIRAPRAPA WATTANAKUL" userId="a117ccaa-e9d5-4973-8c18-e87f7afa203e" providerId="ADAL" clId="{CFA9D597-492F-4EF9-96E7-BF49CBEE8B69}" dt="2021-11-22T08:20:57.692" v="723" actId="1076"/>
          <ac:picMkLst>
            <pc:docMk/>
            <pc:sldMk cId="2140865249" sldId="287"/>
            <ac:picMk id="10" creationId="{8E3D76FD-E3C5-43E2-A83B-E7C0774298A9}"/>
          </ac:picMkLst>
        </pc:picChg>
        <pc:cxnChg chg="add">
          <ac:chgData name="SIRAPRAPA WATTANAKUL" userId="a117ccaa-e9d5-4973-8c18-e87f7afa203e" providerId="ADAL" clId="{CFA9D597-492F-4EF9-96E7-BF49CBEE8B69}" dt="2021-11-22T08:21:05.052" v="724" actId="11529"/>
          <ac:cxnSpMkLst>
            <pc:docMk/>
            <pc:sldMk cId="2140865249" sldId="287"/>
            <ac:cxnSpMk id="12" creationId="{8DF8BE0B-E714-401F-A83B-43BDC25DB1A1}"/>
          </ac:cxnSpMkLst>
        </pc:cxnChg>
      </pc:sldChg>
      <pc:sldChg chg="modSp del mod">
        <pc:chgData name="SIRAPRAPA WATTANAKUL" userId="a117ccaa-e9d5-4973-8c18-e87f7afa203e" providerId="ADAL" clId="{CFA9D597-492F-4EF9-96E7-BF49CBEE8B69}" dt="2021-11-22T08:20:35.072" v="688" actId="47"/>
        <pc:sldMkLst>
          <pc:docMk/>
          <pc:sldMk cId="708686106" sldId="288"/>
        </pc:sldMkLst>
        <pc:spChg chg="mod">
          <ac:chgData name="SIRAPRAPA WATTANAKUL" userId="a117ccaa-e9d5-4973-8c18-e87f7afa203e" providerId="ADAL" clId="{CFA9D597-492F-4EF9-96E7-BF49CBEE8B69}" dt="2021-11-22T08:18:44.253" v="624" actId="27636"/>
          <ac:spMkLst>
            <pc:docMk/>
            <pc:sldMk cId="708686106" sldId="288"/>
            <ac:spMk id="2" creationId="{00000000-0000-0000-0000-000000000000}"/>
          </ac:spMkLst>
        </pc:spChg>
      </pc:sldChg>
      <pc:sldChg chg="del">
        <pc:chgData name="SIRAPRAPA WATTANAKUL" userId="a117ccaa-e9d5-4973-8c18-e87f7afa203e" providerId="ADAL" clId="{CFA9D597-492F-4EF9-96E7-BF49CBEE8B69}" dt="2021-11-22T08:25:12.850" v="770" actId="47"/>
        <pc:sldMkLst>
          <pc:docMk/>
          <pc:sldMk cId="946772416" sldId="289"/>
        </pc:sldMkLst>
      </pc:sldChg>
      <pc:sldChg chg="modSp mod">
        <pc:chgData name="SIRAPRAPA WATTANAKUL" userId="a117ccaa-e9d5-4973-8c18-e87f7afa203e" providerId="ADAL" clId="{CFA9D597-492F-4EF9-96E7-BF49CBEE8B69}" dt="2021-11-22T08:42:59.614" v="1108" actId="21"/>
        <pc:sldMkLst>
          <pc:docMk/>
          <pc:sldMk cId="2830270144" sldId="290"/>
        </pc:sldMkLst>
        <pc:spChg chg="mod">
          <ac:chgData name="SIRAPRAPA WATTANAKUL" userId="a117ccaa-e9d5-4973-8c18-e87f7afa203e" providerId="ADAL" clId="{CFA9D597-492F-4EF9-96E7-BF49CBEE8B69}" dt="2021-11-22T08:33:31.457" v="1003" actId="27636"/>
          <ac:spMkLst>
            <pc:docMk/>
            <pc:sldMk cId="2830270144" sldId="290"/>
            <ac:spMk id="2" creationId="{00000000-0000-0000-0000-000000000000}"/>
          </ac:spMkLst>
        </pc:spChg>
        <pc:spChg chg="mod">
          <ac:chgData name="SIRAPRAPA WATTANAKUL" userId="a117ccaa-e9d5-4973-8c18-e87f7afa203e" providerId="ADAL" clId="{CFA9D597-492F-4EF9-96E7-BF49CBEE8B69}" dt="2021-11-22T08:42:59.614" v="1108" actId="21"/>
          <ac:spMkLst>
            <pc:docMk/>
            <pc:sldMk cId="2830270144" sldId="290"/>
            <ac:spMk id="3" creationId="{00000000-0000-0000-0000-000000000000}"/>
          </ac:spMkLst>
        </pc:spChg>
      </pc:sldChg>
      <pc:sldChg chg="addSp delSp modSp mod">
        <pc:chgData name="SIRAPRAPA WATTANAKUL" userId="a117ccaa-e9d5-4973-8c18-e87f7afa203e" providerId="ADAL" clId="{CFA9D597-492F-4EF9-96E7-BF49CBEE8B69}" dt="2021-11-23T03:13:19.049" v="3979" actId="27636"/>
        <pc:sldMkLst>
          <pc:docMk/>
          <pc:sldMk cId="2332114500" sldId="292"/>
        </pc:sldMkLst>
        <pc:spChg chg="mod">
          <ac:chgData name="SIRAPRAPA WATTANAKUL" userId="a117ccaa-e9d5-4973-8c18-e87f7afa203e" providerId="ADAL" clId="{CFA9D597-492F-4EF9-96E7-BF49CBEE8B69}" dt="2021-11-23T03:13:19.049" v="3979" actId="27636"/>
          <ac:spMkLst>
            <pc:docMk/>
            <pc:sldMk cId="2332114500" sldId="292"/>
            <ac:spMk id="3" creationId="{2DBC7BE2-D058-41B7-A722-E81176C3E872}"/>
          </ac:spMkLst>
        </pc:spChg>
        <pc:graphicFrameChg chg="del">
          <ac:chgData name="SIRAPRAPA WATTANAKUL" userId="a117ccaa-e9d5-4973-8c18-e87f7afa203e" providerId="ADAL" clId="{CFA9D597-492F-4EF9-96E7-BF49CBEE8B69}" dt="2021-11-22T09:05:43.891" v="1560" actId="478"/>
          <ac:graphicFrameMkLst>
            <pc:docMk/>
            <pc:sldMk cId="2332114500" sldId="292"/>
            <ac:graphicFrameMk id="5" creationId="{8AB23076-3BB7-4EF8-9B28-E33A4145E549}"/>
          </ac:graphicFrameMkLst>
        </pc:graphicFrameChg>
        <pc:graphicFrameChg chg="add mod">
          <ac:chgData name="SIRAPRAPA WATTANAKUL" userId="a117ccaa-e9d5-4973-8c18-e87f7afa203e" providerId="ADAL" clId="{CFA9D597-492F-4EF9-96E7-BF49CBEE8B69}" dt="2021-11-22T09:06:00.273" v="1571" actId="20577"/>
          <ac:graphicFrameMkLst>
            <pc:docMk/>
            <pc:sldMk cId="2332114500" sldId="292"/>
            <ac:graphicFrameMk id="6" creationId="{C195C700-AB8F-4D74-8E15-E66654D82CE6}"/>
          </ac:graphicFrameMkLst>
        </pc:graphicFrameChg>
      </pc:sldChg>
      <pc:sldChg chg="delSp modSp mod">
        <pc:chgData name="SIRAPRAPA WATTANAKUL" userId="a117ccaa-e9d5-4973-8c18-e87f7afa203e" providerId="ADAL" clId="{CFA9D597-492F-4EF9-96E7-BF49CBEE8B69}" dt="2021-11-23T04:59:02.809" v="4690" actId="1076"/>
        <pc:sldMkLst>
          <pc:docMk/>
          <pc:sldMk cId="3697573612" sldId="293"/>
        </pc:sldMkLst>
        <pc:spChg chg="mod">
          <ac:chgData name="SIRAPRAPA WATTANAKUL" userId="a117ccaa-e9d5-4973-8c18-e87f7afa203e" providerId="ADAL" clId="{CFA9D597-492F-4EF9-96E7-BF49CBEE8B69}" dt="2021-11-23T04:59:02.809" v="4690" actId="1076"/>
          <ac:spMkLst>
            <pc:docMk/>
            <pc:sldMk cId="3697573612" sldId="293"/>
            <ac:spMk id="3" creationId="{06C5F0FA-5DE9-45D0-8290-3B012AAA093C}"/>
          </ac:spMkLst>
        </pc:spChg>
        <pc:spChg chg="mod">
          <ac:chgData name="SIRAPRAPA WATTANAKUL" userId="a117ccaa-e9d5-4973-8c18-e87f7afa203e" providerId="ADAL" clId="{CFA9D597-492F-4EF9-96E7-BF49CBEE8B69}" dt="2021-11-23T04:59:02.809" v="4690" actId="1076"/>
          <ac:spMkLst>
            <pc:docMk/>
            <pc:sldMk cId="3697573612" sldId="293"/>
            <ac:spMk id="10" creationId="{ECF0F328-4BB1-4898-AA06-D852FDA43665}"/>
          </ac:spMkLst>
        </pc:spChg>
        <pc:picChg chg="del">
          <ac:chgData name="SIRAPRAPA WATTANAKUL" userId="a117ccaa-e9d5-4973-8c18-e87f7afa203e" providerId="ADAL" clId="{CFA9D597-492F-4EF9-96E7-BF49CBEE8B69}" dt="2021-11-22T11:55:41.849" v="2299" actId="478"/>
          <ac:picMkLst>
            <pc:docMk/>
            <pc:sldMk cId="3697573612" sldId="293"/>
            <ac:picMk id="1026" creationId="{5487BAEE-0EE0-4A74-B77C-768B81DBF23B}"/>
          </ac:picMkLst>
        </pc:picChg>
      </pc:sldChg>
      <pc:sldChg chg="addSp modSp mod ord">
        <pc:chgData name="SIRAPRAPA WATTANAKUL" userId="a117ccaa-e9d5-4973-8c18-e87f7afa203e" providerId="ADAL" clId="{CFA9D597-492F-4EF9-96E7-BF49CBEE8B69}" dt="2021-11-22T12:50:51.253" v="2483" actId="20578"/>
        <pc:sldMkLst>
          <pc:docMk/>
          <pc:sldMk cId="1569623447" sldId="294"/>
        </pc:sldMkLst>
        <pc:spChg chg="mod">
          <ac:chgData name="SIRAPRAPA WATTANAKUL" userId="a117ccaa-e9d5-4973-8c18-e87f7afa203e" providerId="ADAL" clId="{CFA9D597-492F-4EF9-96E7-BF49CBEE8B69}" dt="2021-11-22T08:33:49.955" v="1007"/>
          <ac:spMkLst>
            <pc:docMk/>
            <pc:sldMk cId="1569623447" sldId="294"/>
            <ac:spMk id="2" creationId="{00000000-0000-0000-0000-000000000000}"/>
          </ac:spMkLst>
        </pc:spChg>
        <pc:spChg chg="mod">
          <ac:chgData name="SIRAPRAPA WATTANAKUL" userId="a117ccaa-e9d5-4973-8c18-e87f7afa203e" providerId="ADAL" clId="{CFA9D597-492F-4EF9-96E7-BF49CBEE8B69}" dt="2021-11-22T08:57:01.437" v="1400" actId="14100"/>
          <ac:spMkLst>
            <pc:docMk/>
            <pc:sldMk cId="1569623447" sldId="294"/>
            <ac:spMk id="5" creationId="{00000000-0000-0000-0000-000000000000}"/>
          </ac:spMkLst>
        </pc:spChg>
        <pc:spChg chg="add mod">
          <ac:chgData name="SIRAPRAPA WATTANAKUL" userId="a117ccaa-e9d5-4973-8c18-e87f7afa203e" providerId="ADAL" clId="{CFA9D597-492F-4EF9-96E7-BF49CBEE8B69}" dt="2021-11-22T08:57:03.331" v="1401" actId="1076"/>
          <ac:spMkLst>
            <pc:docMk/>
            <pc:sldMk cId="1569623447" sldId="294"/>
            <ac:spMk id="6" creationId="{B24530EC-ED25-4A47-8082-6B71AE26F16F}"/>
          </ac:spMkLst>
        </pc:spChg>
        <pc:picChg chg="add mod">
          <ac:chgData name="SIRAPRAPA WATTANAKUL" userId="a117ccaa-e9d5-4973-8c18-e87f7afa203e" providerId="ADAL" clId="{CFA9D597-492F-4EF9-96E7-BF49CBEE8B69}" dt="2021-11-22T08:57:22.399" v="1409" actId="1037"/>
          <ac:picMkLst>
            <pc:docMk/>
            <pc:sldMk cId="1569623447" sldId="294"/>
            <ac:picMk id="7" creationId="{2E35BA9C-B011-411A-AC4D-D8EA0FE775F2}"/>
          </ac:picMkLst>
        </pc:picChg>
        <pc:cxnChg chg="add">
          <ac:chgData name="SIRAPRAPA WATTANAKUL" userId="a117ccaa-e9d5-4973-8c18-e87f7afa203e" providerId="ADAL" clId="{CFA9D597-492F-4EF9-96E7-BF49CBEE8B69}" dt="2021-11-22T08:57:45.937" v="1410" actId="11529"/>
          <ac:cxnSpMkLst>
            <pc:docMk/>
            <pc:sldMk cId="1569623447" sldId="294"/>
            <ac:cxnSpMk id="8" creationId="{9DD9D26F-E9A8-43A8-9935-8CCB4CA07269}"/>
          </ac:cxnSpMkLst>
        </pc:cxnChg>
      </pc:sldChg>
      <pc:sldChg chg="modSp del mod">
        <pc:chgData name="SIRAPRAPA WATTANAKUL" userId="a117ccaa-e9d5-4973-8c18-e87f7afa203e" providerId="ADAL" clId="{CFA9D597-492F-4EF9-96E7-BF49CBEE8B69}" dt="2021-11-22T09:07:31.967" v="1573" actId="47"/>
        <pc:sldMkLst>
          <pc:docMk/>
          <pc:sldMk cId="3515059343" sldId="295"/>
        </pc:sldMkLst>
        <pc:spChg chg="mod">
          <ac:chgData name="SIRAPRAPA WATTANAKUL" userId="a117ccaa-e9d5-4973-8c18-e87f7afa203e" providerId="ADAL" clId="{CFA9D597-492F-4EF9-96E7-BF49CBEE8B69}" dt="2021-11-22T08:33:53.723" v="1008"/>
          <ac:spMkLst>
            <pc:docMk/>
            <pc:sldMk cId="3515059343" sldId="295"/>
            <ac:spMk id="2" creationId="{00000000-0000-0000-0000-000000000000}"/>
          </ac:spMkLst>
        </pc:spChg>
      </pc:sldChg>
      <pc:sldChg chg="addSp modSp mod">
        <pc:chgData name="SIRAPRAPA WATTANAKUL" userId="a117ccaa-e9d5-4973-8c18-e87f7afa203e" providerId="ADAL" clId="{CFA9D597-492F-4EF9-96E7-BF49CBEE8B69}" dt="2021-11-22T09:12:38.188" v="1596" actId="207"/>
        <pc:sldMkLst>
          <pc:docMk/>
          <pc:sldMk cId="178405794" sldId="301"/>
        </pc:sldMkLst>
        <pc:spChg chg="mod">
          <ac:chgData name="SIRAPRAPA WATTANAKUL" userId="a117ccaa-e9d5-4973-8c18-e87f7afa203e" providerId="ADAL" clId="{CFA9D597-492F-4EF9-96E7-BF49CBEE8B69}" dt="2021-11-22T09:09:42.738" v="1589" actId="1076"/>
          <ac:spMkLst>
            <pc:docMk/>
            <pc:sldMk cId="178405794" sldId="301"/>
            <ac:spMk id="4" creationId="{00000000-0000-0000-0000-000000000000}"/>
          </ac:spMkLst>
        </pc:spChg>
        <pc:spChg chg="add mod">
          <ac:chgData name="SIRAPRAPA WATTANAKUL" userId="a117ccaa-e9d5-4973-8c18-e87f7afa203e" providerId="ADAL" clId="{CFA9D597-492F-4EF9-96E7-BF49CBEE8B69}" dt="2021-11-22T09:12:38.188" v="1596" actId="207"/>
          <ac:spMkLst>
            <pc:docMk/>
            <pc:sldMk cId="178405794" sldId="301"/>
            <ac:spMk id="5" creationId="{80856F90-20BF-48F8-B803-22A925B04EAA}"/>
          </ac:spMkLst>
        </pc:spChg>
      </pc:sldChg>
      <pc:sldChg chg="delSp modSp del mod">
        <pc:chgData name="SIRAPRAPA WATTANAKUL" userId="a117ccaa-e9d5-4973-8c18-e87f7afa203e" providerId="ADAL" clId="{CFA9D597-492F-4EF9-96E7-BF49CBEE8B69}" dt="2021-11-22T09:09:53.020" v="1593" actId="47"/>
        <pc:sldMkLst>
          <pc:docMk/>
          <pc:sldMk cId="3404964857" sldId="302"/>
        </pc:sldMkLst>
        <pc:spChg chg="del mod">
          <ac:chgData name="SIRAPRAPA WATTANAKUL" userId="a117ccaa-e9d5-4973-8c18-e87f7afa203e" providerId="ADAL" clId="{CFA9D597-492F-4EF9-96E7-BF49CBEE8B69}" dt="2021-11-22T09:09:46.727" v="1590" actId="21"/>
          <ac:spMkLst>
            <pc:docMk/>
            <pc:sldMk cId="3404964857" sldId="302"/>
            <ac:spMk id="4" creationId="{00000000-0000-0000-0000-000000000000}"/>
          </ac:spMkLst>
        </pc:spChg>
      </pc:sldChg>
      <pc:sldChg chg="modSp del mod">
        <pc:chgData name="SIRAPRAPA WATTANAKUL" userId="a117ccaa-e9d5-4973-8c18-e87f7afa203e" providerId="ADAL" clId="{CFA9D597-492F-4EF9-96E7-BF49CBEE8B69}" dt="2021-11-22T09:09:53.754" v="1594" actId="47"/>
        <pc:sldMkLst>
          <pc:docMk/>
          <pc:sldMk cId="389803908" sldId="303"/>
        </pc:sldMkLst>
        <pc:spChg chg="mod">
          <ac:chgData name="SIRAPRAPA WATTANAKUL" userId="a117ccaa-e9d5-4973-8c18-e87f7afa203e" providerId="ADAL" clId="{CFA9D597-492F-4EF9-96E7-BF49CBEE8B69}" dt="2021-11-22T09:07:47.073" v="1574" actId="21"/>
          <ac:spMkLst>
            <pc:docMk/>
            <pc:sldMk cId="389803908" sldId="303"/>
            <ac:spMk id="3" creationId="{00000000-0000-0000-0000-000000000000}"/>
          </ac:spMkLst>
        </pc:spChg>
      </pc:sldChg>
      <pc:sldChg chg="del">
        <pc:chgData name="SIRAPRAPA WATTANAKUL" userId="a117ccaa-e9d5-4973-8c18-e87f7afa203e" providerId="ADAL" clId="{CFA9D597-492F-4EF9-96E7-BF49CBEE8B69}" dt="2021-11-22T12:12:15.834" v="2332" actId="47"/>
        <pc:sldMkLst>
          <pc:docMk/>
          <pc:sldMk cId="1201654838" sldId="304"/>
        </pc:sldMkLst>
      </pc:sldChg>
      <pc:sldChg chg="modSp mod">
        <pc:chgData name="SIRAPRAPA WATTANAKUL" userId="a117ccaa-e9d5-4973-8c18-e87f7afa203e" providerId="ADAL" clId="{CFA9D597-492F-4EF9-96E7-BF49CBEE8B69}" dt="2021-11-22T12:19:01.939" v="2336" actId="6549"/>
        <pc:sldMkLst>
          <pc:docMk/>
          <pc:sldMk cId="799541827" sldId="308"/>
        </pc:sldMkLst>
        <pc:spChg chg="mod">
          <ac:chgData name="SIRAPRAPA WATTANAKUL" userId="a117ccaa-e9d5-4973-8c18-e87f7afa203e" providerId="ADAL" clId="{CFA9D597-492F-4EF9-96E7-BF49CBEE8B69}" dt="2021-11-22T12:19:01.939" v="2336" actId="6549"/>
          <ac:spMkLst>
            <pc:docMk/>
            <pc:sldMk cId="799541827" sldId="308"/>
            <ac:spMk id="25603" creationId="{00000000-0000-0000-0000-000000000000}"/>
          </ac:spMkLst>
        </pc:spChg>
        <pc:picChg chg="mod">
          <ac:chgData name="SIRAPRAPA WATTANAKUL" userId="a117ccaa-e9d5-4973-8c18-e87f7afa203e" providerId="ADAL" clId="{CFA9D597-492F-4EF9-96E7-BF49CBEE8B69}" dt="2021-11-22T12:17:09.302" v="2333" actId="1076"/>
          <ac:picMkLst>
            <pc:docMk/>
            <pc:sldMk cId="799541827" sldId="308"/>
            <ac:picMk id="101380" creationId="{00000000-0000-0000-0000-000000000000}"/>
          </ac:picMkLst>
        </pc:picChg>
      </pc:sldChg>
      <pc:sldChg chg="addSp modSp mod ord">
        <pc:chgData name="SIRAPRAPA WATTANAKUL" userId="a117ccaa-e9d5-4973-8c18-e87f7afa203e" providerId="ADAL" clId="{CFA9D597-492F-4EF9-96E7-BF49CBEE8B69}" dt="2021-11-22T12:50:53.666" v="2485"/>
        <pc:sldMkLst>
          <pc:docMk/>
          <pc:sldMk cId="2802250639" sldId="310"/>
        </pc:sldMkLst>
        <pc:spChg chg="mod">
          <ac:chgData name="SIRAPRAPA WATTANAKUL" userId="a117ccaa-e9d5-4973-8c18-e87f7afa203e" providerId="ADAL" clId="{CFA9D597-492F-4EF9-96E7-BF49CBEE8B69}" dt="2021-11-22T08:33:39.141" v="1004"/>
          <ac:spMkLst>
            <pc:docMk/>
            <pc:sldMk cId="2802250639" sldId="310"/>
            <ac:spMk id="2" creationId="{00000000-0000-0000-0000-000000000000}"/>
          </ac:spMkLst>
        </pc:spChg>
        <pc:spChg chg="mod">
          <ac:chgData name="SIRAPRAPA WATTANAKUL" userId="a117ccaa-e9d5-4973-8c18-e87f7afa203e" providerId="ADAL" clId="{CFA9D597-492F-4EF9-96E7-BF49CBEE8B69}" dt="2021-11-22T08:53:08.152" v="1369" actId="1035"/>
          <ac:spMkLst>
            <pc:docMk/>
            <pc:sldMk cId="2802250639" sldId="310"/>
            <ac:spMk id="5" creationId="{00000000-0000-0000-0000-000000000000}"/>
          </ac:spMkLst>
        </pc:spChg>
        <pc:spChg chg="mod">
          <ac:chgData name="SIRAPRAPA WATTANAKUL" userId="a117ccaa-e9d5-4973-8c18-e87f7afa203e" providerId="ADAL" clId="{CFA9D597-492F-4EF9-96E7-BF49CBEE8B69}" dt="2021-11-22T08:53:08.152" v="1369" actId="1035"/>
          <ac:spMkLst>
            <pc:docMk/>
            <pc:sldMk cId="2802250639" sldId="310"/>
            <ac:spMk id="6" creationId="{00000000-0000-0000-0000-000000000000}"/>
          </ac:spMkLst>
        </pc:spChg>
        <pc:spChg chg="mod">
          <ac:chgData name="SIRAPRAPA WATTANAKUL" userId="a117ccaa-e9d5-4973-8c18-e87f7afa203e" providerId="ADAL" clId="{CFA9D597-492F-4EF9-96E7-BF49CBEE8B69}" dt="2021-11-22T08:53:08.152" v="1369" actId="1035"/>
          <ac:spMkLst>
            <pc:docMk/>
            <pc:sldMk cId="2802250639" sldId="310"/>
            <ac:spMk id="7" creationId="{00000000-0000-0000-0000-000000000000}"/>
          </ac:spMkLst>
        </pc:spChg>
        <pc:spChg chg="add mod">
          <ac:chgData name="SIRAPRAPA WATTANAKUL" userId="a117ccaa-e9d5-4973-8c18-e87f7afa203e" providerId="ADAL" clId="{CFA9D597-492F-4EF9-96E7-BF49CBEE8B69}" dt="2021-11-22T08:53:28.888" v="1371" actId="207"/>
          <ac:spMkLst>
            <pc:docMk/>
            <pc:sldMk cId="2802250639" sldId="310"/>
            <ac:spMk id="8" creationId="{8E05912A-4D20-4B85-801A-E96650C5BA54}"/>
          </ac:spMkLst>
        </pc:spChg>
        <pc:spChg chg="add mod">
          <ac:chgData name="SIRAPRAPA WATTANAKUL" userId="a117ccaa-e9d5-4973-8c18-e87f7afa203e" providerId="ADAL" clId="{CFA9D597-492F-4EF9-96E7-BF49CBEE8B69}" dt="2021-11-22T08:53:08.152" v="1369" actId="1035"/>
          <ac:spMkLst>
            <pc:docMk/>
            <pc:sldMk cId="2802250639" sldId="310"/>
            <ac:spMk id="12" creationId="{C1076195-C775-497C-8CB4-2FF5BCB93259}"/>
          </ac:spMkLst>
        </pc:spChg>
        <pc:spChg chg="add mod">
          <ac:chgData name="SIRAPRAPA WATTANAKUL" userId="a117ccaa-e9d5-4973-8c18-e87f7afa203e" providerId="ADAL" clId="{CFA9D597-492F-4EF9-96E7-BF49CBEE8B69}" dt="2021-11-22T08:53:08.152" v="1369" actId="1035"/>
          <ac:spMkLst>
            <pc:docMk/>
            <pc:sldMk cId="2802250639" sldId="310"/>
            <ac:spMk id="13" creationId="{DD04F62C-4868-4A33-97A7-68D79C9F81DE}"/>
          </ac:spMkLst>
        </pc:spChg>
        <pc:spChg chg="add mod">
          <ac:chgData name="SIRAPRAPA WATTANAKUL" userId="a117ccaa-e9d5-4973-8c18-e87f7afa203e" providerId="ADAL" clId="{CFA9D597-492F-4EF9-96E7-BF49CBEE8B69}" dt="2021-11-22T08:53:08.152" v="1369" actId="1035"/>
          <ac:spMkLst>
            <pc:docMk/>
            <pc:sldMk cId="2802250639" sldId="310"/>
            <ac:spMk id="14" creationId="{248B26D2-C32C-48B4-A274-8492D3A58C86}"/>
          </ac:spMkLst>
        </pc:spChg>
        <pc:spChg chg="add mod">
          <ac:chgData name="SIRAPRAPA WATTANAKUL" userId="a117ccaa-e9d5-4973-8c18-e87f7afa203e" providerId="ADAL" clId="{CFA9D597-492F-4EF9-96E7-BF49CBEE8B69}" dt="2021-11-22T08:53:08.152" v="1369" actId="1035"/>
          <ac:spMkLst>
            <pc:docMk/>
            <pc:sldMk cId="2802250639" sldId="310"/>
            <ac:spMk id="15" creationId="{424E5E2B-71A4-4F8E-B3B5-62EC57DA877E}"/>
          </ac:spMkLst>
        </pc:spChg>
        <pc:spChg chg="add mod">
          <ac:chgData name="SIRAPRAPA WATTANAKUL" userId="a117ccaa-e9d5-4973-8c18-e87f7afa203e" providerId="ADAL" clId="{CFA9D597-492F-4EF9-96E7-BF49CBEE8B69}" dt="2021-11-22T08:53:08.152" v="1369" actId="1035"/>
          <ac:spMkLst>
            <pc:docMk/>
            <pc:sldMk cId="2802250639" sldId="310"/>
            <ac:spMk id="16" creationId="{1BEE713F-5748-4A73-8F20-76C9030C43C3}"/>
          </ac:spMkLst>
        </pc:spChg>
        <pc:spChg chg="add mod">
          <ac:chgData name="SIRAPRAPA WATTANAKUL" userId="a117ccaa-e9d5-4973-8c18-e87f7afa203e" providerId="ADAL" clId="{CFA9D597-492F-4EF9-96E7-BF49CBEE8B69}" dt="2021-11-22T08:53:08.152" v="1369" actId="1035"/>
          <ac:spMkLst>
            <pc:docMk/>
            <pc:sldMk cId="2802250639" sldId="310"/>
            <ac:spMk id="19" creationId="{CF62DC17-715E-4D8E-8A5D-01C40568B5B7}"/>
          </ac:spMkLst>
        </pc:spChg>
        <pc:picChg chg="add mod">
          <ac:chgData name="SIRAPRAPA WATTANAKUL" userId="a117ccaa-e9d5-4973-8c18-e87f7afa203e" providerId="ADAL" clId="{CFA9D597-492F-4EF9-96E7-BF49CBEE8B69}" dt="2021-11-22T08:53:08.152" v="1369" actId="1035"/>
          <ac:picMkLst>
            <pc:docMk/>
            <pc:sldMk cId="2802250639" sldId="310"/>
            <ac:picMk id="17" creationId="{C1790320-47ED-4858-B872-CC6991EC42F7}"/>
          </ac:picMkLst>
        </pc:picChg>
        <pc:cxnChg chg="add mod">
          <ac:chgData name="SIRAPRAPA WATTANAKUL" userId="a117ccaa-e9d5-4973-8c18-e87f7afa203e" providerId="ADAL" clId="{CFA9D597-492F-4EF9-96E7-BF49CBEE8B69}" dt="2021-11-22T08:53:08.152" v="1369" actId="1035"/>
          <ac:cxnSpMkLst>
            <pc:docMk/>
            <pc:sldMk cId="2802250639" sldId="310"/>
            <ac:cxnSpMk id="10" creationId="{5C532A4B-D3B0-4783-9069-07CC9E177E23}"/>
          </ac:cxnSpMkLst>
        </pc:cxnChg>
        <pc:cxnChg chg="add mod">
          <ac:chgData name="SIRAPRAPA WATTANAKUL" userId="a117ccaa-e9d5-4973-8c18-e87f7afa203e" providerId="ADAL" clId="{CFA9D597-492F-4EF9-96E7-BF49CBEE8B69}" dt="2021-11-22T08:53:08.152" v="1369" actId="1035"/>
          <ac:cxnSpMkLst>
            <pc:docMk/>
            <pc:sldMk cId="2802250639" sldId="310"/>
            <ac:cxnSpMk id="18" creationId="{32DADFFD-7F2B-41E2-A319-7B7610C737D3}"/>
          </ac:cxnSpMkLst>
        </pc:cxnChg>
      </pc:sldChg>
      <pc:sldChg chg="modSp del mod">
        <pc:chgData name="SIRAPRAPA WATTANAKUL" userId="a117ccaa-e9d5-4973-8c18-e87f7afa203e" providerId="ADAL" clId="{CFA9D597-492F-4EF9-96E7-BF49CBEE8B69}" dt="2021-11-22T08:53:57.368" v="1372" actId="47"/>
        <pc:sldMkLst>
          <pc:docMk/>
          <pc:sldMk cId="958239987" sldId="311"/>
        </pc:sldMkLst>
        <pc:spChg chg="mod">
          <ac:chgData name="SIRAPRAPA WATTANAKUL" userId="a117ccaa-e9d5-4973-8c18-e87f7afa203e" providerId="ADAL" clId="{CFA9D597-492F-4EF9-96E7-BF49CBEE8B69}" dt="2021-11-22T08:33:43.254" v="1005"/>
          <ac:spMkLst>
            <pc:docMk/>
            <pc:sldMk cId="958239987" sldId="311"/>
            <ac:spMk id="2" creationId="{00000000-0000-0000-0000-000000000000}"/>
          </ac:spMkLst>
        </pc:spChg>
        <pc:spChg chg="mod">
          <ac:chgData name="SIRAPRAPA WATTANAKUL" userId="a117ccaa-e9d5-4973-8c18-e87f7afa203e" providerId="ADAL" clId="{CFA9D597-492F-4EF9-96E7-BF49CBEE8B69}" dt="2021-11-22T08:48:34.814" v="1263" actId="14100"/>
          <ac:spMkLst>
            <pc:docMk/>
            <pc:sldMk cId="958239987" sldId="311"/>
            <ac:spMk id="6" creationId="{00000000-0000-0000-0000-000000000000}"/>
          </ac:spMkLst>
        </pc:spChg>
        <pc:picChg chg="mod">
          <ac:chgData name="SIRAPRAPA WATTANAKUL" userId="a117ccaa-e9d5-4973-8c18-e87f7afa203e" providerId="ADAL" clId="{CFA9D597-492F-4EF9-96E7-BF49CBEE8B69}" dt="2021-11-22T08:50:06.608" v="1282" actId="14100"/>
          <ac:picMkLst>
            <pc:docMk/>
            <pc:sldMk cId="958239987" sldId="311"/>
            <ac:picMk id="7" creationId="{00000000-0000-0000-0000-000000000000}"/>
          </ac:picMkLst>
        </pc:picChg>
      </pc:sldChg>
      <pc:sldChg chg="addSp modSp mod ord">
        <pc:chgData name="SIRAPRAPA WATTANAKUL" userId="a117ccaa-e9d5-4973-8c18-e87f7afa203e" providerId="ADAL" clId="{CFA9D597-492F-4EF9-96E7-BF49CBEE8B69}" dt="2021-11-22T12:50:41.293" v="2480"/>
        <pc:sldMkLst>
          <pc:docMk/>
          <pc:sldMk cId="1111435396" sldId="312"/>
        </pc:sldMkLst>
        <pc:spChg chg="mod">
          <ac:chgData name="SIRAPRAPA WATTANAKUL" userId="a117ccaa-e9d5-4973-8c18-e87f7afa203e" providerId="ADAL" clId="{CFA9D597-492F-4EF9-96E7-BF49CBEE8B69}" dt="2021-11-22T08:33:47.058" v="1006"/>
          <ac:spMkLst>
            <pc:docMk/>
            <pc:sldMk cId="1111435396" sldId="312"/>
            <ac:spMk id="2" creationId="{00000000-0000-0000-0000-000000000000}"/>
          </ac:spMkLst>
        </pc:spChg>
        <pc:spChg chg="mod">
          <ac:chgData name="SIRAPRAPA WATTANAKUL" userId="a117ccaa-e9d5-4973-8c18-e87f7afa203e" providerId="ADAL" clId="{CFA9D597-492F-4EF9-96E7-BF49CBEE8B69}" dt="2021-11-22T08:58:40.027" v="1414" actId="6549"/>
          <ac:spMkLst>
            <pc:docMk/>
            <pc:sldMk cId="1111435396" sldId="312"/>
            <ac:spMk id="3" creationId="{00000000-0000-0000-0000-000000000000}"/>
          </ac:spMkLst>
        </pc:spChg>
        <pc:spChg chg="add mod">
          <ac:chgData name="SIRAPRAPA WATTANAKUL" userId="a117ccaa-e9d5-4973-8c18-e87f7afa203e" providerId="ADAL" clId="{CFA9D597-492F-4EF9-96E7-BF49CBEE8B69}" dt="2021-11-22T09:02:06.200" v="1443" actId="1076"/>
          <ac:spMkLst>
            <pc:docMk/>
            <pc:sldMk cId="1111435396" sldId="312"/>
            <ac:spMk id="6" creationId="{BE3DADD4-2C11-4780-B07A-05A9F8DAFCD2}"/>
          </ac:spMkLst>
        </pc:spChg>
        <pc:spChg chg="add mod">
          <ac:chgData name="SIRAPRAPA WATTANAKUL" userId="a117ccaa-e9d5-4973-8c18-e87f7afa203e" providerId="ADAL" clId="{CFA9D597-492F-4EF9-96E7-BF49CBEE8B69}" dt="2021-11-22T09:04:13.431" v="1559" actId="20577"/>
          <ac:spMkLst>
            <pc:docMk/>
            <pc:sldMk cId="1111435396" sldId="312"/>
            <ac:spMk id="8" creationId="{9E2B32CC-658C-4969-972E-387012EFD5F1}"/>
          </ac:spMkLst>
        </pc:spChg>
        <pc:spChg chg="add mod">
          <ac:chgData name="SIRAPRAPA WATTANAKUL" userId="a117ccaa-e9d5-4973-8c18-e87f7afa203e" providerId="ADAL" clId="{CFA9D597-492F-4EF9-96E7-BF49CBEE8B69}" dt="2021-11-22T09:03:02.037" v="1494" actId="14100"/>
          <ac:spMkLst>
            <pc:docMk/>
            <pc:sldMk cId="1111435396" sldId="312"/>
            <ac:spMk id="9" creationId="{02BC37D8-F061-4027-9712-7E3F47653F6A}"/>
          </ac:spMkLst>
        </pc:spChg>
        <pc:spChg chg="add mod">
          <ac:chgData name="SIRAPRAPA WATTANAKUL" userId="a117ccaa-e9d5-4973-8c18-e87f7afa203e" providerId="ADAL" clId="{CFA9D597-492F-4EF9-96E7-BF49CBEE8B69}" dt="2021-11-22T09:04:00.824" v="1558" actId="20577"/>
          <ac:spMkLst>
            <pc:docMk/>
            <pc:sldMk cId="1111435396" sldId="312"/>
            <ac:spMk id="10" creationId="{16BF58F2-E9B4-428D-A361-151DB56780DF}"/>
          </ac:spMkLst>
        </pc:spChg>
      </pc:sldChg>
      <pc:sldChg chg="modSp mod">
        <pc:chgData name="SIRAPRAPA WATTANAKUL" userId="a117ccaa-e9d5-4973-8c18-e87f7afa203e" providerId="ADAL" clId="{CFA9D597-492F-4EF9-96E7-BF49CBEE8B69}" dt="2021-11-22T06:12:29.677" v="146" actId="6549"/>
        <pc:sldMkLst>
          <pc:docMk/>
          <pc:sldMk cId="2870303652" sldId="315"/>
        </pc:sldMkLst>
        <pc:spChg chg="mod">
          <ac:chgData name="SIRAPRAPA WATTANAKUL" userId="a117ccaa-e9d5-4973-8c18-e87f7afa203e" providerId="ADAL" clId="{CFA9D597-492F-4EF9-96E7-BF49CBEE8B69}" dt="2021-11-22T06:11:33.947" v="114" actId="20577"/>
          <ac:spMkLst>
            <pc:docMk/>
            <pc:sldMk cId="2870303652" sldId="315"/>
            <ac:spMk id="2" creationId="{5719FD04-5E0B-4C58-B3F4-EF78A900126D}"/>
          </ac:spMkLst>
        </pc:spChg>
        <pc:spChg chg="mod">
          <ac:chgData name="SIRAPRAPA WATTANAKUL" userId="a117ccaa-e9d5-4973-8c18-e87f7afa203e" providerId="ADAL" clId="{CFA9D597-492F-4EF9-96E7-BF49CBEE8B69}" dt="2021-11-22T06:12:29.677" v="146" actId="6549"/>
          <ac:spMkLst>
            <pc:docMk/>
            <pc:sldMk cId="2870303652" sldId="315"/>
            <ac:spMk id="3" creationId="{3516FD38-427E-44BD-96D2-2D87D6FDA08F}"/>
          </ac:spMkLst>
        </pc:spChg>
      </pc:sldChg>
      <pc:sldChg chg="modSp mod">
        <pc:chgData name="SIRAPRAPA WATTANAKUL" userId="a117ccaa-e9d5-4973-8c18-e87f7afa203e" providerId="ADAL" clId="{CFA9D597-492F-4EF9-96E7-BF49CBEE8B69}" dt="2021-11-23T04:46:24.142" v="4634" actId="6549"/>
        <pc:sldMkLst>
          <pc:docMk/>
          <pc:sldMk cId="1222936553" sldId="317"/>
        </pc:sldMkLst>
        <pc:spChg chg="mod">
          <ac:chgData name="SIRAPRAPA WATTANAKUL" userId="a117ccaa-e9d5-4973-8c18-e87f7afa203e" providerId="ADAL" clId="{CFA9D597-492F-4EF9-96E7-BF49CBEE8B69}" dt="2021-11-22T08:30:13.664" v="905" actId="20577"/>
          <ac:spMkLst>
            <pc:docMk/>
            <pc:sldMk cId="1222936553" sldId="317"/>
            <ac:spMk id="5" creationId="{904BE463-867A-4D1F-BFAC-5643A406CA17}"/>
          </ac:spMkLst>
        </pc:spChg>
        <pc:spChg chg="mod">
          <ac:chgData name="SIRAPRAPA WATTANAKUL" userId="a117ccaa-e9d5-4973-8c18-e87f7afa203e" providerId="ADAL" clId="{CFA9D597-492F-4EF9-96E7-BF49CBEE8B69}" dt="2021-11-23T04:46:24.142" v="4634" actId="6549"/>
          <ac:spMkLst>
            <pc:docMk/>
            <pc:sldMk cId="1222936553" sldId="317"/>
            <ac:spMk id="6" creationId="{F1308692-DFDD-482C-AA6C-97A70882DC76}"/>
          </ac:spMkLst>
        </pc:spChg>
      </pc:sldChg>
      <pc:sldChg chg="modSp mod">
        <pc:chgData name="SIRAPRAPA WATTANAKUL" userId="a117ccaa-e9d5-4973-8c18-e87f7afa203e" providerId="ADAL" clId="{CFA9D597-492F-4EF9-96E7-BF49CBEE8B69}" dt="2021-11-22T12:26:57.327" v="2341" actId="20577"/>
        <pc:sldMkLst>
          <pc:docMk/>
          <pc:sldMk cId="0" sldId="319"/>
        </pc:sldMkLst>
        <pc:spChg chg="mod">
          <ac:chgData name="SIRAPRAPA WATTANAKUL" userId="a117ccaa-e9d5-4973-8c18-e87f7afa203e" providerId="ADAL" clId="{CFA9D597-492F-4EF9-96E7-BF49CBEE8B69}" dt="2021-11-22T12:26:57.327" v="2341" actId="20577"/>
          <ac:spMkLst>
            <pc:docMk/>
            <pc:sldMk cId="0" sldId="319"/>
            <ac:spMk id="46083" creationId="{00000000-0000-0000-0000-000000000000}"/>
          </ac:spMkLst>
        </pc:spChg>
      </pc:sldChg>
      <pc:sldChg chg="addSp modSp mod">
        <pc:chgData name="SIRAPRAPA WATTANAKUL" userId="a117ccaa-e9d5-4973-8c18-e87f7afa203e" providerId="ADAL" clId="{CFA9D597-492F-4EF9-96E7-BF49CBEE8B69}" dt="2021-11-22T12:37:12.513" v="2454" actId="1076"/>
        <pc:sldMkLst>
          <pc:docMk/>
          <pc:sldMk cId="0" sldId="320"/>
        </pc:sldMkLst>
        <pc:spChg chg="add mod">
          <ac:chgData name="SIRAPRAPA WATTANAKUL" userId="a117ccaa-e9d5-4973-8c18-e87f7afa203e" providerId="ADAL" clId="{CFA9D597-492F-4EF9-96E7-BF49CBEE8B69}" dt="2021-11-22T12:37:12.513" v="2454" actId="1076"/>
          <ac:spMkLst>
            <pc:docMk/>
            <pc:sldMk cId="0" sldId="320"/>
            <ac:spMk id="2" creationId="{8C864179-3C5F-4D4A-948B-8BCCF9CC842C}"/>
          </ac:spMkLst>
        </pc:spChg>
        <pc:picChg chg="mod">
          <ac:chgData name="SIRAPRAPA WATTANAKUL" userId="a117ccaa-e9d5-4973-8c18-e87f7afa203e" providerId="ADAL" clId="{CFA9D597-492F-4EF9-96E7-BF49CBEE8B69}" dt="2021-11-22T12:37:05.991" v="2453" actId="1076"/>
          <ac:picMkLst>
            <pc:docMk/>
            <pc:sldMk cId="0" sldId="320"/>
            <ac:picMk id="48133" creationId="{00000000-0000-0000-0000-000000000000}"/>
          </ac:picMkLst>
        </pc:picChg>
      </pc:sldChg>
      <pc:sldChg chg="del">
        <pc:chgData name="SIRAPRAPA WATTANAKUL" userId="a117ccaa-e9d5-4973-8c18-e87f7afa203e" providerId="ADAL" clId="{CFA9D597-492F-4EF9-96E7-BF49CBEE8B69}" dt="2021-11-22T07:57:42.660" v="226" actId="47"/>
        <pc:sldMkLst>
          <pc:docMk/>
          <pc:sldMk cId="1153162490" sldId="322"/>
        </pc:sldMkLst>
      </pc:sldChg>
      <pc:sldChg chg="del">
        <pc:chgData name="SIRAPRAPA WATTANAKUL" userId="a117ccaa-e9d5-4973-8c18-e87f7afa203e" providerId="ADAL" clId="{CFA9D597-492F-4EF9-96E7-BF49CBEE8B69}" dt="2021-11-22T07:55:18.952" v="183" actId="47"/>
        <pc:sldMkLst>
          <pc:docMk/>
          <pc:sldMk cId="4140043383" sldId="323"/>
        </pc:sldMkLst>
      </pc:sldChg>
      <pc:sldChg chg="del">
        <pc:chgData name="SIRAPRAPA WATTANAKUL" userId="a117ccaa-e9d5-4973-8c18-e87f7afa203e" providerId="ADAL" clId="{CFA9D597-492F-4EF9-96E7-BF49CBEE8B69}" dt="2021-11-22T07:55:23.415" v="184" actId="47"/>
        <pc:sldMkLst>
          <pc:docMk/>
          <pc:sldMk cId="3734323608" sldId="324"/>
        </pc:sldMkLst>
      </pc:sldChg>
      <pc:sldChg chg="del">
        <pc:chgData name="SIRAPRAPA WATTANAKUL" userId="a117ccaa-e9d5-4973-8c18-e87f7afa203e" providerId="ADAL" clId="{CFA9D597-492F-4EF9-96E7-BF49CBEE8B69}" dt="2021-11-22T07:55:18.952" v="183" actId="47"/>
        <pc:sldMkLst>
          <pc:docMk/>
          <pc:sldMk cId="621967814" sldId="325"/>
        </pc:sldMkLst>
      </pc:sldChg>
      <pc:sldChg chg="addSp delSp modSp add mod">
        <pc:chgData name="SIRAPRAPA WATTANAKUL" userId="a117ccaa-e9d5-4973-8c18-e87f7afa203e" providerId="ADAL" clId="{CFA9D597-492F-4EF9-96E7-BF49CBEE8B69}" dt="2021-11-23T04:11:55.851" v="4511" actId="20577"/>
        <pc:sldMkLst>
          <pc:docMk/>
          <pc:sldMk cId="979440588" sldId="326"/>
        </pc:sldMkLst>
        <pc:spChg chg="mod">
          <ac:chgData name="SIRAPRAPA WATTANAKUL" userId="a117ccaa-e9d5-4973-8c18-e87f7afa203e" providerId="ADAL" clId="{CFA9D597-492F-4EF9-96E7-BF49CBEE8B69}" dt="2021-11-23T03:55:01.773" v="4062" actId="20577"/>
          <ac:spMkLst>
            <pc:docMk/>
            <pc:sldMk cId="979440588" sldId="326"/>
            <ac:spMk id="2" creationId="{00000000-0000-0000-0000-000000000000}"/>
          </ac:spMkLst>
        </pc:spChg>
        <pc:spChg chg="mod">
          <ac:chgData name="SIRAPRAPA WATTANAKUL" userId="a117ccaa-e9d5-4973-8c18-e87f7afa203e" providerId="ADAL" clId="{CFA9D597-492F-4EF9-96E7-BF49CBEE8B69}" dt="2021-11-23T03:58:14.239" v="4153"/>
          <ac:spMkLst>
            <pc:docMk/>
            <pc:sldMk cId="979440588" sldId="326"/>
            <ac:spMk id="3" creationId="{00000000-0000-0000-0000-000000000000}"/>
          </ac:spMkLst>
        </pc:spChg>
        <pc:spChg chg="mod">
          <ac:chgData name="SIRAPRAPA WATTANAKUL" userId="a117ccaa-e9d5-4973-8c18-e87f7afa203e" providerId="ADAL" clId="{CFA9D597-492F-4EF9-96E7-BF49CBEE8B69}" dt="2021-11-23T04:10:51.663" v="4499" actId="1076"/>
          <ac:spMkLst>
            <pc:docMk/>
            <pc:sldMk cId="979440588" sldId="326"/>
            <ac:spMk id="5" creationId="{82F312C3-10DD-46B1-ACC8-8A66FAFA03C1}"/>
          </ac:spMkLst>
        </pc:spChg>
        <pc:spChg chg="mod">
          <ac:chgData name="SIRAPRAPA WATTANAKUL" userId="a117ccaa-e9d5-4973-8c18-e87f7afa203e" providerId="ADAL" clId="{CFA9D597-492F-4EF9-96E7-BF49CBEE8B69}" dt="2021-11-23T04:10:58.213" v="4500" actId="1076"/>
          <ac:spMkLst>
            <pc:docMk/>
            <pc:sldMk cId="979440588" sldId="326"/>
            <ac:spMk id="6" creationId="{17DAD881-0D79-4B0C-AD40-03E2B8DF7984}"/>
          </ac:spMkLst>
        </pc:spChg>
        <pc:spChg chg="mod">
          <ac:chgData name="SIRAPRAPA WATTANAKUL" userId="a117ccaa-e9d5-4973-8c18-e87f7afa203e" providerId="ADAL" clId="{CFA9D597-492F-4EF9-96E7-BF49CBEE8B69}" dt="2021-11-23T04:10:58.213" v="4500" actId="1076"/>
          <ac:spMkLst>
            <pc:docMk/>
            <pc:sldMk cId="979440588" sldId="326"/>
            <ac:spMk id="12" creationId="{29F93F1A-7683-4EC8-ABE9-6F13F091C809}"/>
          </ac:spMkLst>
        </pc:spChg>
        <pc:spChg chg="mod">
          <ac:chgData name="SIRAPRAPA WATTANAKUL" userId="a117ccaa-e9d5-4973-8c18-e87f7afa203e" providerId="ADAL" clId="{CFA9D597-492F-4EF9-96E7-BF49CBEE8B69}" dt="2021-11-23T04:10:58.213" v="4500" actId="1076"/>
          <ac:spMkLst>
            <pc:docMk/>
            <pc:sldMk cId="979440588" sldId="326"/>
            <ac:spMk id="14" creationId="{C086F23D-B945-44CF-A703-6AE0FC4A9DB2}"/>
          </ac:spMkLst>
        </pc:spChg>
        <pc:spChg chg="mod">
          <ac:chgData name="SIRAPRAPA WATTANAKUL" userId="a117ccaa-e9d5-4973-8c18-e87f7afa203e" providerId="ADAL" clId="{CFA9D597-492F-4EF9-96E7-BF49CBEE8B69}" dt="2021-11-23T04:10:58.213" v="4500" actId="1076"/>
          <ac:spMkLst>
            <pc:docMk/>
            <pc:sldMk cId="979440588" sldId="326"/>
            <ac:spMk id="18" creationId="{1E0AD6A9-BDC5-4C43-AF65-63DD08901BFE}"/>
          </ac:spMkLst>
        </pc:spChg>
        <pc:spChg chg="mod">
          <ac:chgData name="SIRAPRAPA WATTANAKUL" userId="a117ccaa-e9d5-4973-8c18-e87f7afa203e" providerId="ADAL" clId="{CFA9D597-492F-4EF9-96E7-BF49CBEE8B69}" dt="2021-11-23T04:10:58.213" v="4500" actId="1076"/>
          <ac:spMkLst>
            <pc:docMk/>
            <pc:sldMk cId="979440588" sldId="326"/>
            <ac:spMk id="19" creationId="{F66C47DB-28BF-4A71-8688-A5410C8AB2E2}"/>
          </ac:spMkLst>
        </pc:spChg>
        <pc:spChg chg="mod">
          <ac:chgData name="SIRAPRAPA WATTANAKUL" userId="a117ccaa-e9d5-4973-8c18-e87f7afa203e" providerId="ADAL" clId="{CFA9D597-492F-4EF9-96E7-BF49CBEE8B69}" dt="2021-11-23T04:10:58.213" v="4500" actId="1076"/>
          <ac:spMkLst>
            <pc:docMk/>
            <pc:sldMk cId="979440588" sldId="326"/>
            <ac:spMk id="20" creationId="{236AABE9-ECC8-4DA8-8F3B-D34245EC4F08}"/>
          </ac:spMkLst>
        </pc:spChg>
        <pc:spChg chg="add mod">
          <ac:chgData name="SIRAPRAPA WATTANAKUL" userId="a117ccaa-e9d5-4973-8c18-e87f7afa203e" providerId="ADAL" clId="{CFA9D597-492F-4EF9-96E7-BF49CBEE8B69}" dt="2021-11-23T04:11:55.851" v="4511" actId="20577"/>
          <ac:spMkLst>
            <pc:docMk/>
            <pc:sldMk cId="979440588" sldId="326"/>
            <ac:spMk id="22" creationId="{DD93002F-CA3C-4787-ACD2-32F6066AAC4F}"/>
          </ac:spMkLst>
        </pc:spChg>
        <pc:picChg chg="mod">
          <ac:chgData name="SIRAPRAPA WATTANAKUL" userId="a117ccaa-e9d5-4973-8c18-e87f7afa203e" providerId="ADAL" clId="{CFA9D597-492F-4EF9-96E7-BF49CBEE8B69}" dt="2021-11-23T04:10:58.213" v="4500" actId="1076"/>
          <ac:picMkLst>
            <pc:docMk/>
            <pc:sldMk cId="979440588" sldId="326"/>
            <ac:picMk id="10" creationId="{1287BC99-5936-4356-A58A-B06746A12186}"/>
          </ac:picMkLst>
        </pc:picChg>
        <pc:picChg chg="del">
          <ac:chgData name="SIRAPRAPA WATTANAKUL" userId="a117ccaa-e9d5-4973-8c18-e87f7afa203e" providerId="ADAL" clId="{CFA9D597-492F-4EF9-96E7-BF49CBEE8B69}" dt="2021-11-23T03:56:18.037" v="4144" actId="478"/>
          <ac:picMkLst>
            <pc:docMk/>
            <pc:sldMk cId="979440588" sldId="326"/>
            <ac:picMk id="16" creationId="{08CCCC51-78C2-4C83-A197-C39509C1C436}"/>
          </ac:picMkLst>
        </pc:picChg>
        <pc:picChg chg="del">
          <ac:chgData name="SIRAPRAPA WATTANAKUL" userId="a117ccaa-e9d5-4973-8c18-e87f7afa203e" providerId="ADAL" clId="{CFA9D597-492F-4EF9-96E7-BF49CBEE8B69}" dt="2021-11-23T03:56:19.496" v="4146" actId="478"/>
          <ac:picMkLst>
            <pc:docMk/>
            <pc:sldMk cId="979440588" sldId="326"/>
            <ac:picMk id="21" creationId="{70B5E9F9-9DF5-43E2-924F-56C26639FF90}"/>
          </ac:picMkLst>
        </pc:picChg>
        <pc:picChg chg="del">
          <ac:chgData name="SIRAPRAPA WATTANAKUL" userId="a117ccaa-e9d5-4973-8c18-e87f7afa203e" providerId="ADAL" clId="{CFA9D597-492F-4EF9-96E7-BF49CBEE8B69}" dt="2021-11-23T03:56:18.973" v="4145" actId="478"/>
          <ac:picMkLst>
            <pc:docMk/>
            <pc:sldMk cId="979440588" sldId="326"/>
            <ac:picMk id="27" creationId="{D827229F-CF0E-4C5A-ABC4-CE87A45021B2}"/>
          </ac:picMkLst>
        </pc:picChg>
        <pc:cxnChg chg="del">
          <ac:chgData name="SIRAPRAPA WATTANAKUL" userId="a117ccaa-e9d5-4973-8c18-e87f7afa203e" providerId="ADAL" clId="{CFA9D597-492F-4EF9-96E7-BF49CBEE8B69}" dt="2021-11-23T03:58:02.972" v="4148" actId="478"/>
          <ac:cxnSpMkLst>
            <pc:docMk/>
            <pc:sldMk cId="979440588" sldId="326"/>
            <ac:cxnSpMk id="23" creationId="{3D7ACFC6-3E99-498B-809C-2076667E743E}"/>
          </ac:cxnSpMkLst>
        </pc:cxnChg>
        <pc:cxnChg chg="del">
          <ac:chgData name="SIRAPRAPA WATTANAKUL" userId="a117ccaa-e9d5-4973-8c18-e87f7afa203e" providerId="ADAL" clId="{CFA9D597-492F-4EF9-96E7-BF49CBEE8B69}" dt="2021-11-23T03:58:05.125" v="4150" actId="478"/>
          <ac:cxnSpMkLst>
            <pc:docMk/>
            <pc:sldMk cId="979440588" sldId="326"/>
            <ac:cxnSpMk id="25" creationId="{C7E2AFEA-8965-434E-8B5E-9DA0F77B8878}"/>
          </ac:cxnSpMkLst>
        </pc:cxnChg>
        <pc:cxnChg chg="del">
          <ac:chgData name="SIRAPRAPA WATTANAKUL" userId="a117ccaa-e9d5-4973-8c18-e87f7afa203e" providerId="ADAL" clId="{CFA9D597-492F-4EF9-96E7-BF49CBEE8B69}" dt="2021-11-23T03:58:04.196" v="4149" actId="478"/>
          <ac:cxnSpMkLst>
            <pc:docMk/>
            <pc:sldMk cId="979440588" sldId="326"/>
            <ac:cxnSpMk id="29" creationId="{8FA6D6CD-FAAE-40B9-90A9-F58617429B5E}"/>
          </ac:cxnSpMkLst>
        </pc:cxnChg>
      </pc:sldChg>
      <pc:sldChg chg="del">
        <pc:chgData name="SIRAPRAPA WATTANAKUL" userId="a117ccaa-e9d5-4973-8c18-e87f7afa203e" providerId="ADAL" clId="{CFA9D597-492F-4EF9-96E7-BF49CBEE8B69}" dt="2021-11-22T07:55:18.952" v="183" actId="47"/>
        <pc:sldMkLst>
          <pc:docMk/>
          <pc:sldMk cId="2529743628" sldId="326"/>
        </pc:sldMkLst>
      </pc:sldChg>
      <pc:sldChg chg="addSp modSp del mod">
        <pc:chgData name="SIRAPRAPA WATTANAKUL" userId="a117ccaa-e9d5-4973-8c18-e87f7afa203e" providerId="ADAL" clId="{CFA9D597-492F-4EF9-96E7-BF49CBEE8B69}" dt="2021-11-22T07:55:18.952" v="183" actId="47"/>
        <pc:sldMkLst>
          <pc:docMk/>
          <pc:sldMk cId="306426276" sldId="327"/>
        </pc:sldMkLst>
        <pc:spChg chg="add mod">
          <ac:chgData name="SIRAPRAPA WATTANAKUL" userId="a117ccaa-e9d5-4973-8c18-e87f7afa203e" providerId="ADAL" clId="{CFA9D597-492F-4EF9-96E7-BF49CBEE8B69}" dt="2021-11-22T06:14:42.947" v="164" actId="20577"/>
          <ac:spMkLst>
            <pc:docMk/>
            <pc:sldMk cId="306426276" sldId="327"/>
            <ac:spMk id="7" creationId="{D9A3A152-604E-4BBD-8BC2-1F361661A05D}"/>
          </ac:spMkLst>
        </pc:spChg>
      </pc:sldChg>
      <pc:sldChg chg="modSp del mod">
        <pc:chgData name="SIRAPRAPA WATTANAKUL" userId="a117ccaa-e9d5-4973-8c18-e87f7afa203e" providerId="ADAL" clId="{CFA9D597-492F-4EF9-96E7-BF49CBEE8B69}" dt="2021-11-22T07:55:18.952" v="183" actId="47"/>
        <pc:sldMkLst>
          <pc:docMk/>
          <pc:sldMk cId="2081486139" sldId="328"/>
        </pc:sldMkLst>
        <pc:spChg chg="mod">
          <ac:chgData name="SIRAPRAPA WATTANAKUL" userId="a117ccaa-e9d5-4973-8c18-e87f7afa203e" providerId="ADAL" clId="{CFA9D597-492F-4EF9-96E7-BF49CBEE8B69}" dt="2021-11-22T06:15:14.938" v="165" actId="1076"/>
          <ac:spMkLst>
            <pc:docMk/>
            <pc:sldMk cId="2081486139" sldId="328"/>
            <ac:spMk id="5" creationId="{00000000-0000-0000-0000-000000000000}"/>
          </ac:spMkLst>
        </pc:spChg>
        <pc:spChg chg="mod">
          <ac:chgData name="SIRAPRAPA WATTANAKUL" userId="a117ccaa-e9d5-4973-8c18-e87f7afa203e" providerId="ADAL" clId="{CFA9D597-492F-4EF9-96E7-BF49CBEE8B69}" dt="2021-11-22T06:15:20.518" v="167" actId="1076"/>
          <ac:spMkLst>
            <pc:docMk/>
            <pc:sldMk cId="2081486139" sldId="328"/>
            <ac:spMk id="6" creationId="{00000000-0000-0000-0000-000000000000}"/>
          </ac:spMkLst>
        </pc:spChg>
      </pc:sldChg>
      <pc:sldChg chg="del">
        <pc:chgData name="SIRAPRAPA WATTANAKUL" userId="a117ccaa-e9d5-4973-8c18-e87f7afa203e" providerId="ADAL" clId="{CFA9D597-492F-4EF9-96E7-BF49CBEE8B69}" dt="2021-11-22T07:55:18.952" v="183" actId="47"/>
        <pc:sldMkLst>
          <pc:docMk/>
          <pc:sldMk cId="2760972183" sldId="329"/>
        </pc:sldMkLst>
      </pc:sldChg>
      <pc:sldChg chg="modSp del mod">
        <pc:chgData name="SIRAPRAPA WATTANAKUL" userId="a117ccaa-e9d5-4973-8c18-e87f7afa203e" providerId="ADAL" clId="{CFA9D597-492F-4EF9-96E7-BF49CBEE8B69}" dt="2021-11-22T07:55:18.952" v="183" actId="47"/>
        <pc:sldMkLst>
          <pc:docMk/>
          <pc:sldMk cId="401496702" sldId="330"/>
        </pc:sldMkLst>
        <pc:spChg chg="mod">
          <ac:chgData name="SIRAPRAPA WATTANAKUL" userId="a117ccaa-e9d5-4973-8c18-e87f7afa203e" providerId="ADAL" clId="{CFA9D597-492F-4EF9-96E7-BF49CBEE8B69}" dt="2021-11-22T06:15:49.984" v="170" actId="6549"/>
          <ac:spMkLst>
            <pc:docMk/>
            <pc:sldMk cId="401496702" sldId="330"/>
            <ac:spMk id="3" creationId="{00000000-0000-0000-0000-000000000000}"/>
          </ac:spMkLst>
        </pc:spChg>
      </pc:sldChg>
      <pc:sldChg chg="addSp modSp del mod">
        <pc:chgData name="SIRAPRAPA WATTANAKUL" userId="a117ccaa-e9d5-4973-8c18-e87f7afa203e" providerId="ADAL" clId="{CFA9D597-492F-4EF9-96E7-BF49CBEE8B69}" dt="2021-11-22T07:55:18.952" v="183" actId="47"/>
        <pc:sldMkLst>
          <pc:docMk/>
          <pc:sldMk cId="3539253258" sldId="331"/>
        </pc:sldMkLst>
        <pc:spChg chg="mod">
          <ac:chgData name="SIRAPRAPA WATTANAKUL" userId="a117ccaa-e9d5-4973-8c18-e87f7afa203e" providerId="ADAL" clId="{CFA9D597-492F-4EF9-96E7-BF49CBEE8B69}" dt="2021-11-22T06:39:06.989" v="182" actId="14100"/>
          <ac:spMkLst>
            <pc:docMk/>
            <pc:sldMk cId="3539253258" sldId="331"/>
            <ac:spMk id="3" creationId="{00000000-0000-0000-0000-000000000000}"/>
          </ac:spMkLst>
        </pc:spChg>
        <pc:picChg chg="add mod">
          <ac:chgData name="SIRAPRAPA WATTANAKUL" userId="a117ccaa-e9d5-4973-8c18-e87f7afa203e" providerId="ADAL" clId="{CFA9D597-492F-4EF9-96E7-BF49CBEE8B69}" dt="2021-11-22T06:39:04.612" v="181" actId="1076"/>
          <ac:picMkLst>
            <pc:docMk/>
            <pc:sldMk cId="3539253258" sldId="331"/>
            <ac:picMk id="5" creationId="{73D65C0C-5F52-46DF-9518-DEC1F0FFAAB6}"/>
          </ac:picMkLst>
        </pc:picChg>
      </pc:sldChg>
      <pc:sldChg chg="modSp del mod">
        <pc:chgData name="SIRAPRAPA WATTANAKUL" userId="a117ccaa-e9d5-4973-8c18-e87f7afa203e" providerId="ADAL" clId="{CFA9D597-492F-4EF9-96E7-BF49CBEE8B69}" dt="2021-11-22T07:55:18.952" v="183" actId="47"/>
        <pc:sldMkLst>
          <pc:docMk/>
          <pc:sldMk cId="598461917" sldId="332"/>
        </pc:sldMkLst>
        <pc:spChg chg="mod">
          <ac:chgData name="SIRAPRAPA WATTANAKUL" userId="a117ccaa-e9d5-4973-8c18-e87f7afa203e" providerId="ADAL" clId="{CFA9D597-492F-4EF9-96E7-BF49CBEE8B69}" dt="2021-11-22T06:16:45.255" v="176" actId="1076"/>
          <ac:spMkLst>
            <pc:docMk/>
            <pc:sldMk cId="598461917" sldId="332"/>
            <ac:spMk id="3" creationId="{00000000-0000-0000-0000-000000000000}"/>
          </ac:spMkLst>
        </pc:spChg>
      </pc:sldChg>
      <pc:sldChg chg="del">
        <pc:chgData name="SIRAPRAPA WATTANAKUL" userId="a117ccaa-e9d5-4973-8c18-e87f7afa203e" providerId="ADAL" clId="{CFA9D597-492F-4EF9-96E7-BF49CBEE8B69}" dt="2021-11-22T07:55:18.952" v="183" actId="47"/>
        <pc:sldMkLst>
          <pc:docMk/>
          <pc:sldMk cId="3148024457" sldId="333"/>
        </pc:sldMkLst>
      </pc:sldChg>
      <pc:sldChg chg="del">
        <pc:chgData name="SIRAPRAPA WATTANAKUL" userId="a117ccaa-e9d5-4973-8c18-e87f7afa203e" providerId="ADAL" clId="{CFA9D597-492F-4EF9-96E7-BF49CBEE8B69}" dt="2021-11-22T06:18:12.223" v="177" actId="47"/>
        <pc:sldMkLst>
          <pc:docMk/>
          <pc:sldMk cId="3548535863" sldId="334"/>
        </pc:sldMkLst>
      </pc:sldChg>
      <pc:sldChg chg="del">
        <pc:chgData name="SIRAPRAPA WATTANAKUL" userId="a117ccaa-e9d5-4973-8c18-e87f7afa203e" providerId="ADAL" clId="{CFA9D597-492F-4EF9-96E7-BF49CBEE8B69}" dt="2021-11-22T06:18:12.223" v="177" actId="47"/>
        <pc:sldMkLst>
          <pc:docMk/>
          <pc:sldMk cId="3922803411" sldId="335"/>
        </pc:sldMkLst>
      </pc:sldChg>
      <pc:sldChg chg="del">
        <pc:chgData name="SIRAPRAPA WATTANAKUL" userId="a117ccaa-e9d5-4973-8c18-e87f7afa203e" providerId="ADAL" clId="{CFA9D597-492F-4EF9-96E7-BF49CBEE8B69}" dt="2021-11-22T06:18:12.223" v="177" actId="47"/>
        <pc:sldMkLst>
          <pc:docMk/>
          <pc:sldMk cId="4099516580" sldId="336"/>
        </pc:sldMkLst>
      </pc:sldChg>
      <pc:sldChg chg="del">
        <pc:chgData name="SIRAPRAPA WATTANAKUL" userId="a117ccaa-e9d5-4973-8c18-e87f7afa203e" providerId="ADAL" clId="{CFA9D597-492F-4EF9-96E7-BF49CBEE8B69}" dt="2021-11-22T06:18:12.223" v="177" actId="47"/>
        <pc:sldMkLst>
          <pc:docMk/>
          <pc:sldMk cId="3084211271" sldId="337"/>
        </pc:sldMkLst>
      </pc:sldChg>
      <pc:sldChg chg="del">
        <pc:chgData name="SIRAPRAPA WATTANAKUL" userId="a117ccaa-e9d5-4973-8c18-e87f7afa203e" providerId="ADAL" clId="{CFA9D597-492F-4EF9-96E7-BF49CBEE8B69}" dt="2021-11-22T06:18:12.223" v="177" actId="47"/>
        <pc:sldMkLst>
          <pc:docMk/>
          <pc:sldMk cId="1414936820" sldId="338"/>
        </pc:sldMkLst>
      </pc:sldChg>
      <pc:sldChg chg="modSp add del mod">
        <pc:chgData name="SIRAPRAPA WATTANAKUL" userId="a117ccaa-e9d5-4973-8c18-e87f7afa203e" providerId="ADAL" clId="{CFA9D597-492F-4EF9-96E7-BF49CBEE8B69}" dt="2021-11-23T03:53:54.290" v="3983" actId="47"/>
        <pc:sldMkLst>
          <pc:docMk/>
          <pc:sldMk cId="3453342450" sldId="340"/>
        </pc:sldMkLst>
        <pc:spChg chg="mod">
          <ac:chgData name="SIRAPRAPA WATTANAKUL" userId="a117ccaa-e9d5-4973-8c18-e87f7afa203e" providerId="ADAL" clId="{CFA9D597-492F-4EF9-96E7-BF49CBEE8B69}" dt="2021-11-23T03:15:22.524" v="3980" actId="6549"/>
          <ac:spMkLst>
            <pc:docMk/>
            <pc:sldMk cId="3453342450" sldId="340"/>
            <ac:spMk id="3" creationId="{1CB0BA4B-383B-42A9-AD87-08FEA9EE5396}"/>
          </ac:spMkLst>
        </pc:spChg>
      </pc:sldChg>
      <pc:sldChg chg="add">
        <pc:chgData name="SIRAPRAPA WATTANAKUL" userId="a117ccaa-e9d5-4973-8c18-e87f7afa203e" providerId="ADAL" clId="{CFA9D597-492F-4EF9-96E7-BF49CBEE8B69}" dt="2021-11-22T06:07:28.817" v="48"/>
        <pc:sldMkLst>
          <pc:docMk/>
          <pc:sldMk cId="3313680737" sldId="341"/>
        </pc:sldMkLst>
      </pc:sldChg>
      <pc:sldChg chg="addSp delSp modSp new mod">
        <pc:chgData name="SIRAPRAPA WATTANAKUL" userId="a117ccaa-e9d5-4973-8c18-e87f7afa203e" providerId="ADAL" clId="{CFA9D597-492F-4EF9-96E7-BF49CBEE8B69}" dt="2021-11-22T13:00:26.542" v="2732" actId="113"/>
        <pc:sldMkLst>
          <pc:docMk/>
          <pc:sldMk cId="2007765803" sldId="342"/>
        </pc:sldMkLst>
        <pc:spChg chg="mod">
          <ac:chgData name="SIRAPRAPA WATTANAKUL" userId="a117ccaa-e9d5-4973-8c18-e87f7afa203e" providerId="ADAL" clId="{CFA9D597-492F-4EF9-96E7-BF49CBEE8B69}" dt="2021-11-22T12:53:28.585" v="2487"/>
          <ac:spMkLst>
            <pc:docMk/>
            <pc:sldMk cId="2007765803" sldId="342"/>
            <ac:spMk id="2" creationId="{E752896E-7112-48EB-9563-FB2F9209C76D}"/>
          </ac:spMkLst>
        </pc:spChg>
        <pc:spChg chg="mod">
          <ac:chgData name="SIRAPRAPA WATTANAKUL" userId="a117ccaa-e9d5-4973-8c18-e87f7afa203e" providerId="ADAL" clId="{CFA9D597-492F-4EF9-96E7-BF49CBEE8B69}" dt="2021-11-22T12:59:14.653" v="2664" actId="1076"/>
          <ac:spMkLst>
            <pc:docMk/>
            <pc:sldMk cId="2007765803" sldId="342"/>
            <ac:spMk id="3" creationId="{77571321-7A25-4209-842F-3C855DA5199F}"/>
          </ac:spMkLst>
        </pc:spChg>
        <pc:spChg chg="add mod">
          <ac:chgData name="SIRAPRAPA WATTANAKUL" userId="a117ccaa-e9d5-4973-8c18-e87f7afa203e" providerId="ADAL" clId="{CFA9D597-492F-4EF9-96E7-BF49CBEE8B69}" dt="2021-11-22T13:00:26.542" v="2732" actId="113"/>
          <ac:spMkLst>
            <pc:docMk/>
            <pc:sldMk cId="2007765803" sldId="342"/>
            <ac:spMk id="6" creationId="{7A86F594-3B2B-4E3E-9369-22C39ED718D3}"/>
          </ac:spMkLst>
        </pc:spChg>
        <pc:spChg chg="add mod ord">
          <ac:chgData name="SIRAPRAPA WATTANAKUL" userId="a117ccaa-e9d5-4973-8c18-e87f7afa203e" providerId="ADAL" clId="{CFA9D597-492F-4EF9-96E7-BF49CBEE8B69}" dt="2021-11-22T12:58:43.860" v="2629" actId="20577"/>
          <ac:spMkLst>
            <pc:docMk/>
            <pc:sldMk cId="2007765803" sldId="342"/>
            <ac:spMk id="7" creationId="{BCEAE107-E4EC-4039-86A6-24BD65D7F2D9}"/>
          </ac:spMkLst>
        </pc:spChg>
        <pc:spChg chg="add del">
          <ac:chgData name="SIRAPRAPA WATTANAKUL" userId="a117ccaa-e9d5-4973-8c18-e87f7afa203e" providerId="ADAL" clId="{CFA9D597-492F-4EF9-96E7-BF49CBEE8B69}" dt="2021-11-22T12:56:42.978" v="2578" actId="22"/>
          <ac:spMkLst>
            <pc:docMk/>
            <pc:sldMk cId="2007765803" sldId="342"/>
            <ac:spMk id="9" creationId="{B9D3CBFA-0CDF-43DE-BABF-CB6E8F0B10A3}"/>
          </ac:spMkLst>
        </pc:spChg>
        <pc:spChg chg="add mod">
          <ac:chgData name="SIRAPRAPA WATTANAKUL" userId="a117ccaa-e9d5-4973-8c18-e87f7afa203e" providerId="ADAL" clId="{CFA9D597-492F-4EF9-96E7-BF49CBEE8B69}" dt="2021-11-22T12:57:21.682" v="2590" actId="1076"/>
          <ac:spMkLst>
            <pc:docMk/>
            <pc:sldMk cId="2007765803" sldId="342"/>
            <ac:spMk id="10" creationId="{FC9CFDCD-26B0-48EC-9341-B6246E4C91B0}"/>
          </ac:spMkLst>
        </pc:spChg>
        <pc:spChg chg="add mod">
          <ac:chgData name="SIRAPRAPA WATTANAKUL" userId="a117ccaa-e9d5-4973-8c18-e87f7afa203e" providerId="ADAL" clId="{CFA9D597-492F-4EF9-96E7-BF49CBEE8B69}" dt="2021-11-22T12:59:49.989" v="2726" actId="313"/>
          <ac:spMkLst>
            <pc:docMk/>
            <pc:sldMk cId="2007765803" sldId="342"/>
            <ac:spMk id="11" creationId="{0751B4BC-C8E2-44EC-9F04-A63F39D01A8E}"/>
          </ac:spMkLst>
        </pc:spChg>
        <pc:spChg chg="add del mod">
          <ac:chgData name="SIRAPRAPA WATTANAKUL" userId="a117ccaa-e9d5-4973-8c18-e87f7afa203e" providerId="ADAL" clId="{CFA9D597-492F-4EF9-96E7-BF49CBEE8B69}" dt="2021-11-22T12:59:04.911" v="2661"/>
          <ac:spMkLst>
            <pc:docMk/>
            <pc:sldMk cId="2007765803" sldId="342"/>
            <ac:spMk id="12" creationId="{7E85DFE5-7EE9-4B1F-93C1-FFCF790ADF44}"/>
          </ac:spMkLst>
        </pc:spChg>
        <pc:spChg chg="add mod">
          <ac:chgData name="SIRAPRAPA WATTANAKUL" userId="a117ccaa-e9d5-4973-8c18-e87f7afa203e" providerId="ADAL" clId="{CFA9D597-492F-4EF9-96E7-BF49CBEE8B69}" dt="2021-11-22T13:00:18.271" v="2730"/>
          <ac:spMkLst>
            <pc:docMk/>
            <pc:sldMk cId="2007765803" sldId="342"/>
            <ac:spMk id="13" creationId="{F4E3979E-00F8-410F-B97B-92AEA020241F}"/>
          </ac:spMkLst>
        </pc:spChg>
        <pc:spChg chg="add mod">
          <ac:chgData name="SIRAPRAPA WATTANAKUL" userId="a117ccaa-e9d5-4973-8c18-e87f7afa203e" providerId="ADAL" clId="{CFA9D597-492F-4EF9-96E7-BF49CBEE8B69}" dt="2021-11-22T12:59:45.039" v="2722" actId="313"/>
          <ac:spMkLst>
            <pc:docMk/>
            <pc:sldMk cId="2007765803" sldId="342"/>
            <ac:spMk id="14" creationId="{4CC8492B-8522-4E47-96EE-45CBBC2B5163}"/>
          </ac:spMkLst>
        </pc:spChg>
        <pc:picChg chg="add mod">
          <ac:chgData name="SIRAPRAPA WATTANAKUL" userId="a117ccaa-e9d5-4973-8c18-e87f7afa203e" providerId="ADAL" clId="{CFA9D597-492F-4EF9-96E7-BF49CBEE8B69}" dt="2021-11-22T12:54:27.742" v="2489" actId="1076"/>
          <ac:picMkLst>
            <pc:docMk/>
            <pc:sldMk cId="2007765803" sldId="342"/>
            <ac:picMk id="5" creationId="{2A06E66B-E4A2-448B-8B22-2CD4D91E2E29}"/>
          </ac:picMkLst>
        </pc:picChg>
      </pc:sldChg>
      <pc:sldChg chg="new del">
        <pc:chgData name="SIRAPRAPA WATTANAKUL" userId="a117ccaa-e9d5-4973-8c18-e87f7afa203e" providerId="ADAL" clId="{CFA9D597-492F-4EF9-96E7-BF49CBEE8B69}" dt="2021-11-22T07:57:40.765" v="225" actId="47"/>
        <pc:sldMkLst>
          <pc:docMk/>
          <pc:sldMk cId="2916778187" sldId="342"/>
        </pc:sldMkLst>
      </pc:sldChg>
      <pc:sldChg chg="new del">
        <pc:chgData name="SIRAPRAPA WATTANAKUL" userId="a117ccaa-e9d5-4973-8c18-e87f7afa203e" providerId="ADAL" clId="{CFA9D597-492F-4EF9-96E7-BF49CBEE8B69}" dt="2021-11-23T03:53:56.123" v="3984" actId="47"/>
        <pc:sldMkLst>
          <pc:docMk/>
          <pc:sldMk cId="940233152" sldId="343"/>
        </pc:sldMkLst>
      </pc:sldChg>
    </pc:docChg>
  </pc:docChgLst>
  <pc:docChgLst>
    <pc:chgData name="PATHATHAI NALUMPOON" userId="S::pathathai.n@cmu.ac.th::7f00b62f-4528-443b-8bf4-d0292cf23708" providerId="AD" clId="Web-{9D154DAA-4EE7-450A-B47C-74A22D6109AD}"/>
    <pc:docChg chg="addSld modSld">
      <pc:chgData name="PATHATHAI NALUMPOON" userId="S::pathathai.n@cmu.ac.th::7f00b62f-4528-443b-8bf4-d0292cf23708" providerId="AD" clId="Web-{9D154DAA-4EE7-450A-B47C-74A22D6109AD}" dt="2021-11-23T06:25:58.320" v="83" actId="20577"/>
      <pc:docMkLst>
        <pc:docMk/>
      </pc:docMkLst>
      <pc:sldChg chg="modSp">
        <pc:chgData name="PATHATHAI NALUMPOON" userId="S::pathathai.n@cmu.ac.th::7f00b62f-4528-443b-8bf4-d0292cf23708" providerId="AD" clId="Web-{9D154DAA-4EE7-450A-B47C-74A22D6109AD}" dt="2021-11-23T06:19:18.842" v="41" actId="20577"/>
        <pc:sldMkLst>
          <pc:docMk/>
          <pc:sldMk cId="657418136" sldId="262"/>
        </pc:sldMkLst>
        <pc:spChg chg="mod">
          <ac:chgData name="PATHATHAI NALUMPOON" userId="S::pathathai.n@cmu.ac.th::7f00b62f-4528-443b-8bf4-d0292cf23708" providerId="AD" clId="Web-{9D154DAA-4EE7-450A-B47C-74A22D6109AD}" dt="2021-11-23T06:19:18.842" v="41" actId="20577"/>
          <ac:spMkLst>
            <pc:docMk/>
            <pc:sldMk cId="657418136" sldId="262"/>
            <ac:spMk id="3" creationId="{00000000-0000-0000-0000-000000000000}"/>
          </ac:spMkLst>
        </pc:spChg>
      </pc:sldChg>
      <pc:sldChg chg="addSp delSp modSp">
        <pc:chgData name="PATHATHAI NALUMPOON" userId="S::pathathai.n@cmu.ac.th::7f00b62f-4528-443b-8bf4-d0292cf23708" providerId="AD" clId="Web-{9D154DAA-4EE7-450A-B47C-74A22D6109AD}" dt="2021-11-23T06:20:25.125" v="57" actId="20577"/>
        <pc:sldMkLst>
          <pc:docMk/>
          <pc:sldMk cId="1078154369" sldId="305"/>
        </pc:sldMkLst>
        <pc:spChg chg="add mod">
          <ac:chgData name="PATHATHAI NALUMPOON" userId="S::pathathai.n@cmu.ac.th::7f00b62f-4528-443b-8bf4-d0292cf23708" providerId="AD" clId="Web-{9D154DAA-4EE7-450A-B47C-74A22D6109AD}" dt="2021-11-23T06:20:25.125" v="57" actId="20577"/>
          <ac:spMkLst>
            <pc:docMk/>
            <pc:sldMk cId="1078154369" sldId="305"/>
            <ac:spMk id="3" creationId="{91CCB6F6-A5A2-4C0F-8DAD-CFB2F28C365E}"/>
          </ac:spMkLst>
        </pc:spChg>
        <pc:picChg chg="add del mod">
          <ac:chgData name="PATHATHAI NALUMPOON" userId="S::pathathai.n@cmu.ac.th::7f00b62f-4528-443b-8bf4-d0292cf23708" providerId="AD" clId="Web-{9D154DAA-4EE7-450A-B47C-74A22D6109AD}" dt="2021-11-23T06:19:48.593" v="47"/>
          <ac:picMkLst>
            <pc:docMk/>
            <pc:sldMk cId="1078154369" sldId="305"/>
            <ac:picMk id="2" creationId="{39037722-B22B-4A24-B496-0742004E641F}"/>
          </ac:picMkLst>
        </pc:picChg>
      </pc:sldChg>
      <pc:sldChg chg="modSp">
        <pc:chgData name="PATHATHAI NALUMPOON" userId="S::pathathai.n@cmu.ac.th::7f00b62f-4528-443b-8bf4-d0292cf23708" providerId="AD" clId="Web-{9D154DAA-4EE7-450A-B47C-74A22D6109AD}" dt="2021-11-23T06:20:57.376" v="62" actId="20577"/>
        <pc:sldMkLst>
          <pc:docMk/>
          <pc:sldMk cId="799541827" sldId="308"/>
        </pc:sldMkLst>
        <pc:spChg chg="mod">
          <ac:chgData name="PATHATHAI NALUMPOON" userId="S::pathathai.n@cmu.ac.th::7f00b62f-4528-443b-8bf4-d0292cf23708" providerId="AD" clId="Web-{9D154DAA-4EE7-450A-B47C-74A22D6109AD}" dt="2021-11-23T06:20:57.376" v="62" actId="20577"/>
          <ac:spMkLst>
            <pc:docMk/>
            <pc:sldMk cId="799541827" sldId="308"/>
            <ac:spMk id="25603" creationId="{00000000-0000-0000-0000-000000000000}"/>
          </ac:spMkLst>
        </pc:spChg>
      </pc:sldChg>
      <pc:sldChg chg="modSp">
        <pc:chgData name="PATHATHAI NALUMPOON" userId="S::pathathai.n@cmu.ac.th::7f00b62f-4528-443b-8bf4-d0292cf23708" providerId="AD" clId="Web-{9D154DAA-4EE7-450A-B47C-74A22D6109AD}" dt="2021-11-23T06:25:58.320" v="83" actId="20577"/>
        <pc:sldMkLst>
          <pc:docMk/>
          <pc:sldMk cId="1111435396" sldId="312"/>
        </pc:sldMkLst>
        <pc:spChg chg="mod">
          <ac:chgData name="PATHATHAI NALUMPOON" userId="S::pathathai.n@cmu.ac.th::7f00b62f-4528-443b-8bf4-d0292cf23708" providerId="AD" clId="Web-{9D154DAA-4EE7-450A-B47C-74A22D6109AD}" dt="2021-11-23T06:25:58.320" v="83" actId="20577"/>
          <ac:spMkLst>
            <pc:docMk/>
            <pc:sldMk cId="1111435396" sldId="312"/>
            <ac:spMk id="3" creationId="{00000000-0000-0000-0000-000000000000}"/>
          </ac:spMkLst>
        </pc:spChg>
      </pc:sldChg>
      <pc:sldChg chg="addSp modSp">
        <pc:chgData name="PATHATHAI NALUMPOON" userId="S::pathathai.n@cmu.ac.th::7f00b62f-4528-443b-8bf4-d0292cf23708" providerId="AD" clId="Web-{9D154DAA-4EE7-450A-B47C-74A22D6109AD}" dt="2021-11-23T06:23:12.816" v="81" actId="14100"/>
        <pc:sldMkLst>
          <pc:docMk/>
          <pc:sldMk cId="0" sldId="320"/>
        </pc:sldMkLst>
        <pc:spChg chg="mod">
          <ac:chgData name="PATHATHAI NALUMPOON" userId="S::pathathai.n@cmu.ac.th::7f00b62f-4528-443b-8bf4-d0292cf23708" providerId="AD" clId="Web-{9D154DAA-4EE7-450A-B47C-74A22D6109AD}" dt="2021-11-23T06:21:38.048" v="73" actId="20577"/>
          <ac:spMkLst>
            <pc:docMk/>
            <pc:sldMk cId="0" sldId="320"/>
            <ac:spMk id="2" creationId="{8C864179-3C5F-4D4A-948B-8BCCF9CC842C}"/>
          </ac:spMkLst>
        </pc:spChg>
        <pc:spChg chg="add mod">
          <ac:chgData name="PATHATHAI NALUMPOON" userId="S::pathathai.n@cmu.ac.th::7f00b62f-4528-443b-8bf4-d0292cf23708" providerId="AD" clId="Web-{9D154DAA-4EE7-450A-B47C-74A22D6109AD}" dt="2021-11-23T06:23:12.816" v="81" actId="14100"/>
          <ac:spMkLst>
            <pc:docMk/>
            <pc:sldMk cId="0" sldId="320"/>
            <ac:spMk id="3" creationId="{04ADE4CF-DE2D-40F8-ABB4-302CB5C14E2D}"/>
          </ac:spMkLst>
        </pc:spChg>
      </pc:sldChg>
      <pc:sldChg chg="addSp modSp">
        <pc:chgData name="PATHATHAI NALUMPOON" userId="S::pathathai.n@cmu.ac.th::7f00b62f-4528-443b-8bf4-d0292cf23708" providerId="AD" clId="Web-{9D154DAA-4EE7-450A-B47C-74A22D6109AD}" dt="2021-11-23T06:21:15.751" v="67"/>
        <pc:sldMkLst>
          <pc:docMk/>
          <pc:sldMk cId="0" sldId="321"/>
        </pc:sldMkLst>
        <pc:spChg chg="add mod">
          <ac:chgData name="PATHATHAI NALUMPOON" userId="S::pathathai.n@cmu.ac.th::7f00b62f-4528-443b-8bf4-d0292cf23708" providerId="AD" clId="Web-{9D154DAA-4EE7-450A-B47C-74A22D6109AD}" dt="2021-11-23T06:21:15.751" v="67"/>
          <ac:spMkLst>
            <pc:docMk/>
            <pc:sldMk cId="0" sldId="321"/>
            <ac:spMk id="2" creationId="{FD2E390C-33FB-4456-B88C-2B127E4B9B8D}"/>
          </ac:spMkLst>
        </pc:spChg>
      </pc:sldChg>
      <pc:sldChg chg="modSp new">
        <pc:chgData name="PATHATHAI NALUMPOON" userId="S::pathathai.n@cmu.ac.th::7f00b62f-4528-443b-8bf4-d0292cf23708" providerId="AD" clId="Web-{9D154DAA-4EE7-450A-B47C-74A22D6109AD}" dt="2021-11-23T06:17:58.622" v="33" actId="20577"/>
        <pc:sldMkLst>
          <pc:docMk/>
          <pc:sldMk cId="3936025240" sldId="343"/>
        </pc:sldMkLst>
        <pc:spChg chg="mod">
          <ac:chgData name="PATHATHAI NALUMPOON" userId="S::pathathai.n@cmu.ac.th::7f00b62f-4528-443b-8bf4-d0292cf23708" providerId="AD" clId="Web-{9D154DAA-4EE7-450A-B47C-74A22D6109AD}" dt="2021-11-23T06:16:12.307" v="6" actId="20577"/>
          <ac:spMkLst>
            <pc:docMk/>
            <pc:sldMk cId="3936025240" sldId="343"/>
            <ac:spMk id="2" creationId="{5BD09576-AA16-4018-83AF-E5A7F4DB87DD}"/>
          </ac:spMkLst>
        </pc:spChg>
        <pc:spChg chg="mod">
          <ac:chgData name="PATHATHAI NALUMPOON" userId="S::pathathai.n@cmu.ac.th::7f00b62f-4528-443b-8bf4-d0292cf23708" providerId="AD" clId="Web-{9D154DAA-4EE7-450A-B47C-74A22D6109AD}" dt="2021-11-23T06:17:58.622" v="33" actId="20577"/>
          <ac:spMkLst>
            <pc:docMk/>
            <pc:sldMk cId="3936025240" sldId="343"/>
            <ac:spMk id="3" creationId="{14B71C13-C386-4257-B764-71662D3BEBB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86224-4115-4A0B-A50C-15030ECB27F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2A27ADE5-D8AC-4C9D-BE66-D717730AD8DF}">
      <dgm:prSet phldrT="[Text]"/>
      <dgm:spPr/>
      <dgm:t>
        <a:bodyPr/>
        <a:lstStyle/>
        <a:p>
          <a:r>
            <a:rPr lang="en-GB"/>
            <a:t>CSS vs HTML</a:t>
          </a:r>
        </a:p>
      </dgm:t>
    </dgm:pt>
    <dgm:pt modelId="{683A1FD8-0361-4AEE-8BAD-BB387BC79441}" type="parTrans" cxnId="{FDFCF39A-1017-4F68-BAED-F08EB5FDF048}">
      <dgm:prSet/>
      <dgm:spPr/>
      <dgm:t>
        <a:bodyPr/>
        <a:lstStyle/>
        <a:p>
          <a:endParaRPr lang="en-GB"/>
        </a:p>
      </dgm:t>
    </dgm:pt>
    <dgm:pt modelId="{7145FC71-EAD3-4E24-9A8B-FA20AF29F78A}" type="sibTrans" cxnId="{FDFCF39A-1017-4F68-BAED-F08EB5FDF048}">
      <dgm:prSet/>
      <dgm:spPr/>
      <dgm:t>
        <a:bodyPr/>
        <a:lstStyle/>
        <a:p>
          <a:endParaRPr lang="en-GB"/>
        </a:p>
      </dgm:t>
    </dgm:pt>
    <dgm:pt modelId="{9BC129CD-B5F0-4668-A27B-D47AE2D836A2}">
      <dgm:prSet phldrT="[Text]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CSS</a:t>
          </a:r>
          <a:endParaRPr lang="en-GB"/>
        </a:p>
      </dgm:t>
    </dgm:pt>
    <dgm:pt modelId="{3F4C9647-B605-44B0-845E-A799ABD43F87}" type="parTrans" cxnId="{051D4AC2-EBAF-447D-8273-4BF7156CF3E1}">
      <dgm:prSet/>
      <dgm:spPr/>
      <dgm:t>
        <a:bodyPr/>
        <a:lstStyle/>
        <a:p>
          <a:endParaRPr lang="en-GB"/>
        </a:p>
      </dgm:t>
    </dgm:pt>
    <dgm:pt modelId="{953B3E1D-6065-4AAE-8B8F-D2B31578ADED}" type="sibTrans" cxnId="{051D4AC2-EBAF-447D-8273-4BF7156CF3E1}">
      <dgm:prSet/>
      <dgm:spPr/>
      <dgm:t>
        <a:bodyPr/>
        <a:lstStyle/>
        <a:p>
          <a:endParaRPr lang="en-GB"/>
        </a:p>
      </dgm:t>
    </dgm:pt>
    <dgm:pt modelId="{D8C19B05-ED37-466C-AC9D-A652E266FA94}">
      <dgm:prSet phldrT="[Text]"/>
      <dgm:spPr/>
      <dgm:t>
        <a:bodyPr/>
        <a:lstStyle/>
        <a:p>
          <a:r>
            <a:rPr lang="en-GB"/>
            <a:t>Using CSS</a:t>
          </a:r>
        </a:p>
      </dgm:t>
    </dgm:pt>
    <dgm:pt modelId="{A3D656F5-CD21-48EB-BDEF-12621EE616E8}" type="parTrans" cxnId="{A0004B0A-E973-4BD7-B94B-EC25EA9A0FD2}">
      <dgm:prSet/>
      <dgm:spPr/>
      <dgm:t>
        <a:bodyPr/>
        <a:lstStyle/>
        <a:p>
          <a:endParaRPr lang="en-GB"/>
        </a:p>
      </dgm:t>
    </dgm:pt>
    <dgm:pt modelId="{34E856EC-E2CF-4B79-9A62-65DEAA4FAE52}" type="sibTrans" cxnId="{A0004B0A-E973-4BD7-B94B-EC25EA9A0FD2}">
      <dgm:prSet/>
      <dgm:spPr/>
      <dgm:t>
        <a:bodyPr/>
        <a:lstStyle/>
        <a:p>
          <a:endParaRPr lang="en-GB"/>
        </a:p>
      </dgm:t>
    </dgm:pt>
    <dgm:pt modelId="{14D14875-F0CA-4672-8F3D-3D5C36A6A121}">
      <dgm:prSet/>
      <dgm:spPr/>
      <dgm:t>
        <a:bodyPr/>
        <a:lstStyle/>
        <a:p>
          <a:r>
            <a:rPr lang="en-GB"/>
            <a:t>Lab2-Review</a:t>
          </a:r>
        </a:p>
      </dgm:t>
    </dgm:pt>
    <dgm:pt modelId="{6D968982-8DD3-4C5D-898E-AB6A49F67DF6}" type="parTrans" cxnId="{7A3CCC74-5E86-457F-A5E1-00993D93B605}">
      <dgm:prSet/>
      <dgm:spPr/>
      <dgm:t>
        <a:bodyPr/>
        <a:lstStyle/>
        <a:p>
          <a:endParaRPr lang="en-GB"/>
        </a:p>
      </dgm:t>
    </dgm:pt>
    <dgm:pt modelId="{B566BCD5-F48F-4BD7-869F-24A8858C1766}" type="sibTrans" cxnId="{7A3CCC74-5E86-457F-A5E1-00993D93B605}">
      <dgm:prSet/>
      <dgm:spPr/>
      <dgm:t>
        <a:bodyPr/>
        <a:lstStyle/>
        <a:p>
          <a:endParaRPr lang="en-GB"/>
        </a:p>
      </dgm:t>
    </dgm:pt>
    <dgm:pt modelId="{CE2CA0CA-E891-4240-8145-6961BE747695}">
      <dgm:prSet phldrT="[Text]"/>
      <dgm:spPr/>
      <dgm:t>
        <a:bodyPr/>
        <a:lstStyle/>
        <a:p>
          <a:r>
            <a:rPr lang="en-GB"/>
            <a:t>About CSS</a:t>
          </a:r>
        </a:p>
      </dgm:t>
    </dgm:pt>
    <dgm:pt modelId="{CD673BAF-D35F-4AF5-A912-F6D5063F30DD}" type="parTrans" cxnId="{EF4A95ED-2A82-4AA2-9ABF-51596DA6216E}">
      <dgm:prSet/>
      <dgm:spPr/>
      <dgm:t>
        <a:bodyPr/>
        <a:lstStyle/>
        <a:p>
          <a:endParaRPr lang="en-GB"/>
        </a:p>
      </dgm:t>
    </dgm:pt>
    <dgm:pt modelId="{0D2282BD-D609-494F-8B8D-11EE23CD8723}" type="sibTrans" cxnId="{EF4A95ED-2A82-4AA2-9ABF-51596DA6216E}">
      <dgm:prSet/>
      <dgm:spPr/>
      <dgm:t>
        <a:bodyPr/>
        <a:lstStyle/>
        <a:p>
          <a:endParaRPr lang="en-GB"/>
        </a:p>
      </dgm:t>
    </dgm:pt>
    <dgm:pt modelId="{A61644DE-6DB1-48F1-BD0D-F5D5D5E698F7}">
      <dgm:prSet phldrT="[Text]"/>
      <dgm:spPr/>
      <dgm:t>
        <a:bodyPr/>
        <a:lstStyle/>
        <a:p>
          <a:r>
            <a:rPr lang="en-GB"/>
            <a:t>What CSS?</a:t>
          </a:r>
        </a:p>
      </dgm:t>
    </dgm:pt>
    <dgm:pt modelId="{13E46715-7815-4D5C-B94D-9E09458DF281}" type="parTrans" cxnId="{C60E0DD9-C5C4-4975-8737-2642F108C40C}">
      <dgm:prSet/>
      <dgm:spPr/>
      <dgm:t>
        <a:bodyPr/>
        <a:lstStyle/>
        <a:p>
          <a:endParaRPr lang="en-GB"/>
        </a:p>
      </dgm:t>
    </dgm:pt>
    <dgm:pt modelId="{B445E2BC-0F10-43E2-9683-C5118E7B15B8}" type="sibTrans" cxnId="{C60E0DD9-C5C4-4975-8737-2642F108C40C}">
      <dgm:prSet/>
      <dgm:spPr/>
      <dgm:t>
        <a:bodyPr/>
        <a:lstStyle/>
        <a:p>
          <a:endParaRPr lang="en-GB"/>
        </a:p>
      </dgm:t>
    </dgm:pt>
    <dgm:pt modelId="{CBDCAD99-BE05-4889-AE2A-317DF510B24E}">
      <dgm:prSet phldrT="[Text]"/>
      <dgm:spPr/>
      <dgm:t>
        <a:bodyPr/>
        <a:lstStyle/>
        <a:p>
          <a:r>
            <a:rPr lang="en-GB"/>
            <a:t>Why CSS?</a:t>
          </a:r>
        </a:p>
      </dgm:t>
    </dgm:pt>
    <dgm:pt modelId="{608D699B-45D1-4276-A8EF-1A02C041769F}" type="parTrans" cxnId="{311B3EA5-681C-4B21-BB16-C6D352BACC58}">
      <dgm:prSet/>
      <dgm:spPr/>
      <dgm:t>
        <a:bodyPr/>
        <a:lstStyle/>
        <a:p>
          <a:endParaRPr lang="en-GB"/>
        </a:p>
      </dgm:t>
    </dgm:pt>
    <dgm:pt modelId="{F99BEFF1-4AF0-4910-9C49-E429A7EF30C6}" type="sibTrans" cxnId="{311B3EA5-681C-4B21-BB16-C6D352BACC58}">
      <dgm:prSet/>
      <dgm:spPr/>
      <dgm:t>
        <a:bodyPr/>
        <a:lstStyle/>
        <a:p>
          <a:endParaRPr lang="en-GB"/>
        </a:p>
      </dgm:t>
    </dgm:pt>
    <dgm:pt modelId="{CDE7F120-2026-4DD0-B86D-5AB9619B1220}">
      <dgm:prSet phldrT="[Text]"/>
      <dgm:spPr/>
      <dgm:t>
        <a:bodyPr/>
        <a:lstStyle/>
        <a:p>
          <a:r>
            <a:rPr lang="en-GB"/>
            <a:t>Inline</a:t>
          </a:r>
        </a:p>
      </dgm:t>
    </dgm:pt>
    <dgm:pt modelId="{807AE172-79C6-4175-B61D-DE576D0BF8F8}" type="parTrans" cxnId="{1D61188B-8036-4732-81E9-E0DC87954C2D}">
      <dgm:prSet/>
      <dgm:spPr/>
      <dgm:t>
        <a:bodyPr/>
        <a:lstStyle/>
        <a:p>
          <a:endParaRPr lang="en-GB"/>
        </a:p>
      </dgm:t>
    </dgm:pt>
    <dgm:pt modelId="{A350B10E-A50F-4A4D-9A5C-96A912F092E8}" type="sibTrans" cxnId="{1D61188B-8036-4732-81E9-E0DC87954C2D}">
      <dgm:prSet/>
      <dgm:spPr/>
      <dgm:t>
        <a:bodyPr/>
        <a:lstStyle/>
        <a:p>
          <a:endParaRPr lang="en-GB"/>
        </a:p>
      </dgm:t>
    </dgm:pt>
    <dgm:pt modelId="{F287F45B-AE96-4611-939F-53156FA6E1EE}">
      <dgm:prSet phldrT="[Text]"/>
      <dgm:spPr/>
      <dgm:t>
        <a:bodyPr/>
        <a:lstStyle/>
        <a:p>
          <a:r>
            <a:rPr lang="en-GB"/>
            <a:t>Embedded</a:t>
          </a:r>
        </a:p>
      </dgm:t>
    </dgm:pt>
    <dgm:pt modelId="{CFA311D2-F8D6-4AF0-8EF4-D5B0025D1202}" type="parTrans" cxnId="{21C98918-8F94-4FAF-8A6A-B3813F7A05BB}">
      <dgm:prSet/>
      <dgm:spPr/>
      <dgm:t>
        <a:bodyPr/>
        <a:lstStyle/>
        <a:p>
          <a:endParaRPr lang="en-GB"/>
        </a:p>
      </dgm:t>
    </dgm:pt>
    <dgm:pt modelId="{A36D7688-0247-44C4-A7FF-CB297554A4F5}" type="sibTrans" cxnId="{21C98918-8F94-4FAF-8A6A-B3813F7A05BB}">
      <dgm:prSet/>
      <dgm:spPr/>
      <dgm:t>
        <a:bodyPr/>
        <a:lstStyle/>
        <a:p>
          <a:endParaRPr lang="en-GB"/>
        </a:p>
      </dgm:t>
    </dgm:pt>
    <dgm:pt modelId="{748AF5B4-BA3C-4510-B911-AC16F442EBB7}">
      <dgm:prSet phldrT="[Text]"/>
      <dgm:spPr/>
      <dgm:t>
        <a:bodyPr/>
        <a:lstStyle/>
        <a:p>
          <a:r>
            <a:rPr lang="en-GB"/>
            <a:t>External</a:t>
          </a:r>
        </a:p>
      </dgm:t>
    </dgm:pt>
    <dgm:pt modelId="{5229340F-FF1C-4325-B4C4-E4070F054ACE}" type="parTrans" cxnId="{60169BDC-576A-414D-B0B7-0EAEDE2D7B9C}">
      <dgm:prSet/>
      <dgm:spPr/>
      <dgm:t>
        <a:bodyPr/>
        <a:lstStyle/>
        <a:p>
          <a:endParaRPr lang="en-GB"/>
        </a:p>
      </dgm:t>
    </dgm:pt>
    <dgm:pt modelId="{1D0F33E2-B841-4704-8ADA-A746BEB162A7}" type="sibTrans" cxnId="{60169BDC-576A-414D-B0B7-0EAEDE2D7B9C}">
      <dgm:prSet/>
      <dgm:spPr/>
      <dgm:t>
        <a:bodyPr/>
        <a:lstStyle/>
        <a:p>
          <a:endParaRPr lang="en-GB"/>
        </a:p>
      </dgm:t>
    </dgm:pt>
    <dgm:pt modelId="{63EEE67C-4B1B-4B3E-90CF-0E49D097A2CC}">
      <dgm:prSet phldrT="[Text]"/>
      <dgm:spPr/>
      <dgm:t>
        <a:bodyPr/>
        <a:lstStyle/>
        <a:p>
          <a:r>
            <a:rPr lang="en-GB"/>
            <a:t>CSS Formatting</a:t>
          </a:r>
        </a:p>
      </dgm:t>
    </dgm:pt>
    <dgm:pt modelId="{182CEFAD-AAC4-4EB1-8134-A729031F4636}" type="parTrans" cxnId="{E3CBC860-2086-478E-9CE9-1E71906D030B}">
      <dgm:prSet/>
      <dgm:spPr/>
      <dgm:t>
        <a:bodyPr/>
        <a:lstStyle/>
        <a:p>
          <a:endParaRPr lang="en-GB"/>
        </a:p>
      </dgm:t>
    </dgm:pt>
    <dgm:pt modelId="{5E041E5B-4A83-4E46-829A-14F5A155E574}" type="sibTrans" cxnId="{E3CBC860-2086-478E-9CE9-1E71906D030B}">
      <dgm:prSet/>
      <dgm:spPr/>
      <dgm:t>
        <a:bodyPr/>
        <a:lstStyle/>
        <a:p>
          <a:endParaRPr lang="en-GB"/>
        </a:p>
      </dgm:t>
    </dgm:pt>
    <dgm:pt modelId="{576BAA1D-AFAE-47DB-94A9-DDF58EEA265C}">
      <dgm:prSet phldrT="[Text]"/>
      <dgm:spPr/>
      <dgm:t>
        <a:bodyPr/>
        <a:lstStyle/>
        <a:p>
          <a:r>
            <a:rPr lang="en-GB"/>
            <a:t>Colour</a:t>
          </a:r>
        </a:p>
      </dgm:t>
    </dgm:pt>
    <dgm:pt modelId="{34D87064-131D-4495-AEAE-B31989781CD6}" type="parTrans" cxnId="{FC5B54EC-DD3D-41C5-B0BC-51993BFCF75E}">
      <dgm:prSet/>
      <dgm:spPr/>
      <dgm:t>
        <a:bodyPr/>
        <a:lstStyle/>
        <a:p>
          <a:endParaRPr lang="en-GB"/>
        </a:p>
      </dgm:t>
    </dgm:pt>
    <dgm:pt modelId="{877F9B75-080E-4D56-9C73-810A312A5680}" type="sibTrans" cxnId="{FC5B54EC-DD3D-41C5-B0BC-51993BFCF75E}">
      <dgm:prSet/>
      <dgm:spPr/>
      <dgm:t>
        <a:bodyPr/>
        <a:lstStyle/>
        <a:p>
          <a:endParaRPr lang="en-GB"/>
        </a:p>
      </dgm:t>
    </dgm:pt>
    <dgm:pt modelId="{CF5888AA-17CD-470C-B78E-E4366CD80825}">
      <dgm:prSet phldrT="[Text]"/>
      <dgm:spPr/>
      <dgm:t>
        <a:bodyPr/>
        <a:lstStyle/>
        <a:p>
          <a:r>
            <a:rPr lang="en-GB"/>
            <a:t>Text</a:t>
          </a:r>
        </a:p>
      </dgm:t>
    </dgm:pt>
    <dgm:pt modelId="{ABEDA0C8-A1F0-44AD-BFE0-1A5EF8F4ADBA}" type="parTrans" cxnId="{145470EB-9FC7-4C8F-84F5-ABD5FE15C68A}">
      <dgm:prSet/>
      <dgm:spPr/>
      <dgm:t>
        <a:bodyPr/>
        <a:lstStyle/>
        <a:p>
          <a:endParaRPr lang="en-GB"/>
        </a:p>
      </dgm:t>
    </dgm:pt>
    <dgm:pt modelId="{AA12878D-CC03-44D5-8042-0C7B1D48F54C}" type="sibTrans" cxnId="{145470EB-9FC7-4C8F-84F5-ABD5FE15C68A}">
      <dgm:prSet/>
      <dgm:spPr/>
      <dgm:t>
        <a:bodyPr/>
        <a:lstStyle/>
        <a:p>
          <a:endParaRPr lang="en-GB"/>
        </a:p>
      </dgm:t>
    </dgm:pt>
    <dgm:pt modelId="{7F8FF675-EAEF-4292-A773-02E5B65A7554}">
      <dgm:prSet phldrT="[Text]"/>
      <dgm:spPr/>
      <dgm:t>
        <a:bodyPr/>
        <a:lstStyle/>
        <a:p>
          <a:r>
            <a:rPr lang="en-GB"/>
            <a:t>CSS Grouping</a:t>
          </a:r>
        </a:p>
      </dgm:t>
    </dgm:pt>
    <dgm:pt modelId="{326A28C4-FF1A-4C12-BF5F-0EBB24126090}" type="parTrans" cxnId="{04F05B3F-C877-44C9-8996-2E1E1C11AB38}">
      <dgm:prSet/>
      <dgm:spPr/>
      <dgm:t>
        <a:bodyPr/>
        <a:lstStyle/>
        <a:p>
          <a:endParaRPr lang="en-GB"/>
        </a:p>
      </dgm:t>
    </dgm:pt>
    <dgm:pt modelId="{500B4F5F-1283-4EBA-8352-03190F9A3799}" type="sibTrans" cxnId="{04F05B3F-C877-44C9-8996-2E1E1C11AB38}">
      <dgm:prSet/>
      <dgm:spPr/>
      <dgm:t>
        <a:bodyPr/>
        <a:lstStyle/>
        <a:p>
          <a:endParaRPr lang="en-GB"/>
        </a:p>
      </dgm:t>
    </dgm:pt>
    <dgm:pt modelId="{14B0DA62-CBCD-43C6-B717-CA52C80DF873}">
      <dgm:prSet phldrT="[Text]"/>
      <dgm:spPr/>
      <dgm:t>
        <a:bodyPr/>
        <a:lstStyle/>
        <a:p>
          <a:r>
            <a:rPr lang="en-GB"/>
            <a:t>Identify element</a:t>
          </a:r>
        </a:p>
      </dgm:t>
    </dgm:pt>
    <dgm:pt modelId="{268D2303-57A7-497C-8E31-7F7B3CBAA55C}" type="parTrans" cxnId="{3AB41CDD-6DF1-40E9-9825-0245925715AF}">
      <dgm:prSet/>
      <dgm:spPr/>
      <dgm:t>
        <a:bodyPr/>
        <a:lstStyle/>
        <a:p>
          <a:endParaRPr lang="en-GB"/>
        </a:p>
      </dgm:t>
    </dgm:pt>
    <dgm:pt modelId="{3580281E-1077-406A-B88C-BFA81A680D67}" type="sibTrans" cxnId="{3AB41CDD-6DF1-40E9-9825-0245925715AF}">
      <dgm:prSet/>
      <dgm:spPr/>
      <dgm:t>
        <a:bodyPr/>
        <a:lstStyle/>
        <a:p>
          <a:endParaRPr lang="en-GB"/>
        </a:p>
      </dgm:t>
    </dgm:pt>
    <dgm:pt modelId="{EDA90776-6584-4FB5-9280-36B3C5B0E202}">
      <dgm:prSet phldrT="[Text]"/>
      <dgm:spPr/>
      <dgm:t>
        <a:bodyPr/>
        <a:lstStyle/>
        <a:p>
          <a:r>
            <a:rPr lang="en-GB"/>
            <a:t>Group elements</a:t>
          </a:r>
        </a:p>
      </dgm:t>
    </dgm:pt>
    <dgm:pt modelId="{10859BEF-635C-4A30-A4C3-AC1C208FA2D5}" type="parTrans" cxnId="{E1ACE2CB-C97D-422D-BFA9-04E3320ACA6D}">
      <dgm:prSet/>
      <dgm:spPr/>
      <dgm:t>
        <a:bodyPr/>
        <a:lstStyle/>
        <a:p>
          <a:endParaRPr lang="en-GB"/>
        </a:p>
      </dgm:t>
    </dgm:pt>
    <dgm:pt modelId="{AA305685-8E65-4B71-B028-CD698DAE3891}" type="sibTrans" cxnId="{E1ACE2CB-C97D-422D-BFA9-04E3320ACA6D}">
      <dgm:prSet/>
      <dgm:spPr/>
      <dgm:t>
        <a:bodyPr/>
        <a:lstStyle/>
        <a:p>
          <a:endParaRPr lang="en-GB"/>
        </a:p>
      </dgm:t>
    </dgm:pt>
    <dgm:pt modelId="{555005B2-257D-4DAD-8291-97884E3A6822}" type="pres">
      <dgm:prSet presAssocID="{FFF86224-4115-4A0B-A50C-15030ECB27F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D327A2-F282-4394-90D0-A629F4976538}" type="pres">
      <dgm:prSet presAssocID="{14D14875-F0CA-4672-8F3D-3D5C36A6A121}" presName="hierRoot1" presStyleCnt="0">
        <dgm:presLayoutVars>
          <dgm:hierBranch val="init"/>
        </dgm:presLayoutVars>
      </dgm:prSet>
      <dgm:spPr/>
    </dgm:pt>
    <dgm:pt modelId="{D6046C2D-A34B-4E58-B432-D7366A6A00FB}" type="pres">
      <dgm:prSet presAssocID="{14D14875-F0CA-4672-8F3D-3D5C36A6A121}" presName="rootComposite1" presStyleCnt="0"/>
      <dgm:spPr/>
    </dgm:pt>
    <dgm:pt modelId="{8DCF1434-FB0B-4308-83E9-E7CC5ECB666C}" type="pres">
      <dgm:prSet presAssocID="{14D14875-F0CA-4672-8F3D-3D5C36A6A121}" presName="rootText1" presStyleLbl="alignAcc1" presStyleIdx="0" presStyleCnt="0">
        <dgm:presLayoutVars>
          <dgm:chPref val="3"/>
        </dgm:presLayoutVars>
      </dgm:prSet>
      <dgm:spPr/>
    </dgm:pt>
    <dgm:pt modelId="{3DCCCE7D-843C-4EBB-98A8-629F221499CA}" type="pres">
      <dgm:prSet presAssocID="{14D14875-F0CA-4672-8F3D-3D5C36A6A121}" presName="topArc1" presStyleLbl="parChTrans1D1" presStyleIdx="0" presStyleCnt="32"/>
      <dgm:spPr/>
    </dgm:pt>
    <dgm:pt modelId="{BBAB132E-DDF7-4FDC-B88D-A01A421EDF28}" type="pres">
      <dgm:prSet presAssocID="{14D14875-F0CA-4672-8F3D-3D5C36A6A121}" presName="bottomArc1" presStyleLbl="parChTrans1D1" presStyleIdx="1" presStyleCnt="32"/>
      <dgm:spPr/>
    </dgm:pt>
    <dgm:pt modelId="{C88DB6B1-3F7C-41E8-9772-797393557729}" type="pres">
      <dgm:prSet presAssocID="{14D14875-F0CA-4672-8F3D-3D5C36A6A121}" presName="topConnNode1" presStyleLbl="node1" presStyleIdx="0" presStyleCnt="0"/>
      <dgm:spPr/>
    </dgm:pt>
    <dgm:pt modelId="{97448546-B616-42B7-AC4D-E2FAC10CB974}" type="pres">
      <dgm:prSet presAssocID="{14D14875-F0CA-4672-8F3D-3D5C36A6A121}" presName="hierChild2" presStyleCnt="0"/>
      <dgm:spPr/>
    </dgm:pt>
    <dgm:pt modelId="{A9C2ED02-B747-4364-8CEE-E0E417E18FE7}" type="pres">
      <dgm:prSet presAssocID="{14D14875-F0CA-4672-8F3D-3D5C36A6A121}" presName="hierChild3" presStyleCnt="0"/>
      <dgm:spPr/>
    </dgm:pt>
    <dgm:pt modelId="{A0E5C5E0-53BF-4DA1-A77E-CF86F87656A1}" type="pres">
      <dgm:prSet presAssocID="{9BC129CD-B5F0-4668-A27B-D47AE2D836A2}" presName="hierRoot1" presStyleCnt="0">
        <dgm:presLayoutVars>
          <dgm:hierBranch val="init"/>
        </dgm:presLayoutVars>
      </dgm:prSet>
      <dgm:spPr/>
    </dgm:pt>
    <dgm:pt modelId="{8D44087E-9705-4ED7-B616-20A6D3A4A31D}" type="pres">
      <dgm:prSet presAssocID="{9BC129CD-B5F0-4668-A27B-D47AE2D836A2}" presName="rootComposite1" presStyleCnt="0"/>
      <dgm:spPr/>
    </dgm:pt>
    <dgm:pt modelId="{034D3CBB-A727-4419-A7DB-2C1850FCAEAC}" type="pres">
      <dgm:prSet presAssocID="{9BC129CD-B5F0-4668-A27B-D47AE2D836A2}" presName="rootText1" presStyleLbl="alignAcc1" presStyleIdx="0" presStyleCnt="0">
        <dgm:presLayoutVars>
          <dgm:chPref val="3"/>
        </dgm:presLayoutVars>
      </dgm:prSet>
      <dgm:spPr/>
    </dgm:pt>
    <dgm:pt modelId="{6C76A425-DC56-4215-8F15-46EC27EC6AAA}" type="pres">
      <dgm:prSet presAssocID="{9BC129CD-B5F0-4668-A27B-D47AE2D836A2}" presName="topArc1" presStyleLbl="parChTrans1D1" presStyleIdx="2" presStyleCnt="32"/>
      <dgm:spPr/>
    </dgm:pt>
    <dgm:pt modelId="{1536AE5E-3E8B-4AB3-B1CF-EBDC333AFF89}" type="pres">
      <dgm:prSet presAssocID="{9BC129CD-B5F0-4668-A27B-D47AE2D836A2}" presName="bottomArc1" presStyleLbl="parChTrans1D1" presStyleIdx="3" presStyleCnt="32"/>
      <dgm:spPr/>
    </dgm:pt>
    <dgm:pt modelId="{DB2B3570-4427-4BF2-8967-0440CD3949C5}" type="pres">
      <dgm:prSet presAssocID="{9BC129CD-B5F0-4668-A27B-D47AE2D836A2}" presName="topConnNode1" presStyleLbl="node1" presStyleIdx="0" presStyleCnt="0"/>
      <dgm:spPr/>
    </dgm:pt>
    <dgm:pt modelId="{A2282ACD-4583-4895-B00E-46BE0B786B73}" type="pres">
      <dgm:prSet presAssocID="{9BC129CD-B5F0-4668-A27B-D47AE2D836A2}" presName="hierChild2" presStyleCnt="0"/>
      <dgm:spPr/>
    </dgm:pt>
    <dgm:pt modelId="{B082127A-ED49-4721-AFD5-1379154689BF}" type="pres">
      <dgm:prSet presAssocID="{CD673BAF-D35F-4AF5-A912-F6D5063F30DD}" presName="Name28" presStyleLbl="parChTrans1D2" presStyleIdx="0" presStyleCnt="4"/>
      <dgm:spPr/>
    </dgm:pt>
    <dgm:pt modelId="{AFF1A492-FFDE-4954-8134-7CC3C29DDB07}" type="pres">
      <dgm:prSet presAssocID="{CE2CA0CA-E891-4240-8145-6961BE747695}" presName="hierRoot2" presStyleCnt="0">
        <dgm:presLayoutVars>
          <dgm:hierBranch val="init"/>
        </dgm:presLayoutVars>
      </dgm:prSet>
      <dgm:spPr/>
    </dgm:pt>
    <dgm:pt modelId="{210B5B3D-D1C2-40F6-AA27-972768A015B8}" type="pres">
      <dgm:prSet presAssocID="{CE2CA0CA-E891-4240-8145-6961BE747695}" presName="rootComposite2" presStyleCnt="0"/>
      <dgm:spPr/>
    </dgm:pt>
    <dgm:pt modelId="{811637CD-3122-4F7A-8487-314B1316D91A}" type="pres">
      <dgm:prSet presAssocID="{CE2CA0CA-E891-4240-8145-6961BE747695}" presName="rootText2" presStyleLbl="alignAcc1" presStyleIdx="0" presStyleCnt="0">
        <dgm:presLayoutVars>
          <dgm:chPref val="3"/>
        </dgm:presLayoutVars>
      </dgm:prSet>
      <dgm:spPr/>
    </dgm:pt>
    <dgm:pt modelId="{AE03FC53-9DA7-44BE-83EE-7C161EBDD05C}" type="pres">
      <dgm:prSet presAssocID="{CE2CA0CA-E891-4240-8145-6961BE747695}" presName="topArc2" presStyleLbl="parChTrans1D1" presStyleIdx="4" presStyleCnt="32"/>
      <dgm:spPr/>
    </dgm:pt>
    <dgm:pt modelId="{D2E835FD-A775-4A97-A9E0-29BEB2E471DD}" type="pres">
      <dgm:prSet presAssocID="{CE2CA0CA-E891-4240-8145-6961BE747695}" presName="bottomArc2" presStyleLbl="parChTrans1D1" presStyleIdx="5" presStyleCnt="32"/>
      <dgm:spPr/>
    </dgm:pt>
    <dgm:pt modelId="{3E68A7CB-DAE7-43CF-867B-E16CB08FCCD9}" type="pres">
      <dgm:prSet presAssocID="{CE2CA0CA-E891-4240-8145-6961BE747695}" presName="topConnNode2" presStyleLbl="node2" presStyleIdx="0" presStyleCnt="0"/>
      <dgm:spPr/>
    </dgm:pt>
    <dgm:pt modelId="{47621139-FED6-499D-A744-DA5DAFAC1964}" type="pres">
      <dgm:prSet presAssocID="{CE2CA0CA-E891-4240-8145-6961BE747695}" presName="hierChild4" presStyleCnt="0"/>
      <dgm:spPr/>
    </dgm:pt>
    <dgm:pt modelId="{18C03BED-C0E9-4B75-82A9-31B17926D6C1}" type="pres">
      <dgm:prSet presAssocID="{683A1FD8-0361-4AEE-8BAD-BB387BC79441}" presName="Name28" presStyleLbl="parChTrans1D3" presStyleIdx="0" presStyleCnt="10"/>
      <dgm:spPr/>
    </dgm:pt>
    <dgm:pt modelId="{12067553-8824-432E-9CB8-84A464F2E70D}" type="pres">
      <dgm:prSet presAssocID="{2A27ADE5-D8AC-4C9D-BE66-D717730AD8DF}" presName="hierRoot2" presStyleCnt="0">
        <dgm:presLayoutVars>
          <dgm:hierBranch val="init"/>
        </dgm:presLayoutVars>
      </dgm:prSet>
      <dgm:spPr/>
    </dgm:pt>
    <dgm:pt modelId="{452109AB-52C9-47B9-A831-AD0791FC40AB}" type="pres">
      <dgm:prSet presAssocID="{2A27ADE5-D8AC-4C9D-BE66-D717730AD8DF}" presName="rootComposite2" presStyleCnt="0"/>
      <dgm:spPr/>
    </dgm:pt>
    <dgm:pt modelId="{488E5F16-62DD-4B59-98FE-DC97C18E19DE}" type="pres">
      <dgm:prSet presAssocID="{2A27ADE5-D8AC-4C9D-BE66-D717730AD8DF}" presName="rootText2" presStyleLbl="alignAcc1" presStyleIdx="0" presStyleCnt="0">
        <dgm:presLayoutVars>
          <dgm:chPref val="3"/>
        </dgm:presLayoutVars>
      </dgm:prSet>
      <dgm:spPr/>
    </dgm:pt>
    <dgm:pt modelId="{66C8CE8B-20B5-4B77-B2A5-C54F9474D90A}" type="pres">
      <dgm:prSet presAssocID="{2A27ADE5-D8AC-4C9D-BE66-D717730AD8DF}" presName="topArc2" presStyleLbl="parChTrans1D1" presStyleIdx="6" presStyleCnt="32"/>
      <dgm:spPr/>
    </dgm:pt>
    <dgm:pt modelId="{90608F09-8F10-415F-B6CF-3A70795E5136}" type="pres">
      <dgm:prSet presAssocID="{2A27ADE5-D8AC-4C9D-BE66-D717730AD8DF}" presName="bottomArc2" presStyleLbl="parChTrans1D1" presStyleIdx="7" presStyleCnt="32"/>
      <dgm:spPr/>
    </dgm:pt>
    <dgm:pt modelId="{39338692-987F-40D9-8160-BBC8957FA807}" type="pres">
      <dgm:prSet presAssocID="{2A27ADE5-D8AC-4C9D-BE66-D717730AD8DF}" presName="topConnNode2" presStyleLbl="node3" presStyleIdx="0" presStyleCnt="0"/>
      <dgm:spPr/>
    </dgm:pt>
    <dgm:pt modelId="{DC4FDCB0-D323-4725-B609-A539840B7DD9}" type="pres">
      <dgm:prSet presAssocID="{2A27ADE5-D8AC-4C9D-BE66-D717730AD8DF}" presName="hierChild4" presStyleCnt="0"/>
      <dgm:spPr/>
    </dgm:pt>
    <dgm:pt modelId="{C7DA2549-1BD0-45EF-A2F3-14E35F186D40}" type="pres">
      <dgm:prSet presAssocID="{2A27ADE5-D8AC-4C9D-BE66-D717730AD8DF}" presName="hierChild5" presStyleCnt="0"/>
      <dgm:spPr/>
    </dgm:pt>
    <dgm:pt modelId="{B4C93F2B-2F55-485B-A10D-C7E363E2D1A4}" type="pres">
      <dgm:prSet presAssocID="{13E46715-7815-4D5C-B94D-9E09458DF281}" presName="Name28" presStyleLbl="parChTrans1D3" presStyleIdx="1" presStyleCnt="10"/>
      <dgm:spPr/>
    </dgm:pt>
    <dgm:pt modelId="{5233C373-AD64-42B9-9CCE-CA1447F1C580}" type="pres">
      <dgm:prSet presAssocID="{A61644DE-6DB1-48F1-BD0D-F5D5D5E698F7}" presName="hierRoot2" presStyleCnt="0">
        <dgm:presLayoutVars>
          <dgm:hierBranch val="init"/>
        </dgm:presLayoutVars>
      </dgm:prSet>
      <dgm:spPr/>
    </dgm:pt>
    <dgm:pt modelId="{01258701-3965-4BF9-A4FE-A16496827A9E}" type="pres">
      <dgm:prSet presAssocID="{A61644DE-6DB1-48F1-BD0D-F5D5D5E698F7}" presName="rootComposite2" presStyleCnt="0"/>
      <dgm:spPr/>
    </dgm:pt>
    <dgm:pt modelId="{A11FDAAC-2B69-4EFC-9C59-F7FFDEAB5935}" type="pres">
      <dgm:prSet presAssocID="{A61644DE-6DB1-48F1-BD0D-F5D5D5E698F7}" presName="rootText2" presStyleLbl="alignAcc1" presStyleIdx="0" presStyleCnt="0">
        <dgm:presLayoutVars>
          <dgm:chPref val="3"/>
        </dgm:presLayoutVars>
      </dgm:prSet>
      <dgm:spPr/>
    </dgm:pt>
    <dgm:pt modelId="{0BC30A1C-F3C8-4AEC-A533-501EDB12C714}" type="pres">
      <dgm:prSet presAssocID="{A61644DE-6DB1-48F1-BD0D-F5D5D5E698F7}" presName="topArc2" presStyleLbl="parChTrans1D1" presStyleIdx="8" presStyleCnt="32"/>
      <dgm:spPr/>
    </dgm:pt>
    <dgm:pt modelId="{2E44800C-878F-481A-A958-FC0F1FBC6180}" type="pres">
      <dgm:prSet presAssocID="{A61644DE-6DB1-48F1-BD0D-F5D5D5E698F7}" presName="bottomArc2" presStyleLbl="parChTrans1D1" presStyleIdx="9" presStyleCnt="32"/>
      <dgm:spPr/>
    </dgm:pt>
    <dgm:pt modelId="{A56CA444-4324-403D-94BD-562B3D93285D}" type="pres">
      <dgm:prSet presAssocID="{A61644DE-6DB1-48F1-BD0D-F5D5D5E698F7}" presName="topConnNode2" presStyleLbl="node3" presStyleIdx="0" presStyleCnt="0"/>
      <dgm:spPr/>
    </dgm:pt>
    <dgm:pt modelId="{6B67C202-5051-41B3-9D45-FC8AF20E77BC}" type="pres">
      <dgm:prSet presAssocID="{A61644DE-6DB1-48F1-BD0D-F5D5D5E698F7}" presName="hierChild4" presStyleCnt="0"/>
      <dgm:spPr/>
    </dgm:pt>
    <dgm:pt modelId="{4304F14F-E686-46C7-9DD4-FC3817AE9C6E}" type="pres">
      <dgm:prSet presAssocID="{A61644DE-6DB1-48F1-BD0D-F5D5D5E698F7}" presName="hierChild5" presStyleCnt="0"/>
      <dgm:spPr/>
    </dgm:pt>
    <dgm:pt modelId="{8769E943-5169-4421-8FD5-217D00576861}" type="pres">
      <dgm:prSet presAssocID="{608D699B-45D1-4276-A8EF-1A02C041769F}" presName="Name28" presStyleLbl="parChTrans1D3" presStyleIdx="2" presStyleCnt="10"/>
      <dgm:spPr/>
    </dgm:pt>
    <dgm:pt modelId="{96337C85-D2C5-4A97-A118-8310BB78BF2A}" type="pres">
      <dgm:prSet presAssocID="{CBDCAD99-BE05-4889-AE2A-317DF510B24E}" presName="hierRoot2" presStyleCnt="0">
        <dgm:presLayoutVars>
          <dgm:hierBranch val="init"/>
        </dgm:presLayoutVars>
      </dgm:prSet>
      <dgm:spPr/>
    </dgm:pt>
    <dgm:pt modelId="{DC5538F8-BB81-466A-B706-09517A6C0616}" type="pres">
      <dgm:prSet presAssocID="{CBDCAD99-BE05-4889-AE2A-317DF510B24E}" presName="rootComposite2" presStyleCnt="0"/>
      <dgm:spPr/>
    </dgm:pt>
    <dgm:pt modelId="{543BE267-121F-4F05-A2F1-1732CA35D8CA}" type="pres">
      <dgm:prSet presAssocID="{CBDCAD99-BE05-4889-AE2A-317DF510B24E}" presName="rootText2" presStyleLbl="alignAcc1" presStyleIdx="0" presStyleCnt="0">
        <dgm:presLayoutVars>
          <dgm:chPref val="3"/>
        </dgm:presLayoutVars>
      </dgm:prSet>
      <dgm:spPr/>
    </dgm:pt>
    <dgm:pt modelId="{39F41CE4-2E34-4878-B9DB-008029D34AD5}" type="pres">
      <dgm:prSet presAssocID="{CBDCAD99-BE05-4889-AE2A-317DF510B24E}" presName="topArc2" presStyleLbl="parChTrans1D1" presStyleIdx="10" presStyleCnt="32"/>
      <dgm:spPr/>
    </dgm:pt>
    <dgm:pt modelId="{B8CC3F54-0338-4DEF-B565-0AF737A63328}" type="pres">
      <dgm:prSet presAssocID="{CBDCAD99-BE05-4889-AE2A-317DF510B24E}" presName="bottomArc2" presStyleLbl="parChTrans1D1" presStyleIdx="11" presStyleCnt="32"/>
      <dgm:spPr/>
    </dgm:pt>
    <dgm:pt modelId="{587496F7-A7DB-45B0-87B5-752BCA6AA757}" type="pres">
      <dgm:prSet presAssocID="{CBDCAD99-BE05-4889-AE2A-317DF510B24E}" presName="topConnNode2" presStyleLbl="node3" presStyleIdx="0" presStyleCnt="0"/>
      <dgm:spPr/>
    </dgm:pt>
    <dgm:pt modelId="{29EE7549-766D-4711-928F-B346023B6E26}" type="pres">
      <dgm:prSet presAssocID="{CBDCAD99-BE05-4889-AE2A-317DF510B24E}" presName="hierChild4" presStyleCnt="0"/>
      <dgm:spPr/>
    </dgm:pt>
    <dgm:pt modelId="{E354490D-8170-4C14-A75D-EB5B78A320B9}" type="pres">
      <dgm:prSet presAssocID="{CBDCAD99-BE05-4889-AE2A-317DF510B24E}" presName="hierChild5" presStyleCnt="0"/>
      <dgm:spPr/>
    </dgm:pt>
    <dgm:pt modelId="{68A56AEE-72B6-4698-A55A-E8C88F9EF4E4}" type="pres">
      <dgm:prSet presAssocID="{CE2CA0CA-E891-4240-8145-6961BE747695}" presName="hierChild5" presStyleCnt="0"/>
      <dgm:spPr/>
    </dgm:pt>
    <dgm:pt modelId="{FF92CFEA-7F22-4714-87F6-65259E2A8402}" type="pres">
      <dgm:prSet presAssocID="{A3D656F5-CD21-48EB-BDEF-12621EE616E8}" presName="Name28" presStyleLbl="parChTrans1D2" presStyleIdx="1" presStyleCnt="4"/>
      <dgm:spPr/>
    </dgm:pt>
    <dgm:pt modelId="{2CF86FDF-CA9E-40E9-83A8-E8148977FDEC}" type="pres">
      <dgm:prSet presAssocID="{D8C19B05-ED37-466C-AC9D-A652E266FA94}" presName="hierRoot2" presStyleCnt="0">
        <dgm:presLayoutVars>
          <dgm:hierBranch val="init"/>
        </dgm:presLayoutVars>
      </dgm:prSet>
      <dgm:spPr/>
    </dgm:pt>
    <dgm:pt modelId="{9F940B90-D7CE-459B-9038-1A05CB5B323E}" type="pres">
      <dgm:prSet presAssocID="{D8C19B05-ED37-466C-AC9D-A652E266FA94}" presName="rootComposite2" presStyleCnt="0"/>
      <dgm:spPr/>
    </dgm:pt>
    <dgm:pt modelId="{EA2F40C1-F824-4254-A6BB-FC3A232C7419}" type="pres">
      <dgm:prSet presAssocID="{D8C19B05-ED37-466C-AC9D-A652E266FA94}" presName="rootText2" presStyleLbl="alignAcc1" presStyleIdx="0" presStyleCnt="0">
        <dgm:presLayoutVars>
          <dgm:chPref val="3"/>
        </dgm:presLayoutVars>
      </dgm:prSet>
      <dgm:spPr/>
    </dgm:pt>
    <dgm:pt modelId="{AB8E7BF1-EA0A-4069-B6F6-428552F6C8C5}" type="pres">
      <dgm:prSet presAssocID="{D8C19B05-ED37-466C-AC9D-A652E266FA94}" presName="topArc2" presStyleLbl="parChTrans1D1" presStyleIdx="12" presStyleCnt="32"/>
      <dgm:spPr/>
    </dgm:pt>
    <dgm:pt modelId="{90D23ECC-9511-4289-B6DE-717AC9EA6C34}" type="pres">
      <dgm:prSet presAssocID="{D8C19B05-ED37-466C-AC9D-A652E266FA94}" presName="bottomArc2" presStyleLbl="parChTrans1D1" presStyleIdx="13" presStyleCnt="32"/>
      <dgm:spPr/>
    </dgm:pt>
    <dgm:pt modelId="{D9ABE108-1EDD-4737-9EB5-E065DB5DDD2E}" type="pres">
      <dgm:prSet presAssocID="{D8C19B05-ED37-466C-AC9D-A652E266FA94}" presName="topConnNode2" presStyleLbl="node2" presStyleIdx="0" presStyleCnt="0"/>
      <dgm:spPr/>
    </dgm:pt>
    <dgm:pt modelId="{B0945958-568B-46B9-AE86-4D86BBE96A68}" type="pres">
      <dgm:prSet presAssocID="{D8C19B05-ED37-466C-AC9D-A652E266FA94}" presName="hierChild4" presStyleCnt="0"/>
      <dgm:spPr/>
    </dgm:pt>
    <dgm:pt modelId="{7B91A912-5A71-469D-90CB-32F3D8EDF422}" type="pres">
      <dgm:prSet presAssocID="{807AE172-79C6-4175-B61D-DE576D0BF8F8}" presName="Name28" presStyleLbl="parChTrans1D3" presStyleIdx="3" presStyleCnt="10"/>
      <dgm:spPr/>
    </dgm:pt>
    <dgm:pt modelId="{E2DA8220-CC85-4575-8207-3F310E3C7C80}" type="pres">
      <dgm:prSet presAssocID="{CDE7F120-2026-4DD0-B86D-5AB9619B1220}" presName="hierRoot2" presStyleCnt="0">
        <dgm:presLayoutVars>
          <dgm:hierBranch val="init"/>
        </dgm:presLayoutVars>
      </dgm:prSet>
      <dgm:spPr/>
    </dgm:pt>
    <dgm:pt modelId="{A291ABE1-6D42-4669-A120-51F4C993FA9D}" type="pres">
      <dgm:prSet presAssocID="{CDE7F120-2026-4DD0-B86D-5AB9619B1220}" presName="rootComposite2" presStyleCnt="0"/>
      <dgm:spPr/>
    </dgm:pt>
    <dgm:pt modelId="{B24FEAEC-05C8-4149-B35C-32ACF3A08E25}" type="pres">
      <dgm:prSet presAssocID="{CDE7F120-2026-4DD0-B86D-5AB9619B1220}" presName="rootText2" presStyleLbl="alignAcc1" presStyleIdx="0" presStyleCnt="0">
        <dgm:presLayoutVars>
          <dgm:chPref val="3"/>
        </dgm:presLayoutVars>
      </dgm:prSet>
      <dgm:spPr/>
    </dgm:pt>
    <dgm:pt modelId="{E5076B69-E7C2-40F7-9F00-F56C0E3F7346}" type="pres">
      <dgm:prSet presAssocID="{CDE7F120-2026-4DD0-B86D-5AB9619B1220}" presName="topArc2" presStyleLbl="parChTrans1D1" presStyleIdx="14" presStyleCnt="32"/>
      <dgm:spPr/>
    </dgm:pt>
    <dgm:pt modelId="{054FE0B0-BE25-40F2-ACB7-02AD186B0094}" type="pres">
      <dgm:prSet presAssocID="{CDE7F120-2026-4DD0-B86D-5AB9619B1220}" presName="bottomArc2" presStyleLbl="parChTrans1D1" presStyleIdx="15" presStyleCnt="32"/>
      <dgm:spPr/>
    </dgm:pt>
    <dgm:pt modelId="{DBD97E66-5BBC-46B9-8A69-1DBF31A940E5}" type="pres">
      <dgm:prSet presAssocID="{CDE7F120-2026-4DD0-B86D-5AB9619B1220}" presName="topConnNode2" presStyleLbl="node3" presStyleIdx="0" presStyleCnt="0"/>
      <dgm:spPr/>
    </dgm:pt>
    <dgm:pt modelId="{AA137D4D-18B0-477E-8071-1C8C8EBCE626}" type="pres">
      <dgm:prSet presAssocID="{CDE7F120-2026-4DD0-B86D-5AB9619B1220}" presName="hierChild4" presStyleCnt="0"/>
      <dgm:spPr/>
    </dgm:pt>
    <dgm:pt modelId="{9A2A6E13-1105-40BD-A5D1-2C0F11B71487}" type="pres">
      <dgm:prSet presAssocID="{CDE7F120-2026-4DD0-B86D-5AB9619B1220}" presName="hierChild5" presStyleCnt="0"/>
      <dgm:spPr/>
    </dgm:pt>
    <dgm:pt modelId="{82F8441C-DA6B-4432-A968-EA18BE0197BE}" type="pres">
      <dgm:prSet presAssocID="{CFA311D2-F8D6-4AF0-8EF4-D5B0025D1202}" presName="Name28" presStyleLbl="parChTrans1D3" presStyleIdx="4" presStyleCnt="10"/>
      <dgm:spPr/>
    </dgm:pt>
    <dgm:pt modelId="{FA656536-84C1-4448-BB1C-BEE179583DFC}" type="pres">
      <dgm:prSet presAssocID="{F287F45B-AE96-4611-939F-53156FA6E1EE}" presName="hierRoot2" presStyleCnt="0">
        <dgm:presLayoutVars>
          <dgm:hierBranch val="init"/>
        </dgm:presLayoutVars>
      </dgm:prSet>
      <dgm:spPr/>
    </dgm:pt>
    <dgm:pt modelId="{32E51AC8-4B3E-49C6-AD0C-A84F09F022B3}" type="pres">
      <dgm:prSet presAssocID="{F287F45B-AE96-4611-939F-53156FA6E1EE}" presName="rootComposite2" presStyleCnt="0"/>
      <dgm:spPr/>
    </dgm:pt>
    <dgm:pt modelId="{7302B17F-EA39-4CC2-81C3-C0BB37EF14D3}" type="pres">
      <dgm:prSet presAssocID="{F287F45B-AE96-4611-939F-53156FA6E1EE}" presName="rootText2" presStyleLbl="alignAcc1" presStyleIdx="0" presStyleCnt="0">
        <dgm:presLayoutVars>
          <dgm:chPref val="3"/>
        </dgm:presLayoutVars>
      </dgm:prSet>
      <dgm:spPr/>
    </dgm:pt>
    <dgm:pt modelId="{167F50CF-C107-40F3-8272-5C548274D28A}" type="pres">
      <dgm:prSet presAssocID="{F287F45B-AE96-4611-939F-53156FA6E1EE}" presName="topArc2" presStyleLbl="parChTrans1D1" presStyleIdx="16" presStyleCnt="32"/>
      <dgm:spPr/>
    </dgm:pt>
    <dgm:pt modelId="{D1E95FE3-F4C0-491C-A7E4-7B703B9FEB6B}" type="pres">
      <dgm:prSet presAssocID="{F287F45B-AE96-4611-939F-53156FA6E1EE}" presName="bottomArc2" presStyleLbl="parChTrans1D1" presStyleIdx="17" presStyleCnt="32"/>
      <dgm:spPr/>
    </dgm:pt>
    <dgm:pt modelId="{8A8AAA4F-4187-41C3-92B4-C2335DB3A104}" type="pres">
      <dgm:prSet presAssocID="{F287F45B-AE96-4611-939F-53156FA6E1EE}" presName="topConnNode2" presStyleLbl="node3" presStyleIdx="0" presStyleCnt="0"/>
      <dgm:spPr/>
    </dgm:pt>
    <dgm:pt modelId="{15D9BE38-4754-4DEB-BEC4-99D28441E0B1}" type="pres">
      <dgm:prSet presAssocID="{F287F45B-AE96-4611-939F-53156FA6E1EE}" presName="hierChild4" presStyleCnt="0"/>
      <dgm:spPr/>
    </dgm:pt>
    <dgm:pt modelId="{74E89368-F1AF-4877-A9DE-398D9FD6FE65}" type="pres">
      <dgm:prSet presAssocID="{F287F45B-AE96-4611-939F-53156FA6E1EE}" presName="hierChild5" presStyleCnt="0"/>
      <dgm:spPr/>
    </dgm:pt>
    <dgm:pt modelId="{D200EA96-2089-4F68-B803-DF9324491643}" type="pres">
      <dgm:prSet presAssocID="{5229340F-FF1C-4325-B4C4-E4070F054ACE}" presName="Name28" presStyleLbl="parChTrans1D3" presStyleIdx="5" presStyleCnt="10"/>
      <dgm:spPr/>
    </dgm:pt>
    <dgm:pt modelId="{A5E9CA53-B47A-40F7-968E-67D60749E683}" type="pres">
      <dgm:prSet presAssocID="{748AF5B4-BA3C-4510-B911-AC16F442EBB7}" presName="hierRoot2" presStyleCnt="0">
        <dgm:presLayoutVars>
          <dgm:hierBranch val="init"/>
        </dgm:presLayoutVars>
      </dgm:prSet>
      <dgm:spPr/>
    </dgm:pt>
    <dgm:pt modelId="{D5D7A2B0-AA03-4ACC-B471-419F5DA2D14E}" type="pres">
      <dgm:prSet presAssocID="{748AF5B4-BA3C-4510-B911-AC16F442EBB7}" presName="rootComposite2" presStyleCnt="0"/>
      <dgm:spPr/>
    </dgm:pt>
    <dgm:pt modelId="{90507F1E-3B7A-49F0-A68A-61161BA0493A}" type="pres">
      <dgm:prSet presAssocID="{748AF5B4-BA3C-4510-B911-AC16F442EBB7}" presName="rootText2" presStyleLbl="alignAcc1" presStyleIdx="0" presStyleCnt="0">
        <dgm:presLayoutVars>
          <dgm:chPref val="3"/>
        </dgm:presLayoutVars>
      </dgm:prSet>
      <dgm:spPr/>
    </dgm:pt>
    <dgm:pt modelId="{4CEC53C2-E28D-4528-9F53-44D2E68F8246}" type="pres">
      <dgm:prSet presAssocID="{748AF5B4-BA3C-4510-B911-AC16F442EBB7}" presName="topArc2" presStyleLbl="parChTrans1D1" presStyleIdx="18" presStyleCnt="32"/>
      <dgm:spPr/>
    </dgm:pt>
    <dgm:pt modelId="{235E5342-C0F9-46D6-88DE-AB99AFCB9A99}" type="pres">
      <dgm:prSet presAssocID="{748AF5B4-BA3C-4510-B911-AC16F442EBB7}" presName="bottomArc2" presStyleLbl="parChTrans1D1" presStyleIdx="19" presStyleCnt="32"/>
      <dgm:spPr/>
    </dgm:pt>
    <dgm:pt modelId="{B28DA9C0-80B6-4990-8DB0-ABE5AAB328C9}" type="pres">
      <dgm:prSet presAssocID="{748AF5B4-BA3C-4510-B911-AC16F442EBB7}" presName="topConnNode2" presStyleLbl="node3" presStyleIdx="0" presStyleCnt="0"/>
      <dgm:spPr/>
    </dgm:pt>
    <dgm:pt modelId="{B3CE59F9-C8CB-41F1-979A-0291B27670F6}" type="pres">
      <dgm:prSet presAssocID="{748AF5B4-BA3C-4510-B911-AC16F442EBB7}" presName="hierChild4" presStyleCnt="0"/>
      <dgm:spPr/>
    </dgm:pt>
    <dgm:pt modelId="{94675343-E64C-4300-B02A-66F410BA26EA}" type="pres">
      <dgm:prSet presAssocID="{748AF5B4-BA3C-4510-B911-AC16F442EBB7}" presName="hierChild5" presStyleCnt="0"/>
      <dgm:spPr/>
    </dgm:pt>
    <dgm:pt modelId="{90BB7D23-98CB-46F7-9F99-9C9CC928F326}" type="pres">
      <dgm:prSet presAssocID="{D8C19B05-ED37-466C-AC9D-A652E266FA94}" presName="hierChild5" presStyleCnt="0"/>
      <dgm:spPr/>
    </dgm:pt>
    <dgm:pt modelId="{300025E3-5A33-4D83-9F0B-67F599DECF8E}" type="pres">
      <dgm:prSet presAssocID="{182CEFAD-AAC4-4EB1-8134-A729031F4636}" presName="Name28" presStyleLbl="parChTrans1D2" presStyleIdx="2" presStyleCnt="4"/>
      <dgm:spPr/>
    </dgm:pt>
    <dgm:pt modelId="{C639303F-F173-4744-92B1-AC79707E4A36}" type="pres">
      <dgm:prSet presAssocID="{63EEE67C-4B1B-4B3E-90CF-0E49D097A2CC}" presName="hierRoot2" presStyleCnt="0">
        <dgm:presLayoutVars>
          <dgm:hierBranch val="init"/>
        </dgm:presLayoutVars>
      </dgm:prSet>
      <dgm:spPr/>
    </dgm:pt>
    <dgm:pt modelId="{180B1B39-3858-490F-97AA-DC6A82D8B40D}" type="pres">
      <dgm:prSet presAssocID="{63EEE67C-4B1B-4B3E-90CF-0E49D097A2CC}" presName="rootComposite2" presStyleCnt="0"/>
      <dgm:spPr/>
    </dgm:pt>
    <dgm:pt modelId="{4803A9C8-6195-42D1-A488-D8115D30F72A}" type="pres">
      <dgm:prSet presAssocID="{63EEE67C-4B1B-4B3E-90CF-0E49D097A2CC}" presName="rootText2" presStyleLbl="alignAcc1" presStyleIdx="0" presStyleCnt="0">
        <dgm:presLayoutVars>
          <dgm:chPref val="3"/>
        </dgm:presLayoutVars>
      </dgm:prSet>
      <dgm:spPr/>
    </dgm:pt>
    <dgm:pt modelId="{6F3B12CB-D4EE-4E5E-9171-9045E54A2575}" type="pres">
      <dgm:prSet presAssocID="{63EEE67C-4B1B-4B3E-90CF-0E49D097A2CC}" presName="topArc2" presStyleLbl="parChTrans1D1" presStyleIdx="20" presStyleCnt="32"/>
      <dgm:spPr/>
    </dgm:pt>
    <dgm:pt modelId="{24CE50F8-AA95-43B1-A549-01F82C1C3378}" type="pres">
      <dgm:prSet presAssocID="{63EEE67C-4B1B-4B3E-90CF-0E49D097A2CC}" presName="bottomArc2" presStyleLbl="parChTrans1D1" presStyleIdx="21" presStyleCnt="32"/>
      <dgm:spPr/>
    </dgm:pt>
    <dgm:pt modelId="{4D3E8ECC-77D0-4E8A-B28B-AA6E22C12715}" type="pres">
      <dgm:prSet presAssocID="{63EEE67C-4B1B-4B3E-90CF-0E49D097A2CC}" presName="topConnNode2" presStyleLbl="node2" presStyleIdx="0" presStyleCnt="0"/>
      <dgm:spPr/>
    </dgm:pt>
    <dgm:pt modelId="{F7B83163-0FD2-4206-94D4-E88A0DDD2165}" type="pres">
      <dgm:prSet presAssocID="{63EEE67C-4B1B-4B3E-90CF-0E49D097A2CC}" presName="hierChild4" presStyleCnt="0"/>
      <dgm:spPr/>
    </dgm:pt>
    <dgm:pt modelId="{7E713999-9B30-4438-BFBA-241834481219}" type="pres">
      <dgm:prSet presAssocID="{34D87064-131D-4495-AEAE-B31989781CD6}" presName="Name28" presStyleLbl="parChTrans1D3" presStyleIdx="6" presStyleCnt="10"/>
      <dgm:spPr/>
    </dgm:pt>
    <dgm:pt modelId="{3E959C54-7732-4300-94E3-FE24D6081D12}" type="pres">
      <dgm:prSet presAssocID="{576BAA1D-AFAE-47DB-94A9-DDF58EEA265C}" presName="hierRoot2" presStyleCnt="0">
        <dgm:presLayoutVars>
          <dgm:hierBranch val="init"/>
        </dgm:presLayoutVars>
      </dgm:prSet>
      <dgm:spPr/>
    </dgm:pt>
    <dgm:pt modelId="{34C5CBE7-0D0D-4EFD-A1D9-6F3C87325FB4}" type="pres">
      <dgm:prSet presAssocID="{576BAA1D-AFAE-47DB-94A9-DDF58EEA265C}" presName="rootComposite2" presStyleCnt="0"/>
      <dgm:spPr/>
    </dgm:pt>
    <dgm:pt modelId="{56330536-5389-40FD-9F3C-07203C99B18A}" type="pres">
      <dgm:prSet presAssocID="{576BAA1D-AFAE-47DB-94A9-DDF58EEA265C}" presName="rootText2" presStyleLbl="alignAcc1" presStyleIdx="0" presStyleCnt="0">
        <dgm:presLayoutVars>
          <dgm:chPref val="3"/>
        </dgm:presLayoutVars>
      </dgm:prSet>
      <dgm:spPr/>
    </dgm:pt>
    <dgm:pt modelId="{1A1D3EC8-6734-454B-8970-4C7BD283853A}" type="pres">
      <dgm:prSet presAssocID="{576BAA1D-AFAE-47DB-94A9-DDF58EEA265C}" presName="topArc2" presStyleLbl="parChTrans1D1" presStyleIdx="22" presStyleCnt="32"/>
      <dgm:spPr/>
    </dgm:pt>
    <dgm:pt modelId="{7E49156A-467B-48DD-BA8A-ECDB53E66ADA}" type="pres">
      <dgm:prSet presAssocID="{576BAA1D-AFAE-47DB-94A9-DDF58EEA265C}" presName="bottomArc2" presStyleLbl="parChTrans1D1" presStyleIdx="23" presStyleCnt="32"/>
      <dgm:spPr/>
    </dgm:pt>
    <dgm:pt modelId="{AE6F241D-E14A-4773-B0AD-8FFC3E309095}" type="pres">
      <dgm:prSet presAssocID="{576BAA1D-AFAE-47DB-94A9-DDF58EEA265C}" presName="topConnNode2" presStyleLbl="node3" presStyleIdx="0" presStyleCnt="0"/>
      <dgm:spPr/>
    </dgm:pt>
    <dgm:pt modelId="{3B4E3C1E-550D-45E1-AC9B-18C3FF9A51D6}" type="pres">
      <dgm:prSet presAssocID="{576BAA1D-AFAE-47DB-94A9-DDF58EEA265C}" presName="hierChild4" presStyleCnt="0"/>
      <dgm:spPr/>
    </dgm:pt>
    <dgm:pt modelId="{714A0491-6F6C-4403-ACC4-B144F9913BF9}" type="pres">
      <dgm:prSet presAssocID="{576BAA1D-AFAE-47DB-94A9-DDF58EEA265C}" presName="hierChild5" presStyleCnt="0"/>
      <dgm:spPr/>
    </dgm:pt>
    <dgm:pt modelId="{E9060D1A-0B09-4D8B-9B16-88133245B093}" type="pres">
      <dgm:prSet presAssocID="{ABEDA0C8-A1F0-44AD-BFE0-1A5EF8F4ADBA}" presName="Name28" presStyleLbl="parChTrans1D3" presStyleIdx="7" presStyleCnt="10"/>
      <dgm:spPr/>
    </dgm:pt>
    <dgm:pt modelId="{082424E3-DB3F-4161-8392-CE40607991F9}" type="pres">
      <dgm:prSet presAssocID="{CF5888AA-17CD-470C-B78E-E4366CD80825}" presName="hierRoot2" presStyleCnt="0">
        <dgm:presLayoutVars>
          <dgm:hierBranch val="init"/>
        </dgm:presLayoutVars>
      </dgm:prSet>
      <dgm:spPr/>
    </dgm:pt>
    <dgm:pt modelId="{39218895-AEEF-424C-941F-597ADBEB2EC3}" type="pres">
      <dgm:prSet presAssocID="{CF5888AA-17CD-470C-B78E-E4366CD80825}" presName="rootComposite2" presStyleCnt="0"/>
      <dgm:spPr/>
    </dgm:pt>
    <dgm:pt modelId="{25AF0882-DB07-42C4-864E-069DF045D3BA}" type="pres">
      <dgm:prSet presAssocID="{CF5888AA-17CD-470C-B78E-E4366CD80825}" presName="rootText2" presStyleLbl="alignAcc1" presStyleIdx="0" presStyleCnt="0">
        <dgm:presLayoutVars>
          <dgm:chPref val="3"/>
        </dgm:presLayoutVars>
      </dgm:prSet>
      <dgm:spPr/>
    </dgm:pt>
    <dgm:pt modelId="{4B8FBCBD-CC1C-47C6-BAEC-E3E96F8C9E0D}" type="pres">
      <dgm:prSet presAssocID="{CF5888AA-17CD-470C-B78E-E4366CD80825}" presName="topArc2" presStyleLbl="parChTrans1D1" presStyleIdx="24" presStyleCnt="32"/>
      <dgm:spPr/>
    </dgm:pt>
    <dgm:pt modelId="{BDDE5DF4-BEE0-4061-9BF3-52DECE747088}" type="pres">
      <dgm:prSet presAssocID="{CF5888AA-17CD-470C-B78E-E4366CD80825}" presName="bottomArc2" presStyleLbl="parChTrans1D1" presStyleIdx="25" presStyleCnt="32"/>
      <dgm:spPr/>
    </dgm:pt>
    <dgm:pt modelId="{FD58B735-A6DF-45B8-B93B-00CD582C2350}" type="pres">
      <dgm:prSet presAssocID="{CF5888AA-17CD-470C-B78E-E4366CD80825}" presName="topConnNode2" presStyleLbl="node3" presStyleIdx="0" presStyleCnt="0"/>
      <dgm:spPr/>
    </dgm:pt>
    <dgm:pt modelId="{3D4F3E38-0A31-4BBC-9F76-42035C2D6598}" type="pres">
      <dgm:prSet presAssocID="{CF5888AA-17CD-470C-B78E-E4366CD80825}" presName="hierChild4" presStyleCnt="0"/>
      <dgm:spPr/>
    </dgm:pt>
    <dgm:pt modelId="{FEB52AE3-7FD2-4334-8EA6-412C836080E5}" type="pres">
      <dgm:prSet presAssocID="{CF5888AA-17CD-470C-B78E-E4366CD80825}" presName="hierChild5" presStyleCnt="0"/>
      <dgm:spPr/>
    </dgm:pt>
    <dgm:pt modelId="{CDB071A3-6C2E-457A-A0C5-9C708A36E9E7}" type="pres">
      <dgm:prSet presAssocID="{63EEE67C-4B1B-4B3E-90CF-0E49D097A2CC}" presName="hierChild5" presStyleCnt="0"/>
      <dgm:spPr/>
    </dgm:pt>
    <dgm:pt modelId="{BBFE6519-AC60-46D3-8400-CD039B7AC056}" type="pres">
      <dgm:prSet presAssocID="{326A28C4-FF1A-4C12-BF5F-0EBB24126090}" presName="Name28" presStyleLbl="parChTrans1D2" presStyleIdx="3" presStyleCnt="4"/>
      <dgm:spPr/>
    </dgm:pt>
    <dgm:pt modelId="{D5046932-298C-4F82-A23C-666A821EFB1F}" type="pres">
      <dgm:prSet presAssocID="{7F8FF675-EAEF-4292-A773-02E5B65A7554}" presName="hierRoot2" presStyleCnt="0">
        <dgm:presLayoutVars>
          <dgm:hierBranch val="init"/>
        </dgm:presLayoutVars>
      </dgm:prSet>
      <dgm:spPr/>
    </dgm:pt>
    <dgm:pt modelId="{35E783A7-328A-4934-8C95-0E758981BD65}" type="pres">
      <dgm:prSet presAssocID="{7F8FF675-EAEF-4292-A773-02E5B65A7554}" presName="rootComposite2" presStyleCnt="0"/>
      <dgm:spPr/>
    </dgm:pt>
    <dgm:pt modelId="{CAC1A4EB-B191-4E30-A9AB-0DC2E16A96CC}" type="pres">
      <dgm:prSet presAssocID="{7F8FF675-EAEF-4292-A773-02E5B65A7554}" presName="rootText2" presStyleLbl="alignAcc1" presStyleIdx="0" presStyleCnt="0">
        <dgm:presLayoutVars>
          <dgm:chPref val="3"/>
        </dgm:presLayoutVars>
      </dgm:prSet>
      <dgm:spPr/>
    </dgm:pt>
    <dgm:pt modelId="{90A74D7B-8265-4969-8765-8A4BDB04069F}" type="pres">
      <dgm:prSet presAssocID="{7F8FF675-EAEF-4292-A773-02E5B65A7554}" presName="topArc2" presStyleLbl="parChTrans1D1" presStyleIdx="26" presStyleCnt="32"/>
      <dgm:spPr/>
    </dgm:pt>
    <dgm:pt modelId="{67386B7B-72E9-4CC8-AC8E-6A137381788E}" type="pres">
      <dgm:prSet presAssocID="{7F8FF675-EAEF-4292-A773-02E5B65A7554}" presName="bottomArc2" presStyleLbl="parChTrans1D1" presStyleIdx="27" presStyleCnt="32"/>
      <dgm:spPr/>
    </dgm:pt>
    <dgm:pt modelId="{1395B293-14B7-4082-B862-08E414E9B529}" type="pres">
      <dgm:prSet presAssocID="{7F8FF675-EAEF-4292-A773-02E5B65A7554}" presName="topConnNode2" presStyleLbl="node2" presStyleIdx="0" presStyleCnt="0"/>
      <dgm:spPr/>
    </dgm:pt>
    <dgm:pt modelId="{F10BE577-7929-4FDC-82CB-E2FC5AB64BCE}" type="pres">
      <dgm:prSet presAssocID="{7F8FF675-EAEF-4292-A773-02E5B65A7554}" presName="hierChild4" presStyleCnt="0"/>
      <dgm:spPr/>
    </dgm:pt>
    <dgm:pt modelId="{76F37A67-B281-4151-9DA4-87212F941B55}" type="pres">
      <dgm:prSet presAssocID="{268D2303-57A7-497C-8E31-7F7B3CBAA55C}" presName="Name28" presStyleLbl="parChTrans1D3" presStyleIdx="8" presStyleCnt="10"/>
      <dgm:spPr/>
    </dgm:pt>
    <dgm:pt modelId="{6A19CDE0-0362-4978-8A94-9C79DFD93BE3}" type="pres">
      <dgm:prSet presAssocID="{14B0DA62-CBCD-43C6-B717-CA52C80DF873}" presName="hierRoot2" presStyleCnt="0">
        <dgm:presLayoutVars>
          <dgm:hierBranch val="init"/>
        </dgm:presLayoutVars>
      </dgm:prSet>
      <dgm:spPr/>
    </dgm:pt>
    <dgm:pt modelId="{77FF8CBC-4B6F-4541-9934-BFABA8B1033F}" type="pres">
      <dgm:prSet presAssocID="{14B0DA62-CBCD-43C6-B717-CA52C80DF873}" presName="rootComposite2" presStyleCnt="0"/>
      <dgm:spPr/>
    </dgm:pt>
    <dgm:pt modelId="{ECB3B88D-CD43-44E4-AB36-1DF44ED96523}" type="pres">
      <dgm:prSet presAssocID="{14B0DA62-CBCD-43C6-B717-CA52C80DF873}" presName="rootText2" presStyleLbl="alignAcc1" presStyleIdx="0" presStyleCnt="0">
        <dgm:presLayoutVars>
          <dgm:chPref val="3"/>
        </dgm:presLayoutVars>
      </dgm:prSet>
      <dgm:spPr/>
    </dgm:pt>
    <dgm:pt modelId="{B054BC9E-1059-4223-B7CA-676EEB90006A}" type="pres">
      <dgm:prSet presAssocID="{14B0DA62-CBCD-43C6-B717-CA52C80DF873}" presName="topArc2" presStyleLbl="parChTrans1D1" presStyleIdx="28" presStyleCnt="32"/>
      <dgm:spPr/>
    </dgm:pt>
    <dgm:pt modelId="{9EC30EB1-50DB-4015-8BD7-52FB65BC454C}" type="pres">
      <dgm:prSet presAssocID="{14B0DA62-CBCD-43C6-B717-CA52C80DF873}" presName="bottomArc2" presStyleLbl="parChTrans1D1" presStyleIdx="29" presStyleCnt="32"/>
      <dgm:spPr/>
    </dgm:pt>
    <dgm:pt modelId="{02897553-9D89-471E-897E-151F00402422}" type="pres">
      <dgm:prSet presAssocID="{14B0DA62-CBCD-43C6-B717-CA52C80DF873}" presName="topConnNode2" presStyleLbl="node3" presStyleIdx="0" presStyleCnt="0"/>
      <dgm:spPr/>
    </dgm:pt>
    <dgm:pt modelId="{B38B69D7-55C2-4822-B924-D42F416AACAE}" type="pres">
      <dgm:prSet presAssocID="{14B0DA62-CBCD-43C6-B717-CA52C80DF873}" presName="hierChild4" presStyleCnt="0"/>
      <dgm:spPr/>
    </dgm:pt>
    <dgm:pt modelId="{6D2EC199-7A34-4C99-A875-A403D6B30B1B}" type="pres">
      <dgm:prSet presAssocID="{14B0DA62-CBCD-43C6-B717-CA52C80DF873}" presName="hierChild5" presStyleCnt="0"/>
      <dgm:spPr/>
    </dgm:pt>
    <dgm:pt modelId="{FEA6FF1D-9DD2-4673-B42A-4961B38D1B0D}" type="pres">
      <dgm:prSet presAssocID="{10859BEF-635C-4A30-A4C3-AC1C208FA2D5}" presName="Name28" presStyleLbl="parChTrans1D3" presStyleIdx="9" presStyleCnt="10"/>
      <dgm:spPr/>
    </dgm:pt>
    <dgm:pt modelId="{DAA16153-2520-4F09-8DE4-9B8D78C9CD61}" type="pres">
      <dgm:prSet presAssocID="{EDA90776-6584-4FB5-9280-36B3C5B0E202}" presName="hierRoot2" presStyleCnt="0">
        <dgm:presLayoutVars>
          <dgm:hierBranch val="init"/>
        </dgm:presLayoutVars>
      </dgm:prSet>
      <dgm:spPr/>
    </dgm:pt>
    <dgm:pt modelId="{3F6BAE76-8332-415E-A918-40E3A21E1ECA}" type="pres">
      <dgm:prSet presAssocID="{EDA90776-6584-4FB5-9280-36B3C5B0E202}" presName="rootComposite2" presStyleCnt="0"/>
      <dgm:spPr/>
    </dgm:pt>
    <dgm:pt modelId="{6B084A38-6700-4946-9A45-6A3E759B732E}" type="pres">
      <dgm:prSet presAssocID="{EDA90776-6584-4FB5-9280-36B3C5B0E202}" presName="rootText2" presStyleLbl="alignAcc1" presStyleIdx="0" presStyleCnt="0">
        <dgm:presLayoutVars>
          <dgm:chPref val="3"/>
        </dgm:presLayoutVars>
      </dgm:prSet>
      <dgm:spPr/>
    </dgm:pt>
    <dgm:pt modelId="{43B4060B-1848-416D-9BFE-CB2F6660D597}" type="pres">
      <dgm:prSet presAssocID="{EDA90776-6584-4FB5-9280-36B3C5B0E202}" presName="topArc2" presStyleLbl="parChTrans1D1" presStyleIdx="30" presStyleCnt="32"/>
      <dgm:spPr/>
    </dgm:pt>
    <dgm:pt modelId="{835890DA-5FCF-4431-B475-BA21198AD469}" type="pres">
      <dgm:prSet presAssocID="{EDA90776-6584-4FB5-9280-36B3C5B0E202}" presName="bottomArc2" presStyleLbl="parChTrans1D1" presStyleIdx="31" presStyleCnt="32"/>
      <dgm:spPr/>
    </dgm:pt>
    <dgm:pt modelId="{C9B58188-E2DE-460C-B400-C5E86BE0036D}" type="pres">
      <dgm:prSet presAssocID="{EDA90776-6584-4FB5-9280-36B3C5B0E202}" presName="topConnNode2" presStyleLbl="node3" presStyleIdx="0" presStyleCnt="0"/>
      <dgm:spPr/>
    </dgm:pt>
    <dgm:pt modelId="{A37B8D23-9EA0-46CD-A915-48CF16A20391}" type="pres">
      <dgm:prSet presAssocID="{EDA90776-6584-4FB5-9280-36B3C5B0E202}" presName="hierChild4" presStyleCnt="0"/>
      <dgm:spPr/>
    </dgm:pt>
    <dgm:pt modelId="{9E2007C4-7C5C-454B-B61A-AE04F7A8A547}" type="pres">
      <dgm:prSet presAssocID="{EDA90776-6584-4FB5-9280-36B3C5B0E202}" presName="hierChild5" presStyleCnt="0"/>
      <dgm:spPr/>
    </dgm:pt>
    <dgm:pt modelId="{9C678CE4-2962-4FA2-BF30-7C4377ADA79A}" type="pres">
      <dgm:prSet presAssocID="{7F8FF675-EAEF-4292-A773-02E5B65A7554}" presName="hierChild5" presStyleCnt="0"/>
      <dgm:spPr/>
    </dgm:pt>
    <dgm:pt modelId="{446E577C-1727-4FB3-BAB6-C94A814BF6D1}" type="pres">
      <dgm:prSet presAssocID="{9BC129CD-B5F0-4668-A27B-D47AE2D836A2}" presName="hierChild3" presStyleCnt="0"/>
      <dgm:spPr/>
    </dgm:pt>
  </dgm:ptLst>
  <dgm:cxnLst>
    <dgm:cxn modelId="{56501A01-3BF9-4D4D-9505-D41735D678BB}" type="presOf" srcId="{EDA90776-6584-4FB5-9280-36B3C5B0E202}" destId="{C9B58188-E2DE-460C-B400-C5E86BE0036D}" srcOrd="1" destOrd="0" presId="urn:microsoft.com/office/officeart/2008/layout/HalfCircleOrganizationChart"/>
    <dgm:cxn modelId="{B9792907-BE1C-46C9-A09F-2A5039A68112}" type="presOf" srcId="{D8C19B05-ED37-466C-AC9D-A652E266FA94}" destId="{EA2F40C1-F824-4254-A6BB-FC3A232C7419}" srcOrd="0" destOrd="0" presId="urn:microsoft.com/office/officeart/2008/layout/HalfCircleOrganizationChart"/>
    <dgm:cxn modelId="{6E991D0A-09BA-4A38-93EC-370997F88226}" type="presOf" srcId="{268D2303-57A7-497C-8E31-7F7B3CBAA55C}" destId="{76F37A67-B281-4151-9DA4-87212F941B55}" srcOrd="0" destOrd="0" presId="urn:microsoft.com/office/officeart/2008/layout/HalfCircleOrganizationChart"/>
    <dgm:cxn modelId="{A0004B0A-E973-4BD7-B94B-EC25EA9A0FD2}" srcId="{9BC129CD-B5F0-4668-A27B-D47AE2D836A2}" destId="{D8C19B05-ED37-466C-AC9D-A652E266FA94}" srcOrd="1" destOrd="0" parTransId="{A3D656F5-CD21-48EB-BDEF-12621EE616E8}" sibTransId="{34E856EC-E2CF-4B79-9A62-65DEAA4FAE52}"/>
    <dgm:cxn modelId="{21C98918-8F94-4FAF-8A6A-B3813F7A05BB}" srcId="{D8C19B05-ED37-466C-AC9D-A652E266FA94}" destId="{F287F45B-AE96-4611-939F-53156FA6E1EE}" srcOrd="1" destOrd="0" parTransId="{CFA311D2-F8D6-4AF0-8EF4-D5B0025D1202}" sibTransId="{A36D7688-0247-44C4-A7FF-CB297554A4F5}"/>
    <dgm:cxn modelId="{1C66B219-05B7-463F-9DDD-2A3E032AD402}" type="presOf" srcId="{A61644DE-6DB1-48F1-BD0D-F5D5D5E698F7}" destId="{A11FDAAC-2B69-4EFC-9C59-F7FFDEAB5935}" srcOrd="0" destOrd="0" presId="urn:microsoft.com/office/officeart/2008/layout/HalfCircleOrganizationChart"/>
    <dgm:cxn modelId="{3741E122-F404-403A-9101-3CCF9BA2B7CF}" type="presOf" srcId="{34D87064-131D-4495-AEAE-B31989781CD6}" destId="{7E713999-9B30-4438-BFBA-241834481219}" srcOrd="0" destOrd="0" presId="urn:microsoft.com/office/officeart/2008/layout/HalfCircleOrganizationChart"/>
    <dgm:cxn modelId="{21DADB26-E0C5-43F7-A19F-BA9766C598EA}" type="presOf" srcId="{5229340F-FF1C-4325-B4C4-E4070F054ACE}" destId="{D200EA96-2089-4F68-B803-DF9324491643}" srcOrd="0" destOrd="0" presId="urn:microsoft.com/office/officeart/2008/layout/HalfCircleOrganizationChart"/>
    <dgm:cxn modelId="{14A90827-4F07-4E96-ADFF-80E46B912262}" type="presOf" srcId="{CE2CA0CA-E891-4240-8145-6961BE747695}" destId="{811637CD-3122-4F7A-8487-314B1316D91A}" srcOrd="0" destOrd="0" presId="urn:microsoft.com/office/officeart/2008/layout/HalfCircleOrganizationChart"/>
    <dgm:cxn modelId="{880F022A-4D50-4D6F-AFD3-65818718537F}" type="presOf" srcId="{7F8FF675-EAEF-4292-A773-02E5B65A7554}" destId="{1395B293-14B7-4082-B862-08E414E9B529}" srcOrd="1" destOrd="0" presId="urn:microsoft.com/office/officeart/2008/layout/HalfCircleOrganizationChart"/>
    <dgm:cxn modelId="{06F52932-F7D4-410B-920A-C5F0B2E96F94}" type="presOf" srcId="{608D699B-45D1-4276-A8EF-1A02C041769F}" destId="{8769E943-5169-4421-8FD5-217D00576861}" srcOrd="0" destOrd="0" presId="urn:microsoft.com/office/officeart/2008/layout/HalfCircleOrganizationChart"/>
    <dgm:cxn modelId="{D63F1F3C-9088-43E8-8673-C580DB090BF4}" type="presOf" srcId="{EDA90776-6584-4FB5-9280-36B3C5B0E202}" destId="{6B084A38-6700-4946-9A45-6A3E759B732E}" srcOrd="0" destOrd="0" presId="urn:microsoft.com/office/officeart/2008/layout/HalfCircleOrganizationChart"/>
    <dgm:cxn modelId="{04F05B3F-C877-44C9-8996-2E1E1C11AB38}" srcId="{9BC129CD-B5F0-4668-A27B-D47AE2D836A2}" destId="{7F8FF675-EAEF-4292-A773-02E5B65A7554}" srcOrd="3" destOrd="0" parTransId="{326A28C4-FF1A-4C12-BF5F-0EBB24126090}" sibTransId="{500B4F5F-1283-4EBA-8352-03190F9A3799}"/>
    <dgm:cxn modelId="{FFBB443F-BAF6-41F9-9A7B-11EE625604A5}" type="presOf" srcId="{9BC129CD-B5F0-4668-A27B-D47AE2D836A2}" destId="{DB2B3570-4427-4BF2-8967-0440CD3949C5}" srcOrd="1" destOrd="0" presId="urn:microsoft.com/office/officeart/2008/layout/HalfCircleOrganizationChart"/>
    <dgm:cxn modelId="{E3CBC860-2086-478E-9CE9-1E71906D030B}" srcId="{9BC129CD-B5F0-4668-A27B-D47AE2D836A2}" destId="{63EEE67C-4B1B-4B3E-90CF-0E49D097A2CC}" srcOrd="2" destOrd="0" parTransId="{182CEFAD-AAC4-4EB1-8134-A729031F4636}" sibTransId="{5E041E5B-4A83-4E46-829A-14F5A155E574}"/>
    <dgm:cxn modelId="{D2479841-8854-41C6-9E6D-2A0757E21270}" type="presOf" srcId="{CBDCAD99-BE05-4889-AE2A-317DF510B24E}" destId="{543BE267-121F-4F05-A2F1-1732CA35D8CA}" srcOrd="0" destOrd="0" presId="urn:microsoft.com/office/officeart/2008/layout/HalfCircleOrganizationChart"/>
    <dgm:cxn modelId="{D9E8BE61-F1B4-4053-ABA5-B818AE82EC6C}" type="presOf" srcId="{D8C19B05-ED37-466C-AC9D-A652E266FA94}" destId="{D9ABE108-1EDD-4737-9EB5-E065DB5DDD2E}" srcOrd="1" destOrd="0" presId="urn:microsoft.com/office/officeart/2008/layout/HalfCircleOrganizationChart"/>
    <dgm:cxn modelId="{495DC942-F2ED-4C2D-A7BD-6F4C9A7EC4BB}" type="presOf" srcId="{F287F45B-AE96-4611-939F-53156FA6E1EE}" destId="{7302B17F-EA39-4CC2-81C3-C0BB37EF14D3}" srcOrd="0" destOrd="0" presId="urn:microsoft.com/office/officeart/2008/layout/HalfCircleOrganizationChart"/>
    <dgm:cxn modelId="{651B3244-9EE6-426C-ACA8-4D42448DBCD4}" type="presOf" srcId="{576BAA1D-AFAE-47DB-94A9-DDF58EEA265C}" destId="{AE6F241D-E14A-4773-B0AD-8FFC3E309095}" srcOrd="1" destOrd="0" presId="urn:microsoft.com/office/officeart/2008/layout/HalfCircleOrganizationChart"/>
    <dgm:cxn modelId="{CEFB7E64-DAA3-464C-8C80-3AE9694BA176}" type="presOf" srcId="{748AF5B4-BA3C-4510-B911-AC16F442EBB7}" destId="{90507F1E-3B7A-49F0-A68A-61161BA0493A}" srcOrd="0" destOrd="0" presId="urn:microsoft.com/office/officeart/2008/layout/HalfCircleOrganizationChart"/>
    <dgm:cxn modelId="{6EAF5047-E672-488B-8299-25430CDA7C34}" type="presOf" srcId="{CE2CA0CA-E891-4240-8145-6961BE747695}" destId="{3E68A7CB-DAE7-43CF-867B-E16CB08FCCD9}" srcOrd="1" destOrd="0" presId="urn:microsoft.com/office/officeart/2008/layout/HalfCircleOrganizationChart"/>
    <dgm:cxn modelId="{21BAB749-A199-411D-A665-1E4B981D3C04}" type="presOf" srcId="{683A1FD8-0361-4AEE-8BAD-BB387BC79441}" destId="{18C03BED-C0E9-4B75-82A9-31B17926D6C1}" srcOrd="0" destOrd="0" presId="urn:microsoft.com/office/officeart/2008/layout/HalfCircleOrganizationChart"/>
    <dgm:cxn modelId="{DB9AB770-8973-47BD-ADAC-0CD536C1E1DD}" type="presOf" srcId="{14D14875-F0CA-4672-8F3D-3D5C36A6A121}" destId="{8DCF1434-FB0B-4308-83E9-E7CC5ECB666C}" srcOrd="0" destOrd="0" presId="urn:microsoft.com/office/officeart/2008/layout/HalfCircleOrganizationChart"/>
    <dgm:cxn modelId="{52942F72-F9DF-4AE7-BBBE-3B5A99EE8155}" type="presOf" srcId="{63EEE67C-4B1B-4B3E-90CF-0E49D097A2CC}" destId="{4803A9C8-6195-42D1-A488-D8115D30F72A}" srcOrd="0" destOrd="0" presId="urn:microsoft.com/office/officeart/2008/layout/HalfCircleOrganizationChart"/>
    <dgm:cxn modelId="{9049E152-F12A-42F9-973E-906743B67FD6}" type="presOf" srcId="{14B0DA62-CBCD-43C6-B717-CA52C80DF873}" destId="{ECB3B88D-CD43-44E4-AB36-1DF44ED96523}" srcOrd="0" destOrd="0" presId="urn:microsoft.com/office/officeart/2008/layout/HalfCircleOrganizationChart"/>
    <dgm:cxn modelId="{6FAA3D53-AD6D-4F2E-AD70-ABB2BBCD90F9}" type="presOf" srcId="{748AF5B4-BA3C-4510-B911-AC16F442EBB7}" destId="{B28DA9C0-80B6-4990-8DB0-ABE5AAB328C9}" srcOrd="1" destOrd="0" presId="urn:microsoft.com/office/officeart/2008/layout/HalfCircleOrganizationChart"/>
    <dgm:cxn modelId="{3B292574-C18E-4D98-9531-D88BCBBCC191}" type="presOf" srcId="{CD673BAF-D35F-4AF5-A912-F6D5063F30DD}" destId="{B082127A-ED49-4721-AFD5-1379154689BF}" srcOrd="0" destOrd="0" presId="urn:microsoft.com/office/officeart/2008/layout/HalfCircleOrganizationChart"/>
    <dgm:cxn modelId="{7A3CCC74-5E86-457F-A5E1-00993D93B605}" srcId="{FFF86224-4115-4A0B-A50C-15030ECB27FB}" destId="{14D14875-F0CA-4672-8F3D-3D5C36A6A121}" srcOrd="0" destOrd="0" parTransId="{6D968982-8DD3-4C5D-898E-AB6A49F67DF6}" sibTransId="{B566BCD5-F48F-4BD7-869F-24A8858C1766}"/>
    <dgm:cxn modelId="{8F47565A-1DA5-4C01-9850-E57765C0510A}" type="presOf" srcId="{14B0DA62-CBCD-43C6-B717-CA52C80DF873}" destId="{02897553-9D89-471E-897E-151F00402422}" srcOrd="1" destOrd="0" presId="urn:microsoft.com/office/officeart/2008/layout/HalfCircleOrganizationChart"/>
    <dgm:cxn modelId="{04971883-567B-4D4D-8746-75F73FE0C5A6}" type="presOf" srcId="{182CEFAD-AAC4-4EB1-8134-A729031F4636}" destId="{300025E3-5A33-4D83-9F0B-67F599DECF8E}" srcOrd="0" destOrd="0" presId="urn:microsoft.com/office/officeart/2008/layout/HalfCircleOrganizationChart"/>
    <dgm:cxn modelId="{1D61188B-8036-4732-81E9-E0DC87954C2D}" srcId="{D8C19B05-ED37-466C-AC9D-A652E266FA94}" destId="{CDE7F120-2026-4DD0-B86D-5AB9619B1220}" srcOrd="0" destOrd="0" parTransId="{807AE172-79C6-4175-B61D-DE576D0BF8F8}" sibTransId="{A350B10E-A50F-4A4D-9A5C-96A912F092E8}"/>
    <dgm:cxn modelId="{847E8C90-C08D-4536-8A41-6F2214244D9D}" type="presOf" srcId="{F287F45B-AE96-4611-939F-53156FA6E1EE}" destId="{8A8AAA4F-4187-41C3-92B4-C2335DB3A104}" srcOrd="1" destOrd="0" presId="urn:microsoft.com/office/officeart/2008/layout/HalfCircleOrganizationChart"/>
    <dgm:cxn modelId="{101BF090-8977-4FF0-8D2E-031190F0771C}" type="presOf" srcId="{CDE7F120-2026-4DD0-B86D-5AB9619B1220}" destId="{B24FEAEC-05C8-4149-B35C-32ACF3A08E25}" srcOrd="0" destOrd="0" presId="urn:microsoft.com/office/officeart/2008/layout/HalfCircleOrganizationChart"/>
    <dgm:cxn modelId="{FDFCF39A-1017-4F68-BAED-F08EB5FDF048}" srcId="{CE2CA0CA-E891-4240-8145-6961BE747695}" destId="{2A27ADE5-D8AC-4C9D-BE66-D717730AD8DF}" srcOrd="0" destOrd="0" parTransId="{683A1FD8-0361-4AEE-8BAD-BB387BC79441}" sibTransId="{7145FC71-EAD3-4E24-9A8B-FA20AF29F78A}"/>
    <dgm:cxn modelId="{1C28A99B-5F6E-4F03-A367-9FDC4DACCAB6}" type="presOf" srcId="{10859BEF-635C-4A30-A4C3-AC1C208FA2D5}" destId="{FEA6FF1D-9DD2-4673-B42A-4961B38D1B0D}" srcOrd="0" destOrd="0" presId="urn:microsoft.com/office/officeart/2008/layout/HalfCircleOrganizationChart"/>
    <dgm:cxn modelId="{E95C5B9C-4ADB-4B3C-B550-13804E656874}" type="presOf" srcId="{CF5888AA-17CD-470C-B78E-E4366CD80825}" destId="{25AF0882-DB07-42C4-864E-069DF045D3BA}" srcOrd="0" destOrd="0" presId="urn:microsoft.com/office/officeart/2008/layout/HalfCircleOrganizationChart"/>
    <dgm:cxn modelId="{3C8BA79C-BB83-47AE-9739-2C6E6BDF1E8A}" type="presOf" srcId="{CF5888AA-17CD-470C-B78E-E4366CD80825}" destId="{FD58B735-A6DF-45B8-B93B-00CD582C2350}" srcOrd="1" destOrd="0" presId="urn:microsoft.com/office/officeart/2008/layout/HalfCircleOrganizationChart"/>
    <dgm:cxn modelId="{757966A0-AB31-4417-8536-C18994EF2690}" type="presOf" srcId="{CBDCAD99-BE05-4889-AE2A-317DF510B24E}" destId="{587496F7-A7DB-45B0-87B5-752BCA6AA757}" srcOrd="1" destOrd="0" presId="urn:microsoft.com/office/officeart/2008/layout/HalfCircleOrganizationChart"/>
    <dgm:cxn modelId="{8B41D9A2-0D20-4FAA-A214-091190C0BDB3}" type="presOf" srcId="{326A28C4-FF1A-4C12-BF5F-0EBB24126090}" destId="{BBFE6519-AC60-46D3-8400-CD039B7AC056}" srcOrd="0" destOrd="0" presId="urn:microsoft.com/office/officeart/2008/layout/HalfCircleOrganizationChart"/>
    <dgm:cxn modelId="{311B3EA5-681C-4B21-BB16-C6D352BACC58}" srcId="{CE2CA0CA-E891-4240-8145-6961BE747695}" destId="{CBDCAD99-BE05-4889-AE2A-317DF510B24E}" srcOrd="2" destOrd="0" parTransId="{608D699B-45D1-4276-A8EF-1A02C041769F}" sibTransId="{F99BEFF1-4AF0-4910-9C49-E429A7EF30C6}"/>
    <dgm:cxn modelId="{3702DEA8-CA8C-4492-B6B1-F19CFED1A69E}" type="presOf" srcId="{FFF86224-4115-4A0B-A50C-15030ECB27FB}" destId="{555005B2-257D-4DAD-8291-97884E3A6822}" srcOrd="0" destOrd="0" presId="urn:microsoft.com/office/officeart/2008/layout/HalfCircleOrganizationChart"/>
    <dgm:cxn modelId="{559E2AB6-84C1-4C81-A5EC-F0A1D99C8C76}" type="presOf" srcId="{7F8FF675-EAEF-4292-A773-02E5B65A7554}" destId="{CAC1A4EB-B191-4E30-A9AB-0DC2E16A96CC}" srcOrd="0" destOrd="0" presId="urn:microsoft.com/office/officeart/2008/layout/HalfCircleOrganizationChart"/>
    <dgm:cxn modelId="{4B0BD3BC-5BC4-4B51-92D3-FCB35868F59B}" type="presOf" srcId="{14D14875-F0CA-4672-8F3D-3D5C36A6A121}" destId="{C88DB6B1-3F7C-41E8-9772-797393557729}" srcOrd="1" destOrd="0" presId="urn:microsoft.com/office/officeart/2008/layout/HalfCircleOrganizationChart"/>
    <dgm:cxn modelId="{051D4AC2-EBAF-447D-8273-4BF7156CF3E1}" srcId="{FFF86224-4115-4A0B-A50C-15030ECB27FB}" destId="{9BC129CD-B5F0-4668-A27B-D47AE2D836A2}" srcOrd="1" destOrd="0" parTransId="{3F4C9647-B605-44B0-845E-A799ABD43F87}" sibTransId="{953B3E1D-6065-4AAE-8B8F-D2B31578ADED}"/>
    <dgm:cxn modelId="{E1ACE2CB-C97D-422D-BFA9-04E3320ACA6D}" srcId="{7F8FF675-EAEF-4292-A773-02E5B65A7554}" destId="{EDA90776-6584-4FB5-9280-36B3C5B0E202}" srcOrd="1" destOrd="0" parTransId="{10859BEF-635C-4A30-A4C3-AC1C208FA2D5}" sibTransId="{AA305685-8E65-4B71-B028-CD698DAE3891}"/>
    <dgm:cxn modelId="{C60E0DD9-C5C4-4975-8737-2642F108C40C}" srcId="{CE2CA0CA-E891-4240-8145-6961BE747695}" destId="{A61644DE-6DB1-48F1-BD0D-F5D5D5E698F7}" srcOrd="1" destOrd="0" parTransId="{13E46715-7815-4D5C-B94D-9E09458DF281}" sibTransId="{B445E2BC-0F10-43E2-9683-C5118E7B15B8}"/>
    <dgm:cxn modelId="{385EFADB-A84F-46C8-A350-A88884206FA2}" type="presOf" srcId="{2A27ADE5-D8AC-4C9D-BE66-D717730AD8DF}" destId="{39338692-987F-40D9-8160-BBC8957FA807}" srcOrd="1" destOrd="0" presId="urn:microsoft.com/office/officeart/2008/layout/HalfCircleOrganizationChart"/>
    <dgm:cxn modelId="{F95472DC-857C-4069-A523-E429BF877276}" type="presOf" srcId="{ABEDA0C8-A1F0-44AD-BFE0-1A5EF8F4ADBA}" destId="{E9060D1A-0B09-4D8B-9B16-88133245B093}" srcOrd="0" destOrd="0" presId="urn:microsoft.com/office/officeart/2008/layout/HalfCircleOrganizationChart"/>
    <dgm:cxn modelId="{60169BDC-576A-414D-B0B7-0EAEDE2D7B9C}" srcId="{D8C19B05-ED37-466C-AC9D-A652E266FA94}" destId="{748AF5B4-BA3C-4510-B911-AC16F442EBB7}" srcOrd="2" destOrd="0" parTransId="{5229340F-FF1C-4325-B4C4-E4070F054ACE}" sibTransId="{1D0F33E2-B841-4704-8ADA-A746BEB162A7}"/>
    <dgm:cxn modelId="{3AB41CDD-6DF1-40E9-9825-0245925715AF}" srcId="{7F8FF675-EAEF-4292-A773-02E5B65A7554}" destId="{14B0DA62-CBCD-43C6-B717-CA52C80DF873}" srcOrd="0" destOrd="0" parTransId="{268D2303-57A7-497C-8E31-7F7B3CBAA55C}" sibTransId="{3580281E-1077-406A-B88C-BFA81A680D67}"/>
    <dgm:cxn modelId="{368CD0E0-4875-4DB7-93F0-E3D9D4C4F8A1}" type="presOf" srcId="{A3D656F5-CD21-48EB-BDEF-12621EE616E8}" destId="{FF92CFEA-7F22-4714-87F6-65259E2A8402}" srcOrd="0" destOrd="0" presId="urn:microsoft.com/office/officeart/2008/layout/HalfCircleOrganizationChart"/>
    <dgm:cxn modelId="{9C7A4EE4-9B62-4684-931B-D41F22CB8D13}" type="presOf" srcId="{576BAA1D-AFAE-47DB-94A9-DDF58EEA265C}" destId="{56330536-5389-40FD-9F3C-07203C99B18A}" srcOrd="0" destOrd="0" presId="urn:microsoft.com/office/officeart/2008/layout/HalfCircleOrganizationChart"/>
    <dgm:cxn modelId="{5608EBE4-D254-4E29-870F-149F12595C8F}" type="presOf" srcId="{9BC129CD-B5F0-4668-A27B-D47AE2D836A2}" destId="{034D3CBB-A727-4419-A7DB-2C1850FCAEAC}" srcOrd="0" destOrd="0" presId="urn:microsoft.com/office/officeart/2008/layout/HalfCircleOrganizationChart"/>
    <dgm:cxn modelId="{391088E7-D729-4821-B037-F3AFDBFEB1E4}" type="presOf" srcId="{63EEE67C-4B1B-4B3E-90CF-0E49D097A2CC}" destId="{4D3E8ECC-77D0-4E8A-B28B-AA6E22C12715}" srcOrd="1" destOrd="0" presId="urn:microsoft.com/office/officeart/2008/layout/HalfCircleOrganizationChart"/>
    <dgm:cxn modelId="{601D47E9-3602-4C85-ABDA-6AAB91C69907}" type="presOf" srcId="{A61644DE-6DB1-48F1-BD0D-F5D5D5E698F7}" destId="{A56CA444-4324-403D-94BD-562B3D93285D}" srcOrd="1" destOrd="0" presId="urn:microsoft.com/office/officeart/2008/layout/HalfCircleOrganizationChart"/>
    <dgm:cxn modelId="{9EADA6E9-5FD4-4722-9CDF-F9EDBF6771A6}" type="presOf" srcId="{CFA311D2-F8D6-4AF0-8EF4-D5B0025D1202}" destId="{82F8441C-DA6B-4432-A968-EA18BE0197BE}" srcOrd="0" destOrd="0" presId="urn:microsoft.com/office/officeart/2008/layout/HalfCircleOrganizationChart"/>
    <dgm:cxn modelId="{8C2502EB-0B74-4ADE-9949-F3EB6B82D147}" type="presOf" srcId="{2A27ADE5-D8AC-4C9D-BE66-D717730AD8DF}" destId="{488E5F16-62DD-4B59-98FE-DC97C18E19DE}" srcOrd="0" destOrd="0" presId="urn:microsoft.com/office/officeart/2008/layout/HalfCircleOrganizationChart"/>
    <dgm:cxn modelId="{145470EB-9FC7-4C8F-84F5-ABD5FE15C68A}" srcId="{63EEE67C-4B1B-4B3E-90CF-0E49D097A2CC}" destId="{CF5888AA-17CD-470C-B78E-E4366CD80825}" srcOrd="1" destOrd="0" parTransId="{ABEDA0C8-A1F0-44AD-BFE0-1A5EF8F4ADBA}" sibTransId="{AA12878D-CC03-44D5-8042-0C7B1D48F54C}"/>
    <dgm:cxn modelId="{FC5B54EC-DD3D-41C5-B0BC-51993BFCF75E}" srcId="{63EEE67C-4B1B-4B3E-90CF-0E49D097A2CC}" destId="{576BAA1D-AFAE-47DB-94A9-DDF58EEA265C}" srcOrd="0" destOrd="0" parTransId="{34D87064-131D-4495-AEAE-B31989781CD6}" sibTransId="{877F9B75-080E-4D56-9C73-810A312A5680}"/>
    <dgm:cxn modelId="{EF4A95ED-2A82-4AA2-9ABF-51596DA6216E}" srcId="{9BC129CD-B5F0-4668-A27B-D47AE2D836A2}" destId="{CE2CA0CA-E891-4240-8145-6961BE747695}" srcOrd="0" destOrd="0" parTransId="{CD673BAF-D35F-4AF5-A912-F6D5063F30DD}" sibTransId="{0D2282BD-D609-494F-8B8D-11EE23CD8723}"/>
    <dgm:cxn modelId="{0E40C2F3-CD96-4CE0-A33B-2D0F5AD90512}" type="presOf" srcId="{13E46715-7815-4D5C-B94D-9E09458DF281}" destId="{B4C93F2B-2F55-485B-A10D-C7E363E2D1A4}" srcOrd="0" destOrd="0" presId="urn:microsoft.com/office/officeart/2008/layout/HalfCircleOrganizationChart"/>
    <dgm:cxn modelId="{363662F4-3A1A-476F-B571-8510D5DCFA5D}" type="presOf" srcId="{CDE7F120-2026-4DD0-B86D-5AB9619B1220}" destId="{DBD97E66-5BBC-46B9-8A69-1DBF31A940E5}" srcOrd="1" destOrd="0" presId="urn:microsoft.com/office/officeart/2008/layout/HalfCircleOrganizationChart"/>
    <dgm:cxn modelId="{25AC66F5-C56C-4CE2-A130-45582892A355}" type="presOf" srcId="{807AE172-79C6-4175-B61D-DE576D0BF8F8}" destId="{7B91A912-5A71-469D-90CB-32F3D8EDF422}" srcOrd="0" destOrd="0" presId="urn:microsoft.com/office/officeart/2008/layout/HalfCircleOrganizationChart"/>
    <dgm:cxn modelId="{917B57F2-3CB3-42A1-B0CF-5271C8FD9513}" type="presParOf" srcId="{555005B2-257D-4DAD-8291-97884E3A6822}" destId="{DCD327A2-F282-4394-90D0-A629F4976538}" srcOrd="0" destOrd="0" presId="urn:microsoft.com/office/officeart/2008/layout/HalfCircleOrganizationChart"/>
    <dgm:cxn modelId="{25BB1339-18C0-4C20-B48E-F59E12ADC71A}" type="presParOf" srcId="{DCD327A2-F282-4394-90D0-A629F4976538}" destId="{D6046C2D-A34B-4E58-B432-D7366A6A00FB}" srcOrd="0" destOrd="0" presId="urn:microsoft.com/office/officeart/2008/layout/HalfCircleOrganizationChart"/>
    <dgm:cxn modelId="{1AF26309-FDD4-4FE2-AC1A-034A1AEE9E84}" type="presParOf" srcId="{D6046C2D-A34B-4E58-B432-D7366A6A00FB}" destId="{8DCF1434-FB0B-4308-83E9-E7CC5ECB666C}" srcOrd="0" destOrd="0" presId="urn:microsoft.com/office/officeart/2008/layout/HalfCircleOrganizationChart"/>
    <dgm:cxn modelId="{B9E8534F-0E59-4EEC-9635-4E652990D9DE}" type="presParOf" srcId="{D6046C2D-A34B-4E58-B432-D7366A6A00FB}" destId="{3DCCCE7D-843C-4EBB-98A8-629F221499CA}" srcOrd="1" destOrd="0" presId="urn:microsoft.com/office/officeart/2008/layout/HalfCircleOrganizationChart"/>
    <dgm:cxn modelId="{D0C67BA7-675E-48D3-9DB3-D9FB3FB9DF57}" type="presParOf" srcId="{D6046C2D-A34B-4E58-B432-D7366A6A00FB}" destId="{BBAB132E-DDF7-4FDC-B88D-A01A421EDF28}" srcOrd="2" destOrd="0" presId="urn:microsoft.com/office/officeart/2008/layout/HalfCircleOrganizationChart"/>
    <dgm:cxn modelId="{47DF4587-4CAF-420C-B588-B79FA1E1192E}" type="presParOf" srcId="{D6046C2D-A34B-4E58-B432-D7366A6A00FB}" destId="{C88DB6B1-3F7C-41E8-9772-797393557729}" srcOrd="3" destOrd="0" presId="urn:microsoft.com/office/officeart/2008/layout/HalfCircleOrganizationChart"/>
    <dgm:cxn modelId="{4FFD514D-058E-4E84-AFEC-00140D8B6C5E}" type="presParOf" srcId="{DCD327A2-F282-4394-90D0-A629F4976538}" destId="{97448546-B616-42B7-AC4D-E2FAC10CB974}" srcOrd="1" destOrd="0" presId="urn:microsoft.com/office/officeart/2008/layout/HalfCircleOrganizationChart"/>
    <dgm:cxn modelId="{C8ADAEDE-E90A-4E95-B835-3B8C059A92DB}" type="presParOf" srcId="{DCD327A2-F282-4394-90D0-A629F4976538}" destId="{A9C2ED02-B747-4364-8CEE-E0E417E18FE7}" srcOrd="2" destOrd="0" presId="urn:microsoft.com/office/officeart/2008/layout/HalfCircleOrganizationChart"/>
    <dgm:cxn modelId="{0EB8FC14-7E13-4913-AEF9-8F9CB71E767F}" type="presParOf" srcId="{555005B2-257D-4DAD-8291-97884E3A6822}" destId="{A0E5C5E0-53BF-4DA1-A77E-CF86F87656A1}" srcOrd="1" destOrd="0" presId="urn:microsoft.com/office/officeart/2008/layout/HalfCircleOrganizationChart"/>
    <dgm:cxn modelId="{4661A7EB-753D-4A8E-831C-468AB646CB9B}" type="presParOf" srcId="{A0E5C5E0-53BF-4DA1-A77E-CF86F87656A1}" destId="{8D44087E-9705-4ED7-B616-20A6D3A4A31D}" srcOrd="0" destOrd="0" presId="urn:microsoft.com/office/officeart/2008/layout/HalfCircleOrganizationChart"/>
    <dgm:cxn modelId="{44E3077E-8854-491E-90DF-05C3DA976B42}" type="presParOf" srcId="{8D44087E-9705-4ED7-B616-20A6D3A4A31D}" destId="{034D3CBB-A727-4419-A7DB-2C1850FCAEAC}" srcOrd="0" destOrd="0" presId="urn:microsoft.com/office/officeart/2008/layout/HalfCircleOrganizationChart"/>
    <dgm:cxn modelId="{B1AAC6CC-5170-4A6E-87E3-C91113E07B2F}" type="presParOf" srcId="{8D44087E-9705-4ED7-B616-20A6D3A4A31D}" destId="{6C76A425-DC56-4215-8F15-46EC27EC6AAA}" srcOrd="1" destOrd="0" presId="urn:microsoft.com/office/officeart/2008/layout/HalfCircleOrganizationChart"/>
    <dgm:cxn modelId="{1E98CCA6-D579-427E-B548-0F98EB987F6F}" type="presParOf" srcId="{8D44087E-9705-4ED7-B616-20A6D3A4A31D}" destId="{1536AE5E-3E8B-4AB3-B1CF-EBDC333AFF89}" srcOrd="2" destOrd="0" presId="urn:microsoft.com/office/officeart/2008/layout/HalfCircleOrganizationChart"/>
    <dgm:cxn modelId="{94F10DBF-9EC1-4631-857A-8AED71E3E281}" type="presParOf" srcId="{8D44087E-9705-4ED7-B616-20A6D3A4A31D}" destId="{DB2B3570-4427-4BF2-8967-0440CD3949C5}" srcOrd="3" destOrd="0" presId="urn:microsoft.com/office/officeart/2008/layout/HalfCircleOrganizationChart"/>
    <dgm:cxn modelId="{A12C0B89-AA11-42E7-9675-14FDDDF3762E}" type="presParOf" srcId="{A0E5C5E0-53BF-4DA1-A77E-CF86F87656A1}" destId="{A2282ACD-4583-4895-B00E-46BE0B786B73}" srcOrd="1" destOrd="0" presId="urn:microsoft.com/office/officeart/2008/layout/HalfCircleOrganizationChart"/>
    <dgm:cxn modelId="{2595FE03-21A7-40FD-9D8A-ADCE12C4C001}" type="presParOf" srcId="{A2282ACD-4583-4895-B00E-46BE0B786B73}" destId="{B082127A-ED49-4721-AFD5-1379154689BF}" srcOrd="0" destOrd="0" presId="urn:microsoft.com/office/officeart/2008/layout/HalfCircleOrganizationChart"/>
    <dgm:cxn modelId="{1C0504C7-9C7E-4AB8-A7EF-6EA8CD35F92B}" type="presParOf" srcId="{A2282ACD-4583-4895-B00E-46BE0B786B73}" destId="{AFF1A492-FFDE-4954-8134-7CC3C29DDB07}" srcOrd="1" destOrd="0" presId="urn:microsoft.com/office/officeart/2008/layout/HalfCircleOrganizationChart"/>
    <dgm:cxn modelId="{2FABFCFB-8D8E-434E-998F-35CAED358CF0}" type="presParOf" srcId="{AFF1A492-FFDE-4954-8134-7CC3C29DDB07}" destId="{210B5B3D-D1C2-40F6-AA27-972768A015B8}" srcOrd="0" destOrd="0" presId="urn:microsoft.com/office/officeart/2008/layout/HalfCircleOrganizationChart"/>
    <dgm:cxn modelId="{C28BFC17-0C64-42C0-8A61-738BCAC2DF40}" type="presParOf" srcId="{210B5B3D-D1C2-40F6-AA27-972768A015B8}" destId="{811637CD-3122-4F7A-8487-314B1316D91A}" srcOrd="0" destOrd="0" presId="urn:microsoft.com/office/officeart/2008/layout/HalfCircleOrganizationChart"/>
    <dgm:cxn modelId="{765685B4-75B0-47BE-819A-BAD6F4165B8D}" type="presParOf" srcId="{210B5B3D-D1C2-40F6-AA27-972768A015B8}" destId="{AE03FC53-9DA7-44BE-83EE-7C161EBDD05C}" srcOrd="1" destOrd="0" presId="urn:microsoft.com/office/officeart/2008/layout/HalfCircleOrganizationChart"/>
    <dgm:cxn modelId="{2630CD8D-81D9-419D-8FF6-E6A1DC464FB3}" type="presParOf" srcId="{210B5B3D-D1C2-40F6-AA27-972768A015B8}" destId="{D2E835FD-A775-4A97-A9E0-29BEB2E471DD}" srcOrd="2" destOrd="0" presId="urn:microsoft.com/office/officeart/2008/layout/HalfCircleOrganizationChart"/>
    <dgm:cxn modelId="{F772A989-F9B0-4FD9-875D-E23E5336EEA9}" type="presParOf" srcId="{210B5B3D-D1C2-40F6-AA27-972768A015B8}" destId="{3E68A7CB-DAE7-43CF-867B-E16CB08FCCD9}" srcOrd="3" destOrd="0" presId="urn:microsoft.com/office/officeart/2008/layout/HalfCircleOrganizationChart"/>
    <dgm:cxn modelId="{36E584B1-4371-456C-BDF5-DB34E17E2CF3}" type="presParOf" srcId="{AFF1A492-FFDE-4954-8134-7CC3C29DDB07}" destId="{47621139-FED6-499D-A744-DA5DAFAC1964}" srcOrd="1" destOrd="0" presId="urn:microsoft.com/office/officeart/2008/layout/HalfCircleOrganizationChart"/>
    <dgm:cxn modelId="{EEEEF93C-215A-413D-98E0-1F168320769D}" type="presParOf" srcId="{47621139-FED6-499D-A744-DA5DAFAC1964}" destId="{18C03BED-C0E9-4B75-82A9-31B17926D6C1}" srcOrd="0" destOrd="0" presId="urn:microsoft.com/office/officeart/2008/layout/HalfCircleOrganizationChart"/>
    <dgm:cxn modelId="{8DC72D53-2909-4C48-B1D3-574F326466EF}" type="presParOf" srcId="{47621139-FED6-499D-A744-DA5DAFAC1964}" destId="{12067553-8824-432E-9CB8-84A464F2E70D}" srcOrd="1" destOrd="0" presId="urn:microsoft.com/office/officeart/2008/layout/HalfCircleOrganizationChart"/>
    <dgm:cxn modelId="{1395CDDF-E563-4935-A7F6-A56A6014C4FE}" type="presParOf" srcId="{12067553-8824-432E-9CB8-84A464F2E70D}" destId="{452109AB-52C9-47B9-A831-AD0791FC40AB}" srcOrd="0" destOrd="0" presId="urn:microsoft.com/office/officeart/2008/layout/HalfCircleOrganizationChart"/>
    <dgm:cxn modelId="{84D23342-C45A-4E90-8762-70CE9E8A0E7F}" type="presParOf" srcId="{452109AB-52C9-47B9-A831-AD0791FC40AB}" destId="{488E5F16-62DD-4B59-98FE-DC97C18E19DE}" srcOrd="0" destOrd="0" presId="urn:microsoft.com/office/officeart/2008/layout/HalfCircleOrganizationChart"/>
    <dgm:cxn modelId="{87D11FB2-4431-4765-821E-B423CFF41382}" type="presParOf" srcId="{452109AB-52C9-47B9-A831-AD0791FC40AB}" destId="{66C8CE8B-20B5-4B77-B2A5-C54F9474D90A}" srcOrd="1" destOrd="0" presId="urn:microsoft.com/office/officeart/2008/layout/HalfCircleOrganizationChart"/>
    <dgm:cxn modelId="{B4DD2E7E-530E-478E-9F12-1231B0021C5B}" type="presParOf" srcId="{452109AB-52C9-47B9-A831-AD0791FC40AB}" destId="{90608F09-8F10-415F-B6CF-3A70795E5136}" srcOrd="2" destOrd="0" presId="urn:microsoft.com/office/officeart/2008/layout/HalfCircleOrganizationChart"/>
    <dgm:cxn modelId="{C3A04898-D514-4CC6-8920-8704EC488400}" type="presParOf" srcId="{452109AB-52C9-47B9-A831-AD0791FC40AB}" destId="{39338692-987F-40D9-8160-BBC8957FA807}" srcOrd="3" destOrd="0" presId="urn:microsoft.com/office/officeart/2008/layout/HalfCircleOrganizationChart"/>
    <dgm:cxn modelId="{D005B51A-1F08-4A19-9B0A-857B1ED6204D}" type="presParOf" srcId="{12067553-8824-432E-9CB8-84A464F2E70D}" destId="{DC4FDCB0-D323-4725-B609-A539840B7DD9}" srcOrd="1" destOrd="0" presId="urn:microsoft.com/office/officeart/2008/layout/HalfCircleOrganizationChart"/>
    <dgm:cxn modelId="{48C56CA3-1E94-41B5-B9E3-3E3152E27B73}" type="presParOf" srcId="{12067553-8824-432E-9CB8-84A464F2E70D}" destId="{C7DA2549-1BD0-45EF-A2F3-14E35F186D40}" srcOrd="2" destOrd="0" presId="urn:microsoft.com/office/officeart/2008/layout/HalfCircleOrganizationChart"/>
    <dgm:cxn modelId="{638AB59A-D9BE-4EEF-83E8-B669FD015E7B}" type="presParOf" srcId="{47621139-FED6-499D-A744-DA5DAFAC1964}" destId="{B4C93F2B-2F55-485B-A10D-C7E363E2D1A4}" srcOrd="2" destOrd="0" presId="urn:microsoft.com/office/officeart/2008/layout/HalfCircleOrganizationChart"/>
    <dgm:cxn modelId="{E6530BB0-F8C9-4759-8935-9D7F5ED5E4E6}" type="presParOf" srcId="{47621139-FED6-499D-A744-DA5DAFAC1964}" destId="{5233C373-AD64-42B9-9CCE-CA1447F1C580}" srcOrd="3" destOrd="0" presId="urn:microsoft.com/office/officeart/2008/layout/HalfCircleOrganizationChart"/>
    <dgm:cxn modelId="{BD0CADA4-88D0-403F-885A-0D6BEB42ECF0}" type="presParOf" srcId="{5233C373-AD64-42B9-9CCE-CA1447F1C580}" destId="{01258701-3965-4BF9-A4FE-A16496827A9E}" srcOrd="0" destOrd="0" presId="urn:microsoft.com/office/officeart/2008/layout/HalfCircleOrganizationChart"/>
    <dgm:cxn modelId="{46520C7E-3ADE-49B6-93A3-DDFB39548781}" type="presParOf" srcId="{01258701-3965-4BF9-A4FE-A16496827A9E}" destId="{A11FDAAC-2B69-4EFC-9C59-F7FFDEAB5935}" srcOrd="0" destOrd="0" presId="urn:microsoft.com/office/officeart/2008/layout/HalfCircleOrganizationChart"/>
    <dgm:cxn modelId="{D2B581A2-D6CB-4A91-8920-C335CDC36B86}" type="presParOf" srcId="{01258701-3965-4BF9-A4FE-A16496827A9E}" destId="{0BC30A1C-F3C8-4AEC-A533-501EDB12C714}" srcOrd="1" destOrd="0" presId="urn:microsoft.com/office/officeart/2008/layout/HalfCircleOrganizationChart"/>
    <dgm:cxn modelId="{9664CCF2-AD4F-4BF7-82F1-FACE93B36320}" type="presParOf" srcId="{01258701-3965-4BF9-A4FE-A16496827A9E}" destId="{2E44800C-878F-481A-A958-FC0F1FBC6180}" srcOrd="2" destOrd="0" presId="urn:microsoft.com/office/officeart/2008/layout/HalfCircleOrganizationChart"/>
    <dgm:cxn modelId="{7091336B-3A9C-418B-80CF-37469EA0A0AA}" type="presParOf" srcId="{01258701-3965-4BF9-A4FE-A16496827A9E}" destId="{A56CA444-4324-403D-94BD-562B3D93285D}" srcOrd="3" destOrd="0" presId="urn:microsoft.com/office/officeart/2008/layout/HalfCircleOrganizationChart"/>
    <dgm:cxn modelId="{5C5336E6-C8F0-4A34-9590-1CFB8EC9E8FA}" type="presParOf" srcId="{5233C373-AD64-42B9-9CCE-CA1447F1C580}" destId="{6B67C202-5051-41B3-9D45-FC8AF20E77BC}" srcOrd="1" destOrd="0" presId="urn:microsoft.com/office/officeart/2008/layout/HalfCircleOrganizationChart"/>
    <dgm:cxn modelId="{A0920E99-303C-4492-8ED7-FB2CD10FB2D9}" type="presParOf" srcId="{5233C373-AD64-42B9-9CCE-CA1447F1C580}" destId="{4304F14F-E686-46C7-9DD4-FC3817AE9C6E}" srcOrd="2" destOrd="0" presId="urn:microsoft.com/office/officeart/2008/layout/HalfCircleOrganizationChart"/>
    <dgm:cxn modelId="{C13712A0-8924-4A8D-8AF1-BCC1A2D4BB79}" type="presParOf" srcId="{47621139-FED6-499D-A744-DA5DAFAC1964}" destId="{8769E943-5169-4421-8FD5-217D00576861}" srcOrd="4" destOrd="0" presId="urn:microsoft.com/office/officeart/2008/layout/HalfCircleOrganizationChart"/>
    <dgm:cxn modelId="{C632AEB4-EF8D-49DB-8ADD-562A7DE434C7}" type="presParOf" srcId="{47621139-FED6-499D-A744-DA5DAFAC1964}" destId="{96337C85-D2C5-4A97-A118-8310BB78BF2A}" srcOrd="5" destOrd="0" presId="urn:microsoft.com/office/officeart/2008/layout/HalfCircleOrganizationChart"/>
    <dgm:cxn modelId="{6C39A42F-0033-4AA3-9C32-CD43D5F65DCF}" type="presParOf" srcId="{96337C85-D2C5-4A97-A118-8310BB78BF2A}" destId="{DC5538F8-BB81-466A-B706-09517A6C0616}" srcOrd="0" destOrd="0" presId="urn:microsoft.com/office/officeart/2008/layout/HalfCircleOrganizationChart"/>
    <dgm:cxn modelId="{890CD59A-E298-4C62-8571-FC9A07F71A5F}" type="presParOf" srcId="{DC5538F8-BB81-466A-B706-09517A6C0616}" destId="{543BE267-121F-4F05-A2F1-1732CA35D8CA}" srcOrd="0" destOrd="0" presId="urn:microsoft.com/office/officeart/2008/layout/HalfCircleOrganizationChart"/>
    <dgm:cxn modelId="{9AA551C7-D6A3-4BCF-9737-1BBDF4C24F43}" type="presParOf" srcId="{DC5538F8-BB81-466A-B706-09517A6C0616}" destId="{39F41CE4-2E34-4878-B9DB-008029D34AD5}" srcOrd="1" destOrd="0" presId="urn:microsoft.com/office/officeart/2008/layout/HalfCircleOrganizationChart"/>
    <dgm:cxn modelId="{1B8FDE24-AC5C-47A2-8764-F3ACAAB6AAA2}" type="presParOf" srcId="{DC5538F8-BB81-466A-B706-09517A6C0616}" destId="{B8CC3F54-0338-4DEF-B565-0AF737A63328}" srcOrd="2" destOrd="0" presId="urn:microsoft.com/office/officeart/2008/layout/HalfCircleOrganizationChart"/>
    <dgm:cxn modelId="{A7748E18-0104-477A-BD03-2C46032A23ED}" type="presParOf" srcId="{DC5538F8-BB81-466A-B706-09517A6C0616}" destId="{587496F7-A7DB-45B0-87B5-752BCA6AA757}" srcOrd="3" destOrd="0" presId="urn:microsoft.com/office/officeart/2008/layout/HalfCircleOrganizationChart"/>
    <dgm:cxn modelId="{B900CE0B-7019-4E49-A2BC-4EB5C5965165}" type="presParOf" srcId="{96337C85-D2C5-4A97-A118-8310BB78BF2A}" destId="{29EE7549-766D-4711-928F-B346023B6E26}" srcOrd="1" destOrd="0" presId="urn:microsoft.com/office/officeart/2008/layout/HalfCircleOrganizationChart"/>
    <dgm:cxn modelId="{56457220-6C8B-4F30-A6FE-113A27C2203A}" type="presParOf" srcId="{96337C85-D2C5-4A97-A118-8310BB78BF2A}" destId="{E354490D-8170-4C14-A75D-EB5B78A320B9}" srcOrd="2" destOrd="0" presId="urn:microsoft.com/office/officeart/2008/layout/HalfCircleOrganizationChart"/>
    <dgm:cxn modelId="{85EDA1B9-F918-49A8-959C-530432D353A6}" type="presParOf" srcId="{AFF1A492-FFDE-4954-8134-7CC3C29DDB07}" destId="{68A56AEE-72B6-4698-A55A-E8C88F9EF4E4}" srcOrd="2" destOrd="0" presId="urn:microsoft.com/office/officeart/2008/layout/HalfCircleOrganizationChart"/>
    <dgm:cxn modelId="{E8E7AB46-2C65-43FE-A6E9-E988956A3BC8}" type="presParOf" srcId="{A2282ACD-4583-4895-B00E-46BE0B786B73}" destId="{FF92CFEA-7F22-4714-87F6-65259E2A8402}" srcOrd="2" destOrd="0" presId="urn:microsoft.com/office/officeart/2008/layout/HalfCircleOrganizationChart"/>
    <dgm:cxn modelId="{D5E9E59B-0901-41D6-8E09-B823326FB819}" type="presParOf" srcId="{A2282ACD-4583-4895-B00E-46BE0B786B73}" destId="{2CF86FDF-CA9E-40E9-83A8-E8148977FDEC}" srcOrd="3" destOrd="0" presId="urn:microsoft.com/office/officeart/2008/layout/HalfCircleOrganizationChart"/>
    <dgm:cxn modelId="{0BAE8D23-561B-48C6-B94E-1527EA6A28F6}" type="presParOf" srcId="{2CF86FDF-CA9E-40E9-83A8-E8148977FDEC}" destId="{9F940B90-D7CE-459B-9038-1A05CB5B323E}" srcOrd="0" destOrd="0" presId="urn:microsoft.com/office/officeart/2008/layout/HalfCircleOrganizationChart"/>
    <dgm:cxn modelId="{08F887FA-BA5A-4D54-A101-12491B71FECA}" type="presParOf" srcId="{9F940B90-D7CE-459B-9038-1A05CB5B323E}" destId="{EA2F40C1-F824-4254-A6BB-FC3A232C7419}" srcOrd="0" destOrd="0" presId="urn:microsoft.com/office/officeart/2008/layout/HalfCircleOrganizationChart"/>
    <dgm:cxn modelId="{F9C5F139-A8DC-46CA-A736-3EA818FABADD}" type="presParOf" srcId="{9F940B90-D7CE-459B-9038-1A05CB5B323E}" destId="{AB8E7BF1-EA0A-4069-B6F6-428552F6C8C5}" srcOrd="1" destOrd="0" presId="urn:microsoft.com/office/officeart/2008/layout/HalfCircleOrganizationChart"/>
    <dgm:cxn modelId="{1C3F0789-15D7-42C7-91A6-6853CA536288}" type="presParOf" srcId="{9F940B90-D7CE-459B-9038-1A05CB5B323E}" destId="{90D23ECC-9511-4289-B6DE-717AC9EA6C34}" srcOrd="2" destOrd="0" presId="urn:microsoft.com/office/officeart/2008/layout/HalfCircleOrganizationChart"/>
    <dgm:cxn modelId="{42A5C294-C25F-4AD3-87A7-F32E67908D8B}" type="presParOf" srcId="{9F940B90-D7CE-459B-9038-1A05CB5B323E}" destId="{D9ABE108-1EDD-4737-9EB5-E065DB5DDD2E}" srcOrd="3" destOrd="0" presId="urn:microsoft.com/office/officeart/2008/layout/HalfCircleOrganizationChart"/>
    <dgm:cxn modelId="{4625F90C-F6CF-4C02-92BA-CAAF6741476E}" type="presParOf" srcId="{2CF86FDF-CA9E-40E9-83A8-E8148977FDEC}" destId="{B0945958-568B-46B9-AE86-4D86BBE96A68}" srcOrd="1" destOrd="0" presId="urn:microsoft.com/office/officeart/2008/layout/HalfCircleOrganizationChart"/>
    <dgm:cxn modelId="{DD92DECC-87DB-4093-BDE6-B2854CB44624}" type="presParOf" srcId="{B0945958-568B-46B9-AE86-4D86BBE96A68}" destId="{7B91A912-5A71-469D-90CB-32F3D8EDF422}" srcOrd="0" destOrd="0" presId="urn:microsoft.com/office/officeart/2008/layout/HalfCircleOrganizationChart"/>
    <dgm:cxn modelId="{8D6E5F46-C23C-4A83-B9EA-9DBFD0FCD988}" type="presParOf" srcId="{B0945958-568B-46B9-AE86-4D86BBE96A68}" destId="{E2DA8220-CC85-4575-8207-3F310E3C7C80}" srcOrd="1" destOrd="0" presId="urn:microsoft.com/office/officeart/2008/layout/HalfCircleOrganizationChart"/>
    <dgm:cxn modelId="{22F3EF03-BE25-47A3-B0B2-F490385611B6}" type="presParOf" srcId="{E2DA8220-CC85-4575-8207-3F310E3C7C80}" destId="{A291ABE1-6D42-4669-A120-51F4C993FA9D}" srcOrd="0" destOrd="0" presId="urn:microsoft.com/office/officeart/2008/layout/HalfCircleOrganizationChart"/>
    <dgm:cxn modelId="{B4DABBAA-DF95-4DC3-B74B-17633DA40181}" type="presParOf" srcId="{A291ABE1-6D42-4669-A120-51F4C993FA9D}" destId="{B24FEAEC-05C8-4149-B35C-32ACF3A08E25}" srcOrd="0" destOrd="0" presId="urn:microsoft.com/office/officeart/2008/layout/HalfCircleOrganizationChart"/>
    <dgm:cxn modelId="{090F85A5-24FA-4B7A-9CBC-E62D47DA5C7C}" type="presParOf" srcId="{A291ABE1-6D42-4669-A120-51F4C993FA9D}" destId="{E5076B69-E7C2-40F7-9F00-F56C0E3F7346}" srcOrd="1" destOrd="0" presId="urn:microsoft.com/office/officeart/2008/layout/HalfCircleOrganizationChart"/>
    <dgm:cxn modelId="{EF8A14E1-9BF2-4A1F-89E5-9BF973274D14}" type="presParOf" srcId="{A291ABE1-6D42-4669-A120-51F4C993FA9D}" destId="{054FE0B0-BE25-40F2-ACB7-02AD186B0094}" srcOrd="2" destOrd="0" presId="urn:microsoft.com/office/officeart/2008/layout/HalfCircleOrganizationChart"/>
    <dgm:cxn modelId="{A213798A-2C3E-46BA-B14F-477D65F8A5EB}" type="presParOf" srcId="{A291ABE1-6D42-4669-A120-51F4C993FA9D}" destId="{DBD97E66-5BBC-46B9-8A69-1DBF31A940E5}" srcOrd="3" destOrd="0" presId="urn:microsoft.com/office/officeart/2008/layout/HalfCircleOrganizationChart"/>
    <dgm:cxn modelId="{3C00DDCE-7144-4B65-BD2E-54ABC9414DB1}" type="presParOf" srcId="{E2DA8220-CC85-4575-8207-3F310E3C7C80}" destId="{AA137D4D-18B0-477E-8071-1C8C8EBCE626}" srcOrd="1" destOrd="0" presId="urn:microsoft.com/office/officeart/2008/layout/HalfCircleOrganizationChart"/>
    <dgm:cxn modelId="{691B9D7A-0EAF-443B-A20E-96DC238F8167}" type="presParOf" srcId="{E2DA8220-CC85-4575-8207-3F310E3C7C80}" destId="{9A2A6E13-1105-40BD-A5D1-2C0F11B71487}" srcOrd="2" destOrd="0" presId="urn:microsoft.com/office/officeart/2008/layout/HalfCircleOrganizationChart"/>
    <dgm:cxn modelId="{213F00BA-F078-48A8-A4D6-116023D67D8C}" type="presParOf" srcId="{B0945958-568B-46B9-AE86-4D86BBE96A68}" destId="{82F8441C-DA6B-4432-A968-EA18BE0197BE}" srcOrd="2" destOrd="0" presId="urn:microsoft.com/office/officeart/2008/layout/HalfCircleOrganizationChart"/>
    <dgm:cxn modelId="{81452649-F346-49A3-940F-4F6270FB2568}" type="presParOf" srcId="{B0945958-568B-46B9-AE86-4D86BBE96A68}" destId="{FA656536-84C1-4448-BB1C-BEE179583DFC}" srcOrd="3" destOrd="0" presId="urn:microsoft.com/office/officeart/2008/layout/HalfCircleOrganizationChart"/>
    <dgm:cxn modelId="{47023BB4-F980-40FE-8577-ECDE692F02C0}" type="presParOf" srcId="{FA656536-84C1-4448-BB1C-BEE179583DFC}" destId="{32E51AC8-4B3E-49C6-AD0C-A84F09F022B3}" srcOrd="0" destOrd="0" presId="urn:microsoft.com/office/officeart/2008/layout/HalfCircleOrganizationChart"/>
    <dgm:cxn modelId="{75AA84FD-6780-40C9-9CD5-86FA0694AB22}" type="presParOf" srcId="{32E51AC8-4B3E-49C6-AD0C-A84F09F022B3}" destId="{7302B17F-EA39-4CC2-81C3-C0BB37EF14D3}" srcOrd="0" destOrd="0" presId="urn:microsoft.com/office/officeart/2008/layout/HalfCircleOrganizationChart"/>
    <dgm:cxn modelId="{5D1257FE-1914-4F60-BC4F-4CE37D138BBF}" type="presParOf" srcId="{32E51AC8-4B3E-49C6-AD0C-A84F09F022B3}" destId="{167F50CF-C107-40F3-8272-5C548274D28A}" srcOrd="1" destOrd="0" presId="urn:microsoft.com/office/officeart/2008/layout/HalfCircleOrganizationChart"/>
    <dgm:cxn modelId="{77233671-8CD2-40F0-952D-C49E89DECCF1}" type="presParOf" srcId="{32E51AC8-4B3E-49C6-AD0C-A84F09F022B3}" destId="{D1E95FE3-F4C0-491C-A7E4-7B703B9FEB6B}" srcOrd="2" destOrd="0" presId="urn:microsoft.com/office/officeart/2008/layout/HalfCircleOrganizationChart"/>
    <dgm:cxn modelId="{E18E64E8-A652-4E1A-A59C-F3234A6F20BC}" type="presParOf" srcId="{32E51AC8-4B3E-49C6-AD0C-A84F09F022B3}" destId="{8A8AAA4F-4187-41C3-92B4-C2335DB3A104}" srcOrd="3" destOrd="0" presId="urn:microsoft.com/office/officeart/2008/layout/HalfCircleOrganizationChart"/>
    <dgm:cxn modelId="{6B95BC31-C1A8-4AE5-BD9E-5F053232BF8C}" type="presParOf" srcId="{FA656536-84C1-4448-BB1C-BEE179583DFC}" destId="{15D9BE38-4754-4DEB-BEC4-99D28441E0B1}" srcOrd="1" destOrd="0" presId="urn:microsoft.com/office/officeart/2008/layout/HalfCircleOrganizationChart"/>
    <dgm:cxn modelId="{50B9ABD8-25D0-445C-9170-2EA798A68B38}" type="presParOf" srcId="{FA656536-84C1-4448-BB1C-BEE179583DFC}" destId="{74E89368-F1AF-4877-A9DE-398D9FD6FE65}" srcOrd="2" destOrd="0" presId="urn:microsoft.com/office/officeart/2008/layout/HalfCircleOrganizationChart"/>
    <dgm:cxn modelId="{85681034-FB59-4267-9885-29FF70CCFD2F}" type="presParOf" srcId="{B0945958-568B-46B9-AE86-4D86BBE96A68}" destId="{D200EA96-2089-4F68-B803-DF9324491643}" srcOrd="4" destOrd="0" presId="urn:microsoft.com/office/officeart/2008/layout/HalfCircleOrganizationChart"/>
    <dgm:cxn modelId="{B26B2073-C1DF-4959-B315-18C7785561BE}" type="presParOf" srcId="{B0945958-568B-46B9-AE86-4D86BBE96A68}" destId="{A5E9CA53-B47A-40F7-968E-67D60749E683}" srcOrd="5" destOrd="0" presId="urn:microsoft.com/office/officeart/2008/layout/HalfCircleOrganizationChart"/>
    <dgm:cxn modelId="{1688687D-C522-40D5-99D6-FBC5CAC03C42}" type="presParOf" srcId="{A5E9CA53-B47A-40F7-968E-67D60749E683}" destId="{D5D7A2B0-AA03-4ACC-B471-419F5DA2D14E}" srcOrd="0" destOrd="0" presId="urn:microsoft.com/office/officeart/2008/layout/HalfCircleOrganizationChart"/>
    <dgm:cxn modelId="{BFE9EE3A-6DA1-4E7F-9EFE-6C123DFF2249}" type="presParOf" srcId="{D5D7A2B0-AA03-4ACC-B471-419F5DA2D14E}" destId="{90507F1E-3B7A-49F0-A68A-61161BA0493A}" srcOrd="0" destOrd="0" presId="urn:microsoft.com/office/officeart/2008/layout/HalfCircleOrganizationChart"/>
    <dgm:cxn modelId="{FE3305C8-51C2-4CE9-B22E-CBF16857CBD5}" type="presParOf" srcId="{D5D7A2B0-AA03-4ACC-B471-419F5DA2D14E}" destId="{4CEC53C2-E28D-4528-9F53-44D2E68F8246}" srcOrd="1" destOrd="0" presId="urn:microsoft.com/office/officeart/2008/layout/HalfCircleOrganizationChart"/>
    <dgm:cxn modelId="{09712C37-035D-4368-9924-A1FBBA5FAC8D}" type="presParOf" srcId="{D5D7A2B0-AA03-4ACC-B471-419F5DA2D14E}" destId="{235E5342-C0F9-46D6-88DE-AB99AFCB9A99}" srcOrd="2" destOrd="0" presId="urn:microsoft.com/office/officeart/2008/layout/HalfCircleOrganizationChart"/>
    <dgm:cxn modelId="{FB095900-FE47-4840-B76C-6039B93CDA3C}" type="presParOf" srcId="{D5D7A2B0-AA03-4ACC-B471-419F5DA2D14E}" destId="{B28DA9C0-80B6-4990-8DB0-ABE5AAB328C9}" srcOrd="3" destOrd="0" presId="urn:microsoft.com/office/officeart/2008/layout/HalfCircleOrganizationChart"/>
    <dgm:cxn modelId="{8D1386DD-FBB5-42C3-B88D-3BA3BC3CD54B}" type="presParOf" srcId="{A5E9CA53-B47A-40F7-968E-67D60749E683}" destId="{B3CE59F9-C8CB-41F1-979A-0291B27670F6}" srcOrd="1" destOrd="0" presId="urn:microsoft.com/office/officeart/2008/layout/HalfCircleOrganizationChart"/>
    <dgm:cxn modelId="{6FCE2CAC-715D-4CE1-9371-E27CC5C39310}" type="presParOf" srcId="{A5E9CA53-B47A-40F7-968E-67D60749E683}" destId="{94675343-E64C-4300-B02A-66F410BA26EA}" srcOrd="2" destOrd="0" presId="urn:microsoft.com/office/officeart/2008/layout/HalfCircleOrganizationChart"/>
    <dgm:cxn modelId="{29E0E613-845A-4019-9447-FFF77A4CB171}" type="presParOf" srcId="{2CF86FDF-CA9E-40E9-83A8-E8148977FDEC}" destId="{90BB7D23-98CB-46F7-9F99-9C9CC928F326}" srcOrd="2" destOrd="0" presId="urn:microsoft.com/office/officeart/2008/layout/HalfCircleOrganizationChart"/>
    <dgm:cxn modelId="{BB60E24C-1AD1-4D2B-9082-493F720A5B11}" type="presParOf" srcId="{A2282ACD-4583-4895-B00E-46BE0B786B73}" destId="{300025E3-5A33-4D83-9F0B-67F599DECF8E}" srcOrd="4" destOrd="0" presId="urn:microsoft.com/office/officeart/2008/layout/HalfCircleOrganizationChart"/>
    <dgm:cxn modelId="{A72DD4CB-D478-468D-89A1-7CEEA7A5AAFA}" type="presParOf" srcId="{A2282ACD-4583-4895-B00E-46BE0B786B73}" destId="{C639303F-F173-4744-92B1-AC79707E4A36}" srcOrd="5" destOrd="0" presId="urn:microsoft.com/office/officeart/2008/layout/HalfCircleOrganizationChart"/>
    <dgm:cxn modelId="{89FFCC77-F1C8-4EF3-8CFC-4B1806E34103}" type="presParOf" srcId="{C639303F-F173-4744-92B1-AC79707E4A36}" destId="{180B1B39-3858-490F-97AA-DC6A82D8B40D}" srcOrd="0" destOrd="0" presId="urn:microsoft.com/office/officeart/2008/layout/HalfCircleOrganizationChart"/>
    <dgm:cxn modelId="{8F9F7BD4-815A-4CCD-B4F4-6A6ED192987A}" type="presParOf" srcId="{180B1B39-3858-490F-97AA-DC6A82D8B40D}" destId="{4803A9C8-6195-42D1-A488-D8115D30F72A}" srcOrd="0" destOrd="0" presId="urn:microsoft.com/office/officeart/2008/layout/HalfCircleOrganizationChart"/>
    <dgm:cxn modelId="{613485FE-7122-4ECF-AF19-611FDBAECB70}" type="presParOf" srcId="{180B1B39-3858-490F-97AA-DC6A82D8B40D}" destId="{6F3B12CB-D4EE-4E5E-9171-9045E54A2575}" srcOrd="1" destOrd="0" presId="urn:microsoft.com/office/officeart/2008/layout/HalfCircleOrganizationChart"/>
    <dgm:cxn modelId="{D73DB1DA-8121-48FB-AC4F-1D92450FD62D}" type="presParOf" srcId="{180B1B39-3858-490F-97AA-DC6A82D8B40D}" destId="{24CE50F8-AA95-43B1-A549-01F82C1C3378}" srcOrd="2" destOrd="0" presId="urn:microsoft.com/office/officeart/2008/layout/HalfCircleOrganizationChart"/>
    <dgm:cxn modelId="{0F34B3CB-66F4-4E1D-A5D2-411D59787DB9}" type="presParOf" srcId="{180B1B39-3858-490F-97AA-DC6A82D8B40D}" destId="{4D3E8ECC-77D0-4E8A-B28B-AA6E22C12715}" srcOrd="3" destOrd="0" presId="urn:microsoft.com/office/officeart/2008/layout/HalfCircleOrganizationChart"/>
    <dgm:cxn modelId="{02EB111C-47B8-4F2D-9CD5-40F9D81B5A63}" type="presParOf" srcId="{C639303F-F173-4744-92B1-AC79707E4A36}" destId="{F7B83163-0FD2-4206-94D4-E88A0DDD2165}" srcOrd="1" destOrd="0" presId="urn:microsoft.com/office/officeart/2008/layout/HalfCircleOrganizationChart"/>
    <dgm:cxn modelId="{12A6A3B8-2851-4BE0-81FE-7B53E2A2B4A1}" type="presParOf" srcId="{F7B83163-0FD2-4206-94D4-E88A0DDD2165}" destId="{7E713999-9B30-4438-BFBA-241834481219}" srcOrd="0" destOrd="0" presId="urn:microsoft.com/office/officeart/2008/layout/HalfCircleOrganizationChart"/>
    <dgm:cxn modelId="{2C9BB22E-314A-4785-B63E-F818F44782DE}" type="presParOf" srcId="{F7B83163-0FD2-4206-94D4-E88A0DDD2165}" destId="{3E959C54-7732-4300-94E3-FE24D6081D12}" srcOrd="1" destOrd="0" presId="urn:microsoft.com/office/officeart/2008/layout/HalfCircleOrganizationChart"/>
    <dgm:cxn modelId="{BAFBA977-C0F1-460D-8C88-9855618309A0}" type="presParOf" srcId="{3E959C54-7732-4300-94E3-FE24D6081D12}" destId="{34C5CBE7-0D0D-4EFD-A1D9-6F3C87325FB4}" srcOrd="0" destOrd="0" presId="urn:microsoft.com/office/officeart/2008/layout/HalfCircleOrganizationChart"/>
    <dgm:cxn modelId="{254641BC-3666-4315-9A67-539D11B11311}" type="presParOf" srcId="{34C5CBE7-0D0D-4EFD-A1D9-6F3C87325FB4}" destId="{56330536-5389-40FD-9F3C-07203C99B18A}" srcOrd="0" destOrd="0" presId="urn:microsoft.com/office/officeart/2008/layout/HalfCircleOrganizationChart"/>
    <dgm:cxn modelId="{312B1313-2066-482F-9F75-B1EC76E485ED}" type="presParOf" srcId="{34C5CBE7-0D0D-4EFD-A1D9-6F3C87325FB4}" destId="{1A1D3EC8-6734-454B-8970-4C7BD283853A}" srcOrd="1" destOrd="0" presId="urn:microsoft.com/office/officeart/2008/layout/HalfCircleOrganizationChart"/>
    <dgm:cxn modelId="{63AAC969-68D8-41FB-B123-AC61D9F5C5D2}" type="presParOf" srcId="{34C5CBE7-0D0D-4EFD-A1D9-6F3C87325FB4}" destId="{7E49156A-467B-48DD-BA8A-ECDB53E66ADA}" srcOrd="2" destOrd="0" presId="urn:microsoft.com/office/officeart/2008/layout/HalfCircleOrganizationChart"/>
    <dgm:cxn modelId="{5ADB7537-77BD-4435-9D31-9499E18BC7EB}" type="presParOf" srcId="{34C5CBE7-0D0D-4EFD-A1D9-6F3C87325FB4}" destId="{AE6F241D-E14A-4773-B0AD-8FFC3E309095}" srcOrd="3" destOrd="0" presId="urn:microsoft.com/office/officeart/2008/layout/HalfCircleOrganizationChart"/>
    <dgm:cxn modelId="{964B75D7-9D3A-4C6F-B15A-BD400B475B00}" type="presParOf" srcId="{3E959C54-7732-4300-94E3-FE24D6081D12}" destId="{3B4E3C1E-550D-45E1-AC9B-18C3FF9A51D6}" srcOrd="1" destOrd="0" presId="urn:microsoft.com/office/officeart/2008/layout/HalfCircleOrganizationChart"/>
    <dgm:cxn modelId="{55B0D46C-9333-4205-90D1-322A5945B1F2}" type="presParOf" srcId="{3E959C54-7732-4300-94E3-FE24D6081D12}" destId="{714A0491-6F6C-4403-ACC4-B144F9913BF9}" srcOrd="2" destOrd="0" presId="urn:microsoft.com/office/officeart/2008/layout/HalfCircleOrganizationChart"/>
    <dgm:cxn modelId="{DE5CEB98-A5FD-45AD-9021-9B2718471B05}" type="presParOf" srcId="{F7B83163-0FD2-4206-94D4-E88A0DDD2165}" destId="{E9060D1A-0B09-4D8B-9B16-88133245B093}" srcOrd="2" destOrd="0" presId="urn:microsoft.com/office/officeart/2008/layout/HalfCircleOrganizationChart"/>
    <dgm:cxn modelId="{B529147C-4A25-4AC3-B461-4E6B94544BA5}" type="presParOf" srcId="{F7B83163-0FD2-4206-94D4-E88A0DDD2165}" destId="{082424E3-DB3F-4161-8392-CE40607991F9}" srcOrd="3" destOrd="0" presId="urn:microsoft.com/office/officeart/2008/layout/HalfCircleOrganizationChart"/>
    <dgm:cxn modelId="{9196AE08-9F39-4E69-91AA-8E62245F52E5}" type="presParOf" srcId="{082424E3-DB3F-4161-8392-CE40607991F9}" destId="{39218895-AEEF-424C-941F-597ADBEB2EC3}" srcOrd="0" destOrd="0" presId="urn:microsoft.com/office/officeart/2008/layout/HalfCircleOrganizationChart"/>
    <dgm:cxn modelId="{8E073532-1387-43BA-B5BF-C95E4C0B29EE}" type="presParOf" srcId="{39218895-AEEF-424C-941F-597ADBEB2EC3}" destId="{25AF0882-DB07-42C4-864E-069DF045D3BA}" srcOrd="0" destOrd="0" presId="urn:microsoft.com/office/officeart/2008/layout/HalfCircleOrganizationChart"/>
    <dgm:cxn modelId="{9B26DB40-52A9-4269-81BE-A91C043909D6}" type="presParOf" srcId="{39218895-AEEF-424C-941F-597ADBEB2EC3}" destId="{4B8FBCBD-CC1C-47C6-BAEC-E3E96F8C9E0D}" srcOrd="1" destOrd="0" presId="urn:microsoft.com/office/officeart/2008/layout/HalfCircleOrganizationChart"/>
    <dgm:cxn modelId="{BF1B7EC3-9B1D-4AFF-8F20-9C156D15B976}" type="presParOf" srcId="{39218895-AEEF-424C-941F-597ADBEB2EC3}" destId="{BDDE5DF4-BEE0-4061-9BF3-52DECE747088}" srcOrd="2" destOrd="0" presId="urn:microsoft.com/office/officeart/2008/layout/HalfCircleOrganizationChart"/>
    <dgm:cxn modelId="{9A7CAF2C-3636-486C-9175-8DDED944547C}" type="presParOf" srcId="{39218895-AEEF-424C-941F-597ADBEB2EC3}" destId="{FD58B735-A6DF-45B8-B93B-00CD582C2350}" srcOrd="3" destOrd="0" presId="urn:microsoft.com/office/officeart/2008/layout/HalfCircleOrganizationChart"/>
    <dgm:cxn modelId="{F764DE0F-D465-48DA-B15C-BE6920BFA8C8}" type="presParOf" srcId="{082424E3-DB3F-4161-8392-CE40607991F9}" destId="{3D4F3E38-0A31-4BBC-9F76-42035C2D6598}" srcOrd="1" destOrd="0" presId="urn:microsoft.com/office/officeart/2008/layout/HalfCircleOrganizationChart"/>
    <dgm:cxn modelId="{77E95BB4-1449-4C0B-9B29-C5B307F6A00F}" type="presParOf" srcId="{082424E3-DB3F-4161-8392-CE40607991F9}" destId="{FEB52AE3-7FD2-4334-8EA6-412C836080E5}" srcOrd="2" destOrd="0" presId="urn:microsoft.com/office/officeart/2008/layout/HalfCircleOrganizationChart"/>
    <dgm:cxn modelId="{C24364D2-B6F7-436F-AC85-B8B876A5BEF3}" type="presParOf" srcId="{C639303F-F173-4744-92B1-AC79707E4A36}" destId="{CDB071A3-6C2E-457A-A0C5-9C708A36E9E7}" srcOrd="2" destOrd="0" presId="urn:microsoft.com/office/officeart/2008/layout/HalfCircleOrganizationChart"/>
    <dgm:cxn modelId="{6DD6F2E9-60FE-4064-9E0E-DCC88D90AEF7}" type="presParOf" srcId="{A2282ACD-4583-4895-B00E-46BE0B786B73}" destId="{BBFE6519-AC60-46D3-8400-CD039B7AC056}" srcOrd="6" destOrd="0" presId="urn:microsoft.com/office/officeart/2008/layout/HalfCircleOrganizationChart"/>
    <dgm:cxn modelId="{1AC054BB-3283-41D9-8B3A-86C4C2F133EE}" type="presParOf" srcId="{A2282ACD-4583-4895-B00E-46BE0B786B73}" destId="{D5046932-298C-4F82-A23C-666A821EFB1F}" srcOrd="7" destOrd="0" presId="urn:microsoft.com/office/officeart/2008/layout/HalfCircleOrganizationChart"/>
    <dgm:cxn modelId="{CCECA4DD-EB64-41A6-B4D4-15A71081F0A9}" type="presParOf" srcId="{D5046932-298C-4F82-A23C-666A821EFB1F}" destId="{35E783A7-328A-4934-8C95-0E758981BD65}" srcOrd="0" destOrd="0" presId="urn:microsoft.com/office/officeart/2008/layout/HalfCircleOrganizationChart"/>
    <dgm:cxn modelId="{BDEB599D-1D1E-4145-A8CA-B82AE921A862}" type="presParOf" srcId="{35E783A7-328A-4934-8C95-0E758981BD65}" destId="{CAC1A4EB-B191-4E30-A9AB-0DC2E16A96CC}" srcOrd="0" destOrd="0" presId="urn:microsoft.com/office/officeart/2008/layout/HalfCircleOrganizationChart"/>
    <dgm:cxn modelId="{7E54C604-4151-4EAE-8B2C-11146EEEAA67}" type="presParOf" srcId="{35E783A7-328A-4934-8C95-0E758981BD65}" destId="{90A74D7B-8265-4969-8765-8A4BDB04069F}" srcOrd="1" destOrd="0" presId="urn:microsoft.com/office/officeart/2008/layout/HalfCircleOrganizationChart"/>
    <dgm:cxn modelId="{C173E8FA-239F-44E2-8F75-163BCCABBD57}" type="presParOf" srcId="{35E783A7-328A-4934-8C95-0E758981BD65}" destId="{67386B7B-72E9-4CC8-AC8E-6A137381788E}" srcOrd="2" destOrd="0" presId="urn:microsoft.com/office/officeart/2008/layout/HalfCircleOrganizationChart"/>
    <dgm:cxn modelId="{E65E7E24-B8E9-4D85-9E9E-C9D7E16B65FB}" type="presParOf" srcId="{35E783A7-328A-4934-8C95-0E758981BD65}" destId="{1395B293-14B7-4082-B862-08E414E9B529}" srcOrd="3" destOrd="0" presId="urn:microsoft.com/office/officeart/2008/layout/HalfCircleOrganizationChart"/>
    <dgm:cxn modelId="{74D7681A-58D9-48FA-9D1A-942C23A8FC59}" type="presParOf" srcId="{D5046932-298C-4F82-A23C-666A821EFB1F}" destId="{F10BE577-7929-4FDC-82CB-E2FC5AB64BCE}" srcOrd="1" destOrd="0" presId="urn:microsoft.com/office/officeart/2008/layout/HalfCircleOrganizationChart"/>
    <dgm:cxn modelId="{5B5210A2-9A6C-4584-B78B-6AE5047BAF19}" type="presParOf" srcId="{F10BE577-7929-4FDC-82CB-E2FC5AB64BCE}" destId="{76F37A67-B281-4151-9DA4-87212F941B55}" srcOrd="0" destOrd="0" presId="urn:microsoft.com/office/officeart/2008/layout/HalfCircleOrganizationChart"/>
    <dgm:cxn modelId="{F79C8800-F7F9-4C6E-B4B2-9D589CE89A82}" type="presParOf" srcId="{F10BE577-7929-4FDC-82CB-E2FC5AB64BCE}" destId="{6A19CDE0-0362-4978-8A94-9C79DFD93BE3}" srcOrd="1" destOrd="0" presId="urn:microsoft.com/office/officeart/2008/layout/HalfCircleOrganizationChart"/>
    <dgm:cxn modelId="{91D40107-46A5-4626-819B-CDA9FC7CF156}" type="presParOf" srcId="{6A19CDE0-0362-4978-8A94-9C79DFD93BE3}" destId="{77FF8CBC-4B6F-4541-9934-BFABA8B1033F}" srcOrd="0" destOrd="0" presId="urn:microsoft.com/office/officeart/2008/layout/HalfCircleOrganizationChart"/>
    <dgm:cxn modelId="{AA402F53-850B-4315-9AF9-1D2C88DA8BCB}" type="presParOf" srcId="{77FF8CBC-4B6F-4541-9934-BFABA8B1033F}" destId="{ECB3B88D-CD43-44E4-AB36-1DF44ED96523}" srcOrd="0" destOrd="0" presId="urn:microsoft.com/office/officeart/2008/layout/HalfCircleOrganizationChart"/>
    <dgm:cxn modelId="{7EE8F5A9-6180-497E-9C2C-65DF7CBA0161}" type="presParOf" srcId="{77FF8CBC-4B6F-4541-9934-BFABA8B1033F}" destId="{B054BC9E-1059-4223-B7CA-676EEB90006A}" srcOrd="1" destOrd="0" presId="urn:microsoft.com/office/officeart/2008/layout/HalfCircleOrganizationChart"/>
    <dgm:cxn modelId="{90E594F8-6438-4A92-925E-D5004B5A1C18}" type="presParOf" srcId="{77FF8CBC-4B6F-4541-9934-BFABA8B1033F}" destId="{9EC30EB1-50DB-4015-8BD7-52FB65BC454C}" srcOrd="2" destOrd="0" presId="urn:microsoft.com/office/officeart/2008/layout/HalfCircleOrganizationChart"/>
    <dgm:cxn modelId="{E41BC6F1-1A51-47B2-AADD-6D796827EA71}" type="presParOf" srcId="{77FF8CBC-4B6F-4541-9934-BFABA8B1033F}" destId="{02897553-9D89-471E-897E-151F00402422}" srcOrd="3" destOrd="0" presId="urn:microsoft.com/office/officeart/2008/layout/HalfCircleOrganizationChart"/>
    <dgm:cxn modelId="{1F56940E-9048-4337-B604-6C100CB97642}" type="presParOf" srcId="{6A19CDE0-0362-4978-8A94-9C79DFD93BE3}" destId="{B38B69D7-55C2-4822-B924-D42F416AACAE}" srcOrd="1" destOrd="0" presId="urn:microsoft.com/office/officeart/2008/layout/HalfCircleOrganizationChart"/>
    <dgm:cxn modelId="{BE802F00-658C-4C7C-9C83-1E0939CED8DE}" type="presParOf" srcId="{6A19CDE0-0362-4978-8A94-9C79DFD93BE3}" destId="{6D2EC199-7A34-4C99-A875-A403D6B30B1B}" srcOrd="2" destOrd="0" presId="urn:microsoft.com/office/officeart/2008/layout/HalfCircleOrganizationChart"/>
    <dgm:cxn modelId="{F36916B3-C947-4E36-AF85-60AB636C86FD}" type="presParOf" srcId="{F10BE577-7929-4FDC-82CB-E2FC5AB64BCE}" destId="{FEA6FF1D-9DD2-4673-B42A-4961B38D1B0D}" srcOrd="2" destOrd="0" presId="urn:microsoft.com/office/officeart/2008/layout/HalfCircleOrganizationChart"/>
    <dgm:cxn modelId="{4C9326DE-2A55-4C7E-878E-6D2973532C1D}" type="presParOf" srcId="{F10BE577-7929-4FDC-82CB-E2FC5AB64BCE}" destId="{DAA16153-2520-4F09-8DE4-9B8D78C9CD61}" srcOrd="3" destOrd="0" presId="urn:microsoft.com/office/officeart/2008/layout/HalfCircleOrganizationChart"/>
    <dgm:cxn modelId="{9077D943-38B6-4A77-84C9-B3BE8BB32EBA}" type="presParOf" srcId="{DAA16153-2520-4F09-8DE4-9B8D78C9CD61}" destId="{3F6BAE76-8332-415E-A918-40E3A21E1ECA}" srcOrd="0" destOrd="0" presId="urn:microsoft.com/office/officeart/2008/layout/HalfCircleOrganizationChart"/>
    <dgm:cxn modelId="{0A3C7C3B-2EB4-41A5-A3F4-7B37B48D118E}" type="presParOf" srcId="{3F6BAE76-8332-415E-A918-40E3A21E1ECA}" destId="{6B084A38-6700-4946-9A45-6A3E759B732E}" srcOrd="0" destOrd="0" presId="urn:microsoft.com/office/officeart/2008/layout/HalfCircleOrganizationChart"/>
    <dgm:cxn modelId="{B348DE81-56A6-42ED-A2BC-CEEC6885A995}" type="presParOf" srcId="{3F6BAE76-8332-415E-A918-40E3A21E1ECA}" destId="{43B4060B-1848-416D-9BFE-CB2F6660D597}" srcOrd="1" destOrd="0" presId="urn:microsoft.com/office/officeart/2008/layout/HalfCircleOrganizationChart"/>
    <dgm:cxn modelId="{ECC3C7C8-9560-403F-8336-140B1625DF7B}" type="presParOf" srcId="{3F6BAE76-8332-415E-A918-40E3A21E1ECA}" destId="{835890DA-5FCF-4431-B475-BA21198AD469}" srcOrd="2" destOrd="0" presId="urn:microsoft.com/office/officeart/2008/layout/HalfCircleOrganizationChart"/>
    <dgm:cxn modelId="{404C79C4-E608-4E1F-8810-B07E5D2519C8}" type="presParOf" srcId="{3F6BAE76-8332-415E-A918-40E3A21E1ECA}" destId="{C9B58188-E2DE-460C-B400-C5E86BE0036D}" srcOrd="3" destOrd="0" presId="urn:microsoft.com/office/officeart/2008/layout/HalfCircleOrganizationChart"/>
    <dgm:cxn modelId="{1AA33B77-7D33-4ED2-8F8D-4C95907783E0}" type="presParOf" srcId="{DAA16153-2520-4F09-8DE4-9B8D78C9CD61}" destId="{A37B8D23-9EA0-46CD-A915-48CF16A20391}" srcOrd="1" destOrd="0" presId="urn:microsoft.com/office/officeart/2008/layout/HalfCircleOrganizationChart"/>
    <dgm:cxn modelId="{049C4B7D-6B03-48DA-A505-08EEA1744F7B}" type="presParOf" srcId="{DAA16153-2520-4F09-8DE4-9B8D78C9CD61}" destId="{9E2007C4-7C5C-454B-B61A-AE04F7A8A547}" srcOrd="2" destOrd="0" presId="urn:microsoft.com/office/officeart/2008/layout/HalfCircleOrganizationChart"/>
    <dgm:cxn modelId="{C0341460-56A9-4457-8077-E728CC6C3254}" type="presParOf" srcId="{D5046932-298C-4F82-A23C-666A821EFB1F}" destId="{9C678CE4-2962-4FA2-BF30-7C4377ADA79A}" srcOrd="2" destOrd="0" presId="urn:microsoft.com/office/officeart/2008/layout/HalfCircleOrganizationChart"/>
    <dgm:cxn modelId="{8DEDA30B-82BD-4817-83B4-A30AC22AC651}" type="presParOf" srcId="{A0E5C5E0-53BF-4DA1-A77E-CF86F87656A1}" destId="{446E577C-1727-4FB3-BAB6-C94A814BF6D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F86224-4115-4A0B-A50C-15030ECB27F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2A27ADE5-D8AC-4C9D-BE66-D717730AD8DF}">
      <dgm:prSet phldrT="[Text]"/>
      <dgm:spPr/>
      <dgm:t>
        <a:bodyPr/>
        <a:lstStyle/>
        <a:p>
          <a:r>
            <a:rPr lang="en-GB"/>
            <a:t>CSS vs HTML</a:t>
          </a:r>
        </a:p>
      </dgm:t>
    </dgm:pt>
    <dgm:pt modelId="{683A1FD8-0361-4AEE-8BAD-BB387BC79441}" type="parTrans" cxnId="{FDFCF39A-1017-4F68-BAED-F08EB5FDF048}">
      <dgm:prSet/>
      <dgm:spPr/>
      <dgm:t>
        <a:bodyPr/>
        <a:lstStyle/>
        <a:p>
          <a:endParaRPr lang="en-GB"/>
        </a:p>
      </dgm:t>
    </dgm:pt>
    <dgm:pt modelId="{7145FC71-EAD3-4E24-9A8B-FA20AF29F78A}" type="sibTrans" cxnId="{FDFCF39A-1017-4F68-BAED-F08EB5FDF048}">
      <dgm:prSet/>
      <dgm:spPr/>
      <dgm:t>
        <a:bodyPr/>
        <a:lstStyle/>
        <a:p>
          <a:endParaRPr lang="en-GB"/>
        </a:p>
      </dgm:t>
    </dgm:pt>
    <dgm:pt modelId="{9BC129CD-B5F0-4668-A27B-D47AE2D836A2}">
      <dgm:prSet phldrT="[Text]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CSS</a:t>
          </a:r>
          <a:endParaRPr lang="en-GB"/>
        </a:p>
      </dgm:t>
    </dgm:pt>
    <dgm:pt modelId="{3F4C9647-B605-44B0-845E-A799ABD43F87}" type="parTrans" cxnId="{051D4AC2-EBAF-447D-8273-4BF7156CF3E1}">
      <dgm:prSet/>
      <dgm:spPr/>
      <dgm:t>
        <a:bodyPr/>
        <a:lstStyle/>
        <a:p>
          <a:endParaRPr lang="en-GB"/>
        </a:p>
      </dgm:t>
    </dgm:pt>
    <dgm:pt modelId="{953B3E1D-6065-4AAE-8B8F-D2B31578ADED}" type="sibTrans" cxnId="{051D4AC2-EBAF-447D-8273-4BF7156CF3E1}">
      <dgm:prSet/>
      <dgm:spPr/>
      <dgm:t>
        <a:bodyPr/>
        <a:lstStyle/>
        <a:p>
          <a:endParaRPr lang="en-GB"/>
        </a:p>
      </dgm:t>
    </dgm:pt>
    <dgm:pt modelId="{D8C19B05-ED37-466C-AC9D-A652E266FA94}">
      <dgm:prSet phldrT="[Text]"/>
      <dgm:spPr/>
      <dgm:t>
        <a:bodyPr/>
        <a:lstStyle/>
        <a:p>
          <a:r>
            <a:rPr lang="en-GB"/>
            <a:t>Using CSS</a:t>
          </a:r>
        </a:p>
      </dgm:t>
    </dgm:pt>
    <dgm:pt modelId="{A3D656F5-CD21-48EB-BDEF-12621EE616E8}" type="parTrans" cxnId="{A0004B0A-E973-4BD7-B94B-EC25EA9A0FD2}">
      <dgm:prSet/>
      <dgm:spPr/>
      <dgm:t>
        <a:bodyPr/>
        <a:lstStyle/>
        <a:p>
          <a:endParaRPr lang="en-GB"/>
        </a:p>
      </dgm:t>
    </dgm:pt>
    <dgm:pt modelId="{34E856EC-E2CF-4B79-9A62-65DEAA4FAE52}" type="sibTrans" cxnId="{A0004B0A-E973-4BD7-B94B-EC25EA9A0FD2}">
      <dgm:prSet/>
      <dgm:spPr/>
      <dgm:t>
        <a:bodyPr/>
        <a:lstStyle/>
        <a:p>
          <a:endParaRPr lang="en-GB"/>
        </a:p>
      </dgm:t>
    </dgm:pt>
    <dgm:pt modelId="{14D14875-F0CA-4672-8F3D-3D5C36A6A121}">
      <dgm:prSet/>
      <dgm:spPr/>
      <dgm:t>
        <a:bodyPr/>
        <a:lstStyle/>
        <a:p>
          <a:r>
            <a:rPr lang="en-GB"/>
            <a:t>Lab2-Review</a:t>
          </a:r>
        </a:p>
      </dgm:t>
    </dgm:pt>
    <dgm:pt modelId="{6D968982-8DD3-4C5D-898E-AB6A49F67DF6}" type="parTrans" cxnId="{7A3CCC74-5E86-457F-A5E1-00993D93B605}">
      <dgm:prSet/>
      <dgm:spPr/>
      <dgm:t>
        <a:bodyPr/>
        <a:lstStyle/>
        <a:p>
          <a:endParaRPr lang="en-GB"/>
        </a:p>
      </dgm:t>
    </dgm:pt>
    <dgm:pt modelId="{B566BCD5-F48F-4BD7-869F-24A8858C1766}" type="sibTrans" cxnId="{7A3CCC74-5E86-457F-A5E1-00993D93B605}">
      <dgm:prSet/>
      <dgm:spPr/>
      <dgm:t>
        <a:bodyPr/>
        <a:lstStyle/>
        <a:p>
          <a:endParaRPr lang="en-GB"/>
        </a:p>
      </dgm:t>
    </dgm:pt>
    <dgm:pt modelId="{CE2CA0CA-E891-4240-8145-6961BE747695}">
      <dgm:prSet phldrT="[Text]"/>
      <dgm:spPr/>
      <dgm:t>
        <a:bodyPr/>
        <a:lstStyle/>
        <a:p>
          <a:r>
            <a:rPr lang="en-GB"/>
            <a:t>About CSS</a:t>
          </a:r>
        </a:p>
      </dgm:t>
    </dgm:pt>
    <dgm:pt modelId="{CD673BAF-D35F-4AF5-A912-F6D5063F30DD}" type="parTrans" cxnId="{EF4A95ED-2A82-4AA2-9ABF-51596DA6216E}">
      <dgm:prSet/>
      <dgm:spPr/>
      <dgm:t>
        <a:bodyPr/>
        <a:lstStyle/>
        <a:p>
          <a:endParaRPr lang="en-GB"/>
        </a:p>
      </dgm:t>
    </dgm:pt>
    <dgm:pt modelId="{0D2282BD-D609-494F-8B8D-11EE23CD8723}" type="sibTrans" cxnId="{EF4A95ED-2A82-4AA2-9ABF-51596DA6216E}">
      <dgm:prSet/>
      <dgm:spPr/>
      <dgm:t>
        <a:bodyPr/>
        <a:lstStyle/>
        <a:p>
          <a:endParaRPr lang="en-GB"/>
        </a:p>
      </dgm:t>
    </dgm:pt>
    <dgm:pt modelId="{A61644DE-6DB1-48F1-BD0D-F5D5D5E698F7}">
      <dgm:prSet phldrT="[Text]"/>
      <dgm:spPr/>
      <dgm:t>
        <a:bodyPr/>
        <a:lstStyle/>
        <a:p>
          <a:r>
            <a:rPr lang="en-GB"/>
            <a:t>What CSS?</a:t>
          </a:r>
        </a:p>
      </dgm:t>
    </dgm:pt>
    <dgm:pt modelId="{13E46715-7815-4D5C-B94D-9E09458DF281}" type="parTrans" cxnId="{C60E0DD9-C5C4-4975-8737-2642F108C40C}">
      <dgm:prSet/>
      <dgm:spPr/>
      <dgm:t>
        <a:bodyPr/>
        <a:lstStyle/>
        <a:p>
          <a:endParaRPr lang="en-GB"/>
        </a:p>
      </dgm:t>
    </dgm:pt>
    <dgm:pt modelId="{B445E2BC-0F10-43E2-9683-C5118E7B15B8}" type="sibTrans" cxnId="{C60E0DD9-C5C4-4975-8737-2642F108C40C}">
      <dgm:prSet/>
      <dgm:spPr/>
      <dgm:t>
        <a:bodyPr/>
        <a:lstStyle/>
        <a:p>
          <a:endParaRPr lang="en-GB"/>
        </a:p>
      </dgm:t>
    </dgm:pt>
    <dgm:pt modelId="{CBDCAD99-BE05-4889-AE2A-317DF510B24E}">
      <dgm:prSet phldrT="[Text]"/>
      <dgm:spPr/>
      <dgm:t>
        <a:bodyPr/>
        <a:lstStyle/>
        <a:p>
          <a:r>
            <a:rPr lang="en-GB"/>
            <a:t>Why CSS?</a:t>
          </a:r>
        </a:p>
      </dgm:t>
    </dgm:pt>
    <dgm:pt modelId="{608D699B-45D1-4276-A8EF-1A02C041769F}" type="parTrans" cxnId="{311B3EA5-681C-4B21-BB16-C6D352BACC58}">
      <dgm:prSet/>
      <dgm:spPr/>
      <dgm:t>
        <a:bodyPr/>
        <a:lstStyle/>
        <a:p>
          <a:endParaRPr lang="en-GB"/>
        </a:p>
      </dgm:t>
    </dgm:pt>
    <dgm:pt modelId="{F99BEFF1-4AF0-4910-9C49-E429A7EF30C6}" type="sibTrans" cxnId="{311B3EA5-681C-4B21-BB16-C6D352BACC58}">
      <dgm:prSet/>
      <dgm:spPr/>
      <dgm:t>
        <a:bodyPr/>
        <a:lstStyle/>
        <a:p>
          <a:endParaRPr lang="en-GB"/>
        </a:p>
      </dgm:t>
    </dgm:pt>
    <dgm:pt modelId="{CDE7F120-2026-4DD0-B86D-5AB9619B1220}">
      <dgm:prSet phldrT="[Text]"/>
      <dgm:spPr/>
      <dgm:t>
        <a:bodyPr/>
        <a:lstStyle/>
        <a:p>
          <a:r>
            <a:rPr lang="en-GB"/>
            <a:t>Inline</a:t>
          </a:r>
        </a:p>
      </dgm:t>
    </dgm:pt>
    <dgm:pt modelId="{807AE172-79C6-4175-B61D-DE576D0BF8F8}" type="parTrans" cxnId="{1D61188B-8036-4732-81E9-E0DC87954C2D}">
      <dgm:prSet/>
      <dgm:spPr/>
      <dgm:t>
        <a:bodyPr/>
        <a:lstStyle/>
        <a:p>
          <a:endParaRPr lang="en-GB"/>
        </a:p>
      </dgm:t>
    </dgm:pt>
    <dgm:pt modelId="{A350B10E-A50F-4A4D-9A5C-96A912F092E8}" type="sibTrans" cxnId="{1D61188B-8036-4732-81E9-E0DC87954C2D}">
      <dgm:prSet/>
      <dgm:spPr/>
      <dgm:t>
        <a:bodyPr/>
        <a:lstStyle/>
        <a:p>
          <a:endParaRPr lang="en-GB"/>
        </a:p>
      </dgm:t>
    </dgm:pt>
    <dgm:pt modelId="{F287F45B-AE96-4611-939F-53156FA6E1EE}">
      <dgm:prSet phldrT="[Text]"/>
      <dgm:spPr/>
      <dgm:t>
        <a:bodyPr/>
        <a:lstStyle/>
        <a:p>
          <a:r>
            <a:rPr lang="en-GB"/>
            <a:t>Embedded</a:t>
          </a:r>
        </a:p>
      </dgm:t>
    </dgm:pt>
    <dgm:pt modelId="{CFA311D2-F8D6-4AF0-8EF4-D5B0025D1202}" type="parTrans" cxnId="{21C98918-8F94-4FAF-8A6A-B3813F7A05BB}">
      <dgm:prSet/>
      <dgm:spPr/>
      <dgm:t>
        <a:bodyPr/>
        <a:lstStyle/>
        <a:p>
          <a:endParaRPr lang="en-GB"/>
        </a:p>
      </dgm:t>
    </dgm:pt>
    <dgm:pt modelId="{A36D7688-0247-44C4-A7FF-CB297554A4F5}" type="sibTrans" cxnId="{21C98918-8F94-4FAF-8A6A-B3813F7A05BB}">
      <dgm:prSet/>
      <dgm:spPr/>
      <dgm:t>
        <a:bodyPr/>
        <a:lstStyle/>
        <a:p>
          <a:endParaRPr lang="en-GB"/>
        </a:p>
      </dgm:t>
    </dgm:pt>
    <dgm:pt modelId="{748AF5B4-BA3C-4510-B911-AC16F442EBB7}">
      <dgm:prSet phldrT="[Text]"/>
      <dgm:spPr/>
      <dgm:t>
        <a:bodyPr/>
        <a:lstStyle/>
        <a:p>
          <a:r>
            <a:rPr lang="en-GB"/>
            <a:t>External</a:t>
          </a:r>
        </a:p>
      </dgm:t>
    </dgm:pt>
    <dgm:pt modelId="{5229340F-FF1C-4325-B4C4-E4070F054ACE}" type="parTrans" cxnId="{60169BDC-576A-414D-B0B7-0EAEDE2D7B9C}">
      <dgm:prSet/>
      <dgm:spPr/>
      <dgm:t>
        <a:bodyPr/>
        <a:lstStyle/>
        <a:p>
          <a:endParaRPr lang="en-GB"/>
        </a:p>
      </dgm:t>
    </dgm:pt>
    <dgm:pt modelId="{1D0F33E2-B841-4704-8ADA-A746BEB162A7}" type="sibTrans" cxnId="{60169BDC-576A-414D-B0B7-0EAEDE2D7B9C}">
      <dgm:prSet/>
      <dgm:spPr/>
      <dgm:t>
        <a:bodyPr/>
        <a:lstStyle/>
        <a:p>
          <a:endParaRPr lang="en-GB"/>
        </a:p>
      </dgm:t>
    </dgm:pt>
    <dgm:pt modelId="{63EEE67C-4B1B-4B3E-90CF-0E49D097A2CC}">
      <dgm:prSet phldrT="[Text]"/>
      <dgm:spPr/>
      <dgm:t>
        <a:bodyPr/>
        <a:lstStyle/>
        <a:p>
          <a:r>
            <a:rPr lang="en-GB"/>
            <a:t>CSS Formatting</a:t>
          </a:r>
        </a:p>
      </dgm:t>
    </dgm:pt>
    <dgm:pt modelId="{182CEFAD-AAC4-4EB1-8134-A729031F4636}" type="parTrans" cxnId="{E3CBC860-2086-478E-9CE9-1E71906D030B}">
      <dgm:prSet/>
      <dgm:spPr/>
      <dgm:t>
        <a:bodyPr/>
        <a:lstStyle/>
        <a:p>
          <a:endParaRPr lang="en-GB"/>
        </a:p>
      </dgm:t>
    </dgm:pt>
    <dgm:pt modelId="{5E041E5B-4A83-4E46-829A-14F5A155E574}" type="sibTrans" cxnId="{E3CBC860-2086-478E-9CE9-1E71906D030B}">
      <dgm:prSet/>
      <dgm:spPr/>
      <dgm:t>
        <a:bodyPr/>
        <a:lstStyle/>
        <a:p>
          <a:endParaRPr lang="en-GB"/>
        </a:p>
      </dgm:t>
    </dgm:pt>
    <dgm:pt modelId="{576BAA1D-AFAE-47DB-94A9-DDF58EEA265C}">
      <dgm:prSet phldrT="[Text]"/>
      <dgm:spPr/>
      <dgm:t>
        <a:bodyPr/>
        <a:lstStyle/>
        <a:p>
          <a:r>
            <a:rPr lang="en-GB" err="1"/>
            <a:t>Color</a:t>
          </a:r>
          <a:endParaRPr lang="en-GB"/>
        </a:p>
      </dgm:t>
    </dgm:pt>
    <dgm:pt modelId="{34D87064-131D-4495-AEAE-B31989781CD6}" type="parTrans" cxnId="{FC5B54EC-DD3D-41C5-B0BC-51993BFCF75E}">
      <dgm:prSet/>
      <dgm:spPr/>
      <dgm:t>
        <a:bodyPr/>
        <a:lstStyle/>
        <a:p>
          <a:endParaRPr lang="en-GB"/>
        </a:p>
      </dgm:t>
    </dgm:pt>
    <dgm:pt modelId="{877F9B75-080E-4D56-9C73-810A312A5680}" type="sibTrans" cxnId="{FC5B54EC-DD3D-41C5-B0BC-51993BFCF75E}">
      <dgm:prSet/>
      <dgm:spPr/>
      <dgm:t>
        <a:bodyPr/>
        <a:lstStyle/>
        <a:p>
          <a:endParaRPr lang="en-GB"/>
        </a:p>
      </dgm:t>
    </dgm:pt>
    <dgm:pt modelId="{CF5888AA-17CD-470C-B78E-E4366CD80825}">
      <dgm:prSet phldrT="[Text]"/>
      <dgm:spPr/>
      <dgm:t>
        <a:bodyPr/>
        <a:lstStyle/>
        <a:p>
          <a:r>
            <a:rPr lang="en-GB"/>
            <a:t>Text</a:t>
          </a:r>
        </a:p>
      </dgm:t>
    </dgm:pt>
    <dgm:pt modelId="{ABEDA0C8-A1F0-44AD-BFE0-1A5EF8F4ADBA}" type="parTrans" cxnId="{145470EB-9FC7-4C8F-84F5-ABD5FE15C68A}">
      <dgm:prSet/>
      <dgm:spPr/>
      <dgm:t>
        <a:bodyPr/>
        <a:lstStyle/>
        <a:p>
          <a:endParaRPr lang="en-GB"/>
        </a:p>
      </dgm:t>
    </dgm:pt>
    <dgm:pt modelId="{AA12878D-CC03-44D5-8042-0C7B1D48F54C}" type="sibTrans" cxnId="{145470EB-9FC7-4C8F-84F5-ABD5FE15C68A}">
      <dgm:prSet/>
      <dgm:spPr/>
      <dgm:t>
        <a:bodyPr/>
        <a:lstStyle/>
        <a:p>
          <a:endParaRPr lang="en-GB"/>
        </a:p>
      </dgm:t>
    </dgm:pt>
    <dgm:pt modelId="{7F8FF675-EAEF-4292-A773-02E5B65A7554}">
      <dgm:prSet phldrT="[Text]"/>
      <dgm:spPr/>
      <dgm:t>
        <a:bodyPr/>
        <a:lstStyle/>
        <a:p>
          <a:r>
            <a:rPr lang="en-GB"/>
            <a:t>CSS Grouping</a:t>
          </a:r>
        </a:p>
      </dgm:t>
    </dgm:pt>
    <dgm:pt modelId="{326A28C4-FF1A-4C12-BF5F-0EBB24126090}" type="parTrans" cxnId="{04F05B3F-C877-44C9-8996-2E1E1C11AB38}">
      <dgm:prSet/>
      <dgm:spPr/>
      <dgm:t>
        <a:bodyPr/>
        <a:lstStyle/>
        <a:p>
          <a:endParaRPr lang="en-GB"/>
        </a:p>
      </dgm:t>
    </dgm:pt>
    <dgm:pt modelId="{500B4F5F-1283-4EBA-8352-03190F9A3799}" type="sibTrans" cxnId="{04F05B3F-C877-44C9-8996-2E1E1C11AB38}">
      <dgm:prSet/>
      <dgm:spPr/>
      <dgm:t>
        <a:bodyPr/>
        <a:lstStyle/>
        <a:p>
          <a:endParaRPr lang="en-GB"/>
        </a:p>
      </dgm:t>
    </dgm:pt>
    <dgm:pt modelId="{14B0DA62-CBCD-43C6-B717-CA52C80DF873}">
      <dgm:prSet phldrT="[Text]"/>
      <dgm:spPr/>
      <dgm:t>
        <a:bodyPr/>
        <a:lstStyle/>
        <a:p>
          <a:r>
            <a:rPr lang="en-GB"/>
            <a:t>Identify element</a:t>
          </a:r>
        </a:p>
      </dgm:t>
    </dgm:pt>
    <dgm:pt modelId="{268D2303-57A7-497C-8E31-7F7B3CBAA55C}" type="parTrans" cxnId="{3AB41CDD-6DF1-40E9-9825-0245925715AF}">
      <dgm:prSet/>
      <dgm:spPr/>
      <dgm:t>
        <a:bodyPr/>
        <a:lstStyle/>
        <a:p>
          <a:endParaRPr lang="en-GB"/>
        </a:p>
      </dgm:t>
    </dgm:pt>
    <dgm:pt modelId="{3580281E-1077-406A-B88C-BFA81A680D67}" type="sibTrans" cxnId="{3AB41CDD-6DF1-40E9-9825-0245925715AF}">
      <dgm:prSet/>
      <dgm:spPr/>
      <dgm:t>
        <a:bodyPr/>
        <a:lstStyle/>
        <a:p>
          <a:endParaRPr lang="en-GB"/>
        </a:p>
      </dgm:t>
    </dgm:pt>
    <dgm:pt modelId="{EDA90776-6584-4FB5-9280-36B3C5B0E202}">
      <dgm:prSet phldrT="[Text]"/>
      <dgm:spPr/>
      <dgm:t>
        <a:bodyPr/>
        <a:lstStyle/>
        <a:p>
          <a:r>
            <a:rPr lang="en-GB"/>
            <a:t>Group elements</a:t>
          </a:r>
        </a:p>
      </dgm:t>
    </dgm:pt>
    <dgm:pt modelId="{10859BEF-635C-4A30-A4C3-AC1C208FA2D5}" type="parTrans" cxnId="{E1ACE2CB-C97D-422D-BFA9-04E3320ACA6D}">
      <dgm:prSet/>
      <dgm:spPr/>
      <dgm:t>
        <a:bodyPr/>
        <a:lstStyle/>
        <a:p>
          <a:endParaRPr lang="en-GB"/>
        </a:p>
      </dgm:t>
    </dgm:pt>
    <dgm:pt modelId="{AA305685-8E65-4B71-B028-CD698DAE3891}" type="sibTrans" cxnId="{E1ACE2CB-C97D-422D-BFA9-04E3320ACA6D}">
      <dgm:prSet/>
      <dgm:spPr/>
      <dgm:t>
        <a:bodyPr/>
        <a:lstStyle/>
        <a:p>
          <a:endParaRPr lang="en-GB"/>
        </a:p>
      </dgm:t>
    </dgm:pt>
    <dgm:pt modelId="{555005B2-257D-4DAD-8291-97884E3A6822}" type="pres">
      <dgm:prSet presAssocID="{FFF86224-4115-4A0B-A50C-15030ECB27F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D327A2-F282-4394-90D0-A629F4976538}" type="pres">
      <dgm:prSet presAssocID="{14D14875-F0CA-4672-8F3D-3D5C36A6A121}" presName="hierRoot1" presStyleCnt="0">
        <dgm:presLayoutVars>
          <dgm:hierBranch val="init"/>
        </dgm:presLayoutVars>
      </dgm:prSet>
      <dgm:spPr/>
    </dgm:pt>
    <dgm:pt modelId="{D6046C2D-A34B-4E58-B432-D7366A6A00FB}" type="pres">
      <dgm:prSet presAssocID="{14D14875-F0CA-4672-8F3D-3D5C36A6A121}" presName="rootComposite1" presStyleCnt="0"/>
      <dgm:spPr/>
    </dgm:pt>
    <dgm:pt modelId="{8DCF1434-FB0B-4308-83E9-E7CC5ECB666C}" type="pres">
      <dgm:prSet presAssocID="{14D14875-F0CA-4672-8F3D-3D5C36A6A121}" presName="rootText1" presStyleLbl="alignAcc1" presStyleIdx="0" presStyleCnt="0">
        <dgm:presLayoutVars>
          <dgm:chPref val="3"/>
        </dgm:presLayoutVars>
      </dgm:prSet>
      <dgm:spPr/>
    </dgm:pt>
    <dgm:pt modelId="{3DCCCE7D-843C-4EBB-98A8-629F221499CA}" type="pres">
      <dgm:prSet presAssocID="{14D14875-F0CA-4672-8F3D-3D5C36A6A121}" presName="topArc1" presStyleLbl="parChTrans1D1" presStyleIdx="0" presStyleCnt="32"/>
      <dgm:spPr/>
    </dgm:pt>
    <dgm:pt modelId="{BBAB132E-DDF7-4FDC-B88D-A01A421EDF28}" type="pres">
      <dgm:prSet presAssocID="{14D14875-F0CA-4672-8F3D-3D5C36A6A121}" presName="bottomArc1" presStyleLbl="parChTrans1D1" presStyleIdx="1" presStyleCnt="32"/>
      <dgm:spPr/>
    </dgm:pt>
    <dgm:pt modelId="{C88DB6B1-3F7C-41E8-9772-797393557729}" type="pres">
      <dgm:prSet presAssocID="{14D14875-F0CA-4672-8F3D-3D5C36A6A121}" presName="topConnNode1" presStyleLbl="node1" presStyleIdx="0" presStyleCnt="0"/>
      <dgm:spPr/>
    </dgm:pt>
    <dgm:pt modelId="{97448546-B616-42B7-AC4D-E2FAC10CB974}" type="pres">
      <dgm:prSet presAssocID="{14D14875-F0CA-4672-8F3D-3D5C36A6A121}" presName="hierChild2" presStyleCnt="0"/>
      <dgm:spPr/>
    </dgm:pt>
    <dgm:pt modelId="{A9C2ED02-B747-4364-8CEE-E0E417E18FE7}" type="pres">
      <dgm:prSet presAssocID="{14D14875-F0CA-4672-8F3D-3D5C36A6A121}" presName="hierChild3" presStyleCnt="0"/>
      <dgm:spPr/>
    </dgm:pt>
    <dgm:pt modelId="{A0E5C5E0-53BF-4DA1-A77E-CF86F87656A1}" type="pres">
      <dgm:prSet presAssocID="{9BC129CD-B5F0-4668-A27B-D47AE2D836A2}" presName="hierRoot1" presStyleCnt="0">
        <dgm:presLayoutVars>
          <dgm:hierBranch val="init"/>
        </dgm:presLayoutVars>
      </dgm:prSet>
      <dgm:spPr/>
    </dgm:pt>
    <dgm:pt modelId="{8D44087E-9705-4ED7-B616-20A6D3A4A31D}" type="pres">
      <dgm:prSet presAssocID="{9BC129CD-B5F0-4668-A27B-D47AE2D836A2}" presName="rootComposite1" presStyleCnt="0"/>
      <dgm:spPr/>
    </dgm:pt>
    <dgm:pt modelId="{034D3CBB-A727-4419-A7DB-2C1850FCAEAC}" type="pres">
      <dgm:prSet presAssocID="{9BC129CD-B5F0-4668-A27B-D47AE2D836A2}" presName="rootText1" presStyleLbl="alignAcc1" presStyleIdx="0" presStyleCnt="0">
        <dgm:presLayoutVars>
          <dgm:chPref val="3"/>
        </dgm:presLayoutVars>
      </dgm:prSet>
      <dgm:spPr/>
    </dgm:pt>
    <dgm:pt modelId="{6C76A425-DC56-4215-8F15-46EC27EC6AAA}" type="pres">
      <dgm:prSet presAssocID="{9BC129CD-B5F0-4668-A27B-D47AE2D836A2}" presName="topArc1" presStyleLbl="parChTrans1D1" presStyleIdx="2" presStyleCnt="32"/>
      <dgm:spPr/>
    </dgm:pt>
    <dgm:pt modelId="{1536AE5E-3E8B-4AB3-B1CF-EBDC333AFF89}" type="pres">
      <dgm:prSet presAssocID="{9BC129CD-B5F0-4668-A27B-D47AE2D836A2}" presName="bottomArc1" presStyleLbl="parChTrans1D1" presStyleIdx="3" presStyleCnt="32"/>
      <dgm:spPr/>
    </dgm:pt>
    <dgm:pt modelId="{DB2B3570-4427-4BF2-8967-0440CD3949C5}" type="pres">
      <dgm:prSet presAssocID="{9BC129CD-B5F0-4668-A27B-D47AE2D836A2}" presName="topConnNode1" presStyleLbl="node1" presStyleIdx="0" presStyleCnt="0"/>
      <dgm:spPr/>
    </dgm:pt>
    <dgm:pt modelId="{A2282ACD-4583-4895-B00E-46BE0B786B73}" type="pres">
      <dgm:prSet presAssocID="{9BC129CD-B5F0-4668-A27B-D47AE2D836A2}" presName="hierChild2" presStyleCnt="0"/>
      <dgm:spPr/>
    </dgm:pt>
    <dgm:pt modelId="{B082127A-ED49-4721-AFD5-1379154689BF}" type="pres">
      <dgm:prSet presAssocID="{CD673BAF-D35F-4AF5-A912-F6D5063F30DD}" presName="Name28" presStyleLbl="parChTrans1D2" presStyleIdx="0" presStyleCnt="4"/>
      <dgm:spPr/>
    </dgm:pt>
    <dgm:pt modelId="{AFF1A492-FFDE-4954-8134-7CC3C29DDB07}" type="pres">
      <dgm:prSet presAssocID="{CE2CA0CA-E891-4240-8145-6961BE747695}" presName="hierRoot2" presStyleCnt="0">
        <dgm:presLayoutVars>
          <dgm:hierBranch val="init"/>
        </dgm:presLayoutVars>
      </dgm:prSet>
      <dgm:spPr/>
    </dgm:pt>
    <dgm:pt modelId="{210B5B3D-D1C2-40F6-AA27-972768A015B8}" type="pres">
      <dgm:prSet presAssocID="{CE2CA0CA-E891-4240-8145-6961BE747695}" presName="rootComposite2" presStyleCnt="0"/>
      <dgm:spPr/>
    </dgm:pt>
    <dgm:pt modelId="{811637CD-3122-4F7A-8487-314B1316D91A}" type="pres">
      <dgm:prSet presAssocID="{CE2CA0CA-E891-4240-8145-6961BE747695}" presName="rootText2" presStyleLbl="alignAcc1" presStyleIdx="0" presStyleCnt="0">
        <dgm:presLayoutVars>
          <dgm:chPref val="3"/>
        </dgm:presLayoutVars>
      </dgm:prSet>
      <dgm:spPr/>
    </dgm:pt>
    <dgm:pt modelId="{AE03FC53-9DA7-44BE-83EE-7C161EBDD05C}" type="pres">
      <dgm:prSet presAssocID="{CE2CA0CA-E891-4240-8145-6961BE747695}" presName="topArc2" presStyleLbl="parChTrans1D1" presStyleIdx="4" presStyleCnt="32"/>
      <dgm:spPr/>
    </dgm:pt>
    <dgm:pt modelId="{D2E835FD-A775-4A97-A9E0-29BEB2E471DD}" type="pres">
      <dgm:prSet presAssocID="{CE2CA0CA-E891-4240-8145-6961BE747695}" presName="bottomArc2" presStyleLbl="parChTrans1D1" presStyleIdx="5" presStyleCnt="32"/>
      <dgm:spPr/>
    </dgm:pt>
    <dgm:pt modelId="{3E68A7CB-DAE7-43CF-867B-E16CB08FCCD9}" type="pres">
      <dgm:prSet presAssocID="{CE2CA0CA-E891-4240-8145-6961BE747695}" presName="topConnNode2" presStyleLbl="node2" presStyleIdx="0" presStyleCnt="0"/>
      <dgm:spPr/>
    </dgm:pt>
    <dgm:pt modelId="{47621139-FED6-499D-A744-DA5DAFAC1964}" type="pres">
      <dgm:prSet presAssocID="{CE2CA0CA-E891-4240-8145-6961BE747695}" presName="hierChild4" presStyleCnt="0"/>
      <dgm:spPr/>
    </dgm:pt>
    <dgm:pt modelId="{18C03BED-C0E9-4B75-82A9-31B17926D6C1}" type="pres">
      <dgm:prSet presAssocID="{683A1FD8-0361-4AEE-8BAD-BB387BC79441}" presName="Name28" presStyleLbl="parChTrans1D3" presStyleIdx="0" presStyleCnt="10"/>
      <dgm:spPr/>
    </dgm:pt>
    <dgm:pt modelId="{12067553-8824-432E-9CB8-84A464F2E70D}" type="pres">
      <dgm:prSet presAssocID="{2A27ADE5-D8AC-4C9D-BE66-D717730AD8DF}" presName="hierRoot2" presStyleCnt="0">
        <dgm:presLayoutVars>
          <dgm:hierBranch val="init"/>
        </dgm:presLayoutVars>
      </dgm:prSet>
      <dgm:spPr/>
    </dgm:pt>
    <dgm:pt modelId="{452109AB-52C9-47B9-A831-AD0791FC40AB}" type="pres">
      <dgm:prSet presAssocID="{2A27ADE5-D8AC-4C9D-BE66-D717730AD8DF}" presName="rootComposite2" presStyleCnt="0"/>
      <dgm:spPr/>
    </dgm:pt>
    <dgm:pt modelId="{488E5F16-62DD-4B59-98FE-DC97C18E19DE}" type="pres">
      <dgm:prSet presAssocID="{2A27ADE5-D8AC-4C9D-BE66-D717730AD8DF}" presName="rootText2" presStyleLbl="alignAcc1" presStyleIdx="0" presStyleCnt="0">
        <dgm:presLayoutVars>
          <dgm:chPref val="3"/>
        </dgm:presLayoutVars>
      </dgm:prSet>
      <dgm:spPr/>
    </dgm:pt>
    <dgm:pt modelId="{66C8CE8B-20B5-4B77-B2A5-C54F9474D90A}" type="pres">
      <dgm:prSet presAssocID="{2A27ADE5-D8AC-4C9D-BE66-D717730AD8DF}" presName="topArc2" presStyleLbl="parChTrans1D1" presStyleIdx="6" presStyleCnt="32"/>
      <dgm:spPr/>
    </dgm:pt>
    <dgm:pt modelId="{90608F09-8F10-415F-B6CF-3A70795E5136}" type="pres">
      <dgm:prSet presAssocID="{2A27ADE5-D8AC-4C9D-BE66-D717730AD8DF}" presName="bottomArc2" presStyleLbl="parChTrans1D1" presStyleIdx="7" presStyleCnt="32"/>
      <dgm:spPr/>
    </dgm:pt>
    <dgm:pt modelId="{39338692-987F-40D9-8160-BBC8957FA807}" type="pres">
      <dgm:prSet presAssocID="{2A27ADE5-D8AC-4C9D-BE66-D717730AD8DF}" presName="topConnNode2" presStyleLbl="node3" presStyleIdx="0" presStyleCnt="0"/>
      <dgm:spPr/>
    </dgm:pt>
    <dgm:pt modelId="{DC4FDCB0-D323-4725-B609-A539840B7DD9}" type="pres">
      <dgm:prSet presAssocID="{2A27ADE5-D8AC-4C9D-BE66-D717730AD8DF}" presName="hierChild4" presStyleCnt="0"/>
      <dgm:spPr/>
    </dgm:pt>
    <dgm:pt modelId="{C7DA2549-1BD0-45EF-A2F3-14E35F186D40}" type="pres">
      <dgm:prSet presAssocID="{2A27ADE5-D8AC-4C9D-BE66-D717730AD8DF}" presName="hierChild5" presStyleCnt="0"/>
      <dgm:spPr/>
    </dgm:pt>
    <dgm:pt modelId="{B4C93F2B-2F55-485B-A10D-C7E363E2D1A4}" type="pres">
      <dgm:prSet presAssocID="{13E46715-7815-4D5C-B94D-9E09458DF281}" presName="Name28" presStyleLbl="parChTrans1D3" presStyleIdx="1" presStyleCnt="10"/>
      <dgm:spPr/>
    </dgm:pt>
    <dgm:pt modelId="{5233C373-AD64-42B9-9CCE-CA1447F1C580}" type="pres">
      <dgm:prSet presAssocID="{A61644DE-6DB1-48F1-BD0D-F5D5D5E698F7}" presName="hierRoot2" presStyleCnt="0">
        <dgm:presLayoutVars>
          <dgm:hierBranch val="init"/>
        </dgm:presLayoutVars>
      </dgm:prSet>
      <dgm:spPr/>
    </dgm:pt>
    <dgm:pt modelId="{01258701-3965-4BF9-A4FE-A16496827A9E}" type="pres">
      <dgm:prSet presAssocID="{A61644DE-6DB1-48F1-BD0D-F5D5D5E698F7}" presName="rootComposite2" presStyleCnt="0"/>
      <dgm:spPr/>
    </dgm:pt>
    <dgm:pt modelId="{A11FDAAC-2B69-4EFC-9C59-F7FFDEAB5935}" type="pres">
      <dgm:prSet presAssocID="{A61644DE-6DB1-48F1-BD0D-F5D5D5E698F7}" presName="rootText2" presStyleLbl="alignAcc1" presStyleIdx="0" presStyleCnt="0">
        <dgm:presLayoutVars>
          <dgm:chPref val="3"/>
        </dgm:presLayoutVars>
      </dgm:prSet>
      <dgm:spPr/>
    </dgm:pt>
    <dgm:pt modelId="{0BC30A1C-F3C8-4AEC-A533-501EDB12C714}" type="pres">
      <dgm:prSet presAssocID="{A61644DE-6DB1-48F1-BD0D-F5D5D5E698F7}" presName="topArc2" presStyleLbl="parChTrans1D1" presStyleIdx="8" presStyleCnt="32"/>
      <dgm:spPr/>
    </dgm:pt>
    <dgm:pt modelId="{2E44800C-878F-481A-A958-FC0F1FBC6180}" type="pres">
      <dgm:prSet presAssocID="{A61644DE-6DB1-48F1-BD0D-F5D5D5E698F7}" presName="bottomArc2" presStyleLbl="parChTrans1D1" presStyleIdx="9" presStyleCnt="32"/>
      <dgm:spPr/>
    </dgm:pt>
    <dgm:pt modelId="{A56CA444-4324-403D-94BD-562B3D93285D}" type="pres">
      <dgm:prSet presAssocID="{A61644DE-6DB1-48F1-BD0D-F5D5D5E698F7}" presName="topConnNode2" presStyleLbl="node3" presStyleIdx="0" presStyleCnt="0"/>
      <dgm:spPr/>
    </dgm:pt>
    <dgm:pt modelId="{6B67C202-5051-41B3-9D45-FC8AF20E77BC}" type="pres">
      <dgm:prSet presAssocID="{A61644DE-6DB1-48F1-BD0D-F5D5D5E698F7}" presName="hierChild4" presStyleCnt="0"/>
      <dgm:spPr/>
    </dgm:pt>
    <dgm:pt modelId="{4304F14F-E686-46C7-9DD4-FC3817AE9C6E}" type="pres">
      <dgm:prSet presAssocID="{A61644DE-6DB1-48F1-BD0D-F5D5D5E698F7}" presName="hierChild5" presStyleCnt="0"/>
      <dgm:spPr/>
    </dgm:pt>
    <dgm:pt modelId="{8769E943-5169-4421-8FD5-217D00576861}" type="pres">
      <dgm:prSet presAssocID="{608D699B-45D1-4276-A8EF-1A02C041769F}" presName="Name28" presStyleLbl="parChTrans1D3" presStyleIdx="2" presStyleCnt="10"/>
      <dgm:spPr/>
    </dgm:pt>
    <dgm:pt modelId="{96337C85-D2C5-4A97-A118-8310BB78BF2A}" type="pres">
      <dgm:prSet presAssocID="{CBDCAD99-BE05-4889-AE2A-317DF510B24E}" presName="hierRoot2" presStyleCnt="0">
        <dgm:presLayoutVars>
          <dgm:hierBranch val="init"/>
        </dgm:presLayoutVars>
      </dgm:prSet>
      <dgm:spPr/>
    </dgm:pt>
    <dgm:pt modelId="{DC5538F8-BB81-466A-B706-09517A6C0616}" type="pres">
      <dgm:prSet presAssocID="{CBDCAD99-BE05-4889-AE2A-317DF510B24E}" presName="rootComposite2" presStyleCnt="0"/>
      <dgm:spPr/>
    </dgm:pt>
    <dgm:pt modelId="{543BE267-121F-4F05-A2F1-1732CA35D8CA}" type="pres">
      <dgm:prSet presAssocID="{CBDCAD99-BE05-4889-AE2A-317DF510B24E}" presName="rootText2" presStyleLbl="alignAcc1" presStyleIdx="0" presStyleCnt="0">
        <dgm:presLayoutVars>
          <dgm:chPref val="3"/>
        </dgm:presLayoutVars>
      </dgm:prSet>
      <dgm:spPr/>
    </dgm:pt>
    <dgm:pt modelId="{39F41CE4-2E34-4878-B9DB-008029D34AD5}" type="pres">
      <dgm:prSet presAssocID="{CBDCAD99-BE05-4889-AE2A-317DF510B24E}" presName="topArc2" presStyleLbl="parChTrans1D1" presStyleIdx="10" presStyleCnt="32"/>
      <dgm:spPr/>
    </dgm:pt>
    <dgm:pt modelId="{B8CC3F54-0338-4DEF-B565-0AF737A63328}" type="pres">
      <dgm:prSet presAssocID="{CBDCAD99-BE05-4889-AE2A-317DF510B24E}" presName="bottomArc2" presStyleLbl="parChTrans1D1" presStyleIdx="11" presStyleCnt="32"/>
      <dgm:spPr/>
    </dgm:pt>
    <dgm:pt modelId="{587496F7-A7DB-45B0-87B5-752BCA6AA757}" type="pres">
      <dgm:prSet presAssocID="{CBDCAD99-BE05-4889-AE2A-317DF510B24E}" presName="topConnNode2" presStyleLbl="node3" presStyleIdx="0" presStyleCnt="0"/>
      <dgm:spPr/>
    </dgm:pt>
    <dgm:pt modelId="{29EE7549-766D-4711-928F-B346023B6E26}" type="pres">
      <dgm:prSet presAssocID="{CBDCAD99-BE05-4889-AE2A-317DF510B24E}" presName="hierChild4" presStyleCnt="0"/>
      <dgm:spPr/>
    </dgm:pt>
    <dgm:pt modelId="{E354490D-8170-4C14-A75D-EB5B78A320B9}" type="pres">
      <dgm:prSet presAssocID="{CBDCAD99-BE05-4889-AE2A-317DF510B24E}" presName="hierChild5" presStyleCnt="0"/>
      <dgm:spPr/>
    </dgm:pt>
    <dgm:pt modelId="{68A56AEE-72B6-4698-A55A-E8C88F9EF4E4}" type="pres">
      <dgm:prSet presAssocID="{CE2CA0CA-E891-4240-8145-6961BE747695}" presName="hierChild5" presStyleCnt="0"/>
      <dgm:spPr/>
    </dgm:pt>
    <dgm:pt modelId="{FF92CFEA-7F22-4714-87F6-65259E2A8402}" type="pres">
      <dgm:prSet presAssocID="{A3D656F5-CD21-48EB-BDEF-12621EE616E8}" presName="Name28" presStyleLbl="parChTrans1D2" presStyleIdx="1" presStyleCnt="4"/>
      <dgm:spPr/>
    </dgm:pt>
    <dgm:pt modelId="{2CF86FDF-CA9E-40E9-83A8-E8148977FDEC}" type="pres">
      <dgm:prSet presAssocID="{D8C19B05-ED37-466C-AC9D-A652E266FA94}" presName="hierRoot2" presStyleCnt="0">
        <dgm:presLayoutVars>
          <dgm:hierBranch val="init"/>
        </dgm:presLayoutVars>
      </dgm:prSet>
      <dgm:spPr/>
    </dgm:pt>
    <dgm:pt modelId="{9F940B90-D7CE-459B-9038-1A05CB5B323E}" type="pres">
      <dgm:prSet presAssocID="{D8C19B05-ED37-466C-AC9D-A652E266FA94}" presName="rootComposite2" presStyleCnt="0"/>
      <dgm:spPr/>
    </dgm:pt>
    <dgm:pt modelId="{EA2F40C1-F824-4254-A6BB-FC3A232C7419}" type="pres">
      <dgm:prSet presAssocID="{D8C19B05-ED37-466C-AC9D-A652E266FA94}" presName="rootText2" presStyleLbl="alignAcc1" presStyleIdx="0" presStyleCnt="0">
        <dgm:presLayoutVars>
          <dgm:chPref val="3"/>
        </dgm:presLayoutVars>
      </dgm:prSet>
      <dgm:spPr/>
    </dgm:pt>
    <dgm:pt modelId="{AB8E7BF1-EA0A-4069-B6F6-428552F6C8C5}" type="pres">
      <dgm:prSet presAssocID="{D8C19B05-ED37-466C-AC9D-A652E266FA94}" presName="topArc2" presStyleLbl="parChTrans1D1" presStyleIdx="12" presStyleCnt="32"/>
      <dgm:spPr/>
    </dgm:pt>
    <dgm:pt modelId="{90D23ECC-9511-4289-B6DE-717AC9EA6C34}" type="pres">
      <dgm:prSet presAssocID="{D8C19B05-ED37-466C-AC9D-A652E266FA94}" presName="bottomArc2" presStyleLbl="parChTrans1D1" presStyleIdx="13" presStyleCnt="32"/>
      <dgm:spPr/>
    </dgm:pt>
    <dgm:pt modelId="{D9ABE108-1EDD-4737-9EB5-E065DB5DDD2E}" type="pres">
      <dgm:prSet presAssocID="{D8C19B05-ED37-466C-AC9D-A652E266FA94}" presName="topConnNode2" presStyleLbl="node2" presStyleIdx="0" presStyleCnt="0"/>
      <dgm:spPr/>
    </dgm:pt>
    <dgm:pt modelId="{B0945958-568B-46B9-AE86-4D86BBE96A68}" type="pres">
      <dgm:prSet presAssocID="{D8C19B05-ED37-466C-AC9D-A652E266FA94}" presName="hierChild4" presStyleCnt="0"/>
      <dgm:spPr/>
    </dgm:pt>
    <dgm:pt modelId="{7B91A912-5A71-469D-90CB-32F3D8EDF422}" type="pres">
      <dgm:prSet presAssocID="{807AE172-79C6-4175-B61D-DE576D0BF8F8}" presName="Name28" presStyleLbl="parChTrans1D3" presStyleIdx="3" presStyleCnt="10"/>
      <dgm:spPr/>
    </dgm:pt>
    <dgm:pt modelId="{E2DA8220-CC85-4575-8207-3F310E3C7C80}" type="pres">
      <dgm:prSet presAssocID="{CDE7F120-2026-4DD0-B86D-5AB9619B1220}" presName="hierRoot2" presStyleCnt="0">
        <dgm:presLayoutVars>
          <dgm:hierBranch val="init"/>
        </dgm:presLayoutVars>
      </dgm:prSet>
      <dgm:spPr/>
    </dgm:pt>
    <dgm:pt modelId="{A291ABE1-6D42-4669-A120-51F4C993FA9D}" type="pres">
      <dgm:prSet presAssocID="{CDE7F120-2026-4DD0-B86D-5AB9619B1220}" presName="rootComposite2" presStyleCnt="0"/>
      <dgm:spPr/>
    </dgm:pt>
    <dgm:pt modelId="{B24FEAEC-05C8-4149-B35C-32ACF3A08E25}" type="pres">
      <dgm:prSet presAssocID="{CDE7F120-2026-4DD0-B86D-5AB9619B1220}" presName="rootText2" presStyleLbl="alignAcc1" presStyleIdx="0" presStyleCnt="0">
        <dgm:presLayoutVars>
          <dgm:chPref val="3"/>
        </dgm:presLayoutVars>
      </dgm:prSet>
      <dgm:spPr/>
    </dgm:pt>
    <dgm:pt modelId="{E5076B69-E7C2-40F7-9F00-F56C0E3F7346}" type="pres">
      <dgm:prSet presAssocID="{CDE7F120-2026-4DD0-B86D-5AB9619B1220}" presName="topArc2" presStyleLbl="parChTrans1D1" presStyleIdx="14" presStyleCnt="32"/>
      <dgm:spPr/>
    </dgm:pt>
    <dgm:pt modelId="{054FE0B0-BE25-40F2-ACB7-02AD186B0094}" type="pres">
      <dgm:prSet presAssocID="{CDE7F120-2026-4DD0-B86D-5AB9619B1220}" presName="bottomArc2" presStyleLbl="parChTrans1D1" presStyleIdx="15" presStyleCnt="32"/>
      <dgm:spPr/>
    </dgm:pt>
    <dgm:pt modelId="{DBD97E66-5BBC-46B9-8A69-1DBF31A940E5}" type="pres">
      <dgm:prSet presAssocID="{CDE7F120-2026-4DD0-B86D-5AB9619B1220}" presName="topConnNode2" presStyleLbl="node3" presStyleIdx="0" presStyleCnt="0"/>
      <dgm:spPr/>
    </dgm:pt>
    <dgm:pt modelId="{AA137D4D-18B0-477E-8071-1C8C8EBCE626}" type="pres">
      <dgm:prSet presAssocID="{CDE7F120-2026-4DD0-B86D-5AB9619B1220}" presName="hierChild4" presStyleCnt="0"/>
      <dgm:spPr/>
    </dgm:pt>
    <dgm:pt modelId="{9A2A6E13-1105-40BD-A5D1-2C0F11B71487}" type="pres">
      <dgm:prSet presAssocID="{CDE7F120-2026-4DD0-B86D-5AB9619B1220}" presName="hierChild5" presStyleCnt="0"/>
      <dgm:spPr/>
    </dgm:pt>
    <dgm:pt modelId="{82F8441C-DA6B-4432-A968-EA18BE0197BE}" type="pres">
      <dgm:prSet presAssocID="{CFA311D2-F8D6-4AF0-8EF4-D5B0025D1202}" presName="Name28" presStyleLbl="parChTrans1D3" presStyleIdx="4" presStyleCnt="10"/>
      <dgm:spPr/>
    </dgm:pt>
    <dgm:pt modelId="{FA656536-84C1-4448-BB1C-BEE179583DFC}" type="pres">
      <dgm:prSet presAssocID="{F287F45B-AE96-4611-939F-53156FA6E1EE}" presName="hierRoot2" presStyleCnt="0">
        <dgm:presLayoutVars>
          <dgm:hierBranch val="init"/>
        </dgm:presLayoutVars>
      </dgm:prSet>
      <dgm:spPr/>
    </dgm:pt>
    <dgm:pt modelId="{32E51AC8-4B3E-49C6-AD0C-A84F09F022B3}" type="pres">
      <dgm:prSet presAssocID="{F287F45B-AE96-4611-939F-53156FA6E1EE}" presName="rootComposite2" presStyleCnt="0"/>
      <dgm:spPr/>
    </dgm:pt>
    <dgm:pt modelId="{7302B17F-EA39-4CC2-81C3-C0BB37EF14D3}" type="pres">
      <dgm:prSet presAssocID="{F287F45B-AE96-4611-939F-53156FA6E1EE}" presName="rootText2" presStyleLbl="alignAcc1" presStyleIdx="0" presStyleCnt="0">
        <dgm:presLayoutVars>
          <dgm:chPref val="3"/>
        </dgm:presLayoutVars>
      </dgm:prSet>
      <dgm:spPr/>
    </dgm:pt>
    <dgm:pt modelId="{167F50CF-C107-40F3-8272-5C548274D28A}" type="pres">
      <dgm:prSet presAssocID="{F287F45B-AE96-4611-939F-53156FA6E1EE}" presName="topArc2" presStyleLbl="parChTrans1D1" presStyleIdx="16" presStyleCnt="32"/>
      <dgm:spPr/>
    </dgm:pt>
    <dgm:pt modelId="{D1E95FE3-F4C0-491C-A7E4-7B703B9FEB6B}" type="pres">
      <dgm:prSet presAssocID="{F287F45B-AE96-4611-939F-53156FA6E1EE}" presName="bottomArc2" presStyleLbl="parChTrans1D1" presStyleIdx="17" presStyleCnt="32"/>
      <dgm:spPr/>
    </dgm:pt>
    <dgm:pt modelId="{8A8AAA4F-4187-41C3-92B4-C2335DB3A104}" type="pres">
      <dgm:prSet presAssocID="{F287F45B-AE96-4611-939F-53156FA6E1EE}" presName="topConnNode2" presStyleLbl="node3" presStyleIdx="0" presStyleCnt="0"/>
      <dgm:spPr/>
    </dgm:pt>
    <dgm:pt modelId="{15D9BE38-4754-4DEB-BEC4-99D28441E0B1}" type="pres">
      <dgm:prSet presAssocID="{F287F45B-AE96-4611-939F-53156FA6E1EE}" presName="hierChild4" presStyleCnt="0"/>
      <dgm:spPr/>
    </dgm:pt>
    <dgm:pt modelId="{74E89368-F1AF-4877-A9DE-398D9FD6FE65}" type="pres">
      <dgm:prSet presAssocID="{F287F45B-AE96-4611-939F-53156FA6E1EE}" presName="hierChild5" presStyleCnt="0"/>
      <dgm:spPr/>
    </dgm:pt>
    <dgm:pt modelId="{D200EA96-2089-4F68-B803-DF9324491643}" type="pres">
      <dgm:prSet presAssocID="{5229340F-FF1C-4325-B4C4-E4070F054ACE}" presName="Name28" presStyleLbl="parChTrans1D3" presStyleIdx="5" presStyleCnt="10"/>
      <dgm:spPr/>
    </dgm:pt>
    <dgm:pt modelId="{A5E9CA53-B47A-40F7-968E-67D60749E683}" type="pres">
      <dgm:prSet presAssocID="{748AF5B4-BA3C-4510-B911-AC16F442EBB7}" presName="hierRoot2" presStyleCnt="0">
        <dgm:presLayoutVars>
          <dgm:hierBranch val="init"/>
        </dgm:presLayoutVars>
      </dgm:prSet>
      <dgm:spPr/>
    </dgm:pt>
    <dgm:pt modelId="{D5D7A2B0-AA03-4ACC-B471-419F5DA2D14E}" type="pres">
      <dgm:prSet presAssocID="{748AF5B4-BA3C-4510-B911-AC16F442EBB7}" presName="rootComposite2" presStyleCnt="0"/>
      <dgm:spPr/>
    </dgm:pt>
    <dgm:pt modelId="{90507F1E-3B7A-49F0-A68A-61161BA0493A}" type="pres">
      <dgm:prSet presAssocID="{748AF5B4-BA3C-4510-B911-AC16F442EBB7}" presName="rootText2" presStyleLbl="alignAcc1" presStyleIdx="0" presStyleCnt="0">
        <dgm:presLayoutVars>
          <dgm:chPref val="3"/>
        </dgm:presLayoutVars>
      </dgm:prSet>
      <dgm:spPr/>
    </dgm:pt>
    <dgm:pt modelId="{4CEC53C2-E28D-4528-9F53-44D2E68F8246}" type="pres">
      <dgm:prSet presAssocID="{748AF5B4-BA3C-4510-B911-AC16F442EBB7}" presName="topArc2" presStyleLbl="parChTrans1D1" presStyleIdx="18" presStyleCnt="32"/>
      <dgm:spPr/>
    </dgm:pt>
    <dgm:pt modelId="{235E5342-C0F9-46D6-88DE-AB99AFCB9A99}" type="pres">
      <dgm:prSet presAssocID="{748AF5B4-BA3C-4510-B911-AC16F442EBB7}" presName="bottomArc2" presStyleLbl="parChTrans1D1" presStyleIdx="19" presStyleCnt="32"/>
      <dgm:spPr/>
    </dgm:pt>
    <dgm:pt modelId="{B28DA9C0-80B6-4990-8DB0-ABE5AAB328C9}" type="pres">
      <dgm:prSet presAssocID="{748AF5B4-BA3C-4510-B911-AC16F442EBB7}" presName="topConnNode2" presStyleLbl="node3" presStyleIdx="0" presStyleCnt="0"/>
      <dgm:spPr/>
    </dgm:pt>
    <dgm:pt modelId="{B3CE59F9-C8CB-41F1-979A-0291B27670F6}" type="pres">
      <dgm:prSet presAssocID="{748AF5B4-BA3C-4510-B911-AC16F442EBB7}" presName="hierChild4" presStyleCnt="0"/>
      <dgm:spPr/>
    </dgm:pt>
    <dgm:pt modelId="{94675343-E64C-4300-B02A-66F410BA26EA}" type="pres">
      <dgm:prSet presAssocID="{748AF5B4-BA3C-4510-B911-AC16F442EBB7}" presName="hierChild5" presStyleCnt="0"/>
      <dgm:spPr/>
    </dgm:pt>
    <dgm:pt modelId="{90BB7D23-98CB-46F7-9F99-9C9CC928F326}" type="pres">
      <dgm:prSet presAssocID="{D8C19B05-ED37-466C-AC9D-A652E266FA94}" presName="hierChild5" presStyleCnt="0"/>
      <dgm:spPr/>
    </dgm:pt>
    <dgm:pt modelId="{300025E3-5A33-4D83-9F0B-67F599DECF8E}" type="pres">
      <dgm:prSet presAssocID="{182CEFAD-AAC4-4EB1-8134-A729031F4636}" presName="Name28" presStyleLbl="parChTrans1D2" presStyleIdx="2" presStyleCnt="4"/>
      <dgm:spPr/>
    </dgm:pt>
    <dgm:pt modelId="{C639303F-F173-4744-92B1-AC79707E4A36}" type="pres">
      <dgm:prSet presAssocID="{63EEE67C-4B1B-4B3E-90CF-0E49D097A2CC}" presName="hierRoot2" presStyleCnt="0">
        <dgm:presLayoutVars>
          <dgm:hierBranch val="init"/>
        </dgm:presLayoutVars>
      </dgm:prSet>
      <dgm:spPr/>
    </dgm:pt>
    <dgm:pt modelId="{180B1B39-3858-490F-97AA-DC6A82D8B40D}" type="pres">
      <dgm:prSet presAssocID="{63EEE67C-4B1B-4B3E-90CF-0E49D097A2CC}" presName="rootComposite2" presStyleCnt="0"/>
      <dgm:spPr/>
    </dgm:pt>
    <dgm:pt modelId="{4803A9C8-6195-42D1-A488-D8115D30F72A}" type="pres">
      <dgm:prSet presAssocID="{63EEE67C-4B1B-4B3E-90CF-0E49D097A2CC}" presName="rootText2" presStyleLbl="alignAcc1" presStyleIdx="0" presStyleCnt="0">
        <dgm:presLayoutVars>
          <dgm:chPref val="3"/>
        </dgm:presLayoutVars>
      </dgm:prSet>
      <dgm:spPr/>
    </dgm:pt>
    <dgm:pt modelId="{6F3B12CB-D4EE-4E5E-9171-9045E54A2575}" type="pres">
      <dgm:prSet presAssocID="{63EEE67C-4B1B-4B3E-90CF-0E49D097A2CC}" presName="topArc2" presStyleLbl="parChTrans1D1" presStyleIdx="20" presStyleCnt="32"/>
      <dgm:spPr/>
    </dgm:pt>
    <dgm:pt modelId="{24CE50F8-AA95-43B1-A549-01F82C1C3378}" type="pres">
      <dgm:prSet presAssocID="{63EEE67C-4B1B-4B3E-90CF-0E49D097A2CC}" presName="bottomArc2" presStyleLbl="parChTrans1D1" presStyleIdx="21" presStyleCnt="32"/>
      <dgm:spPr/>
    </dgm:pt>
    <dgm:pt modelId="{4D3E8ECC-77D0-4E8A-B28B-AA6E22C12715}" type="pres">
      <dgm:prSet presAssocID="{63EEE67C-4B1B-4B3E-90CF-0E49D097A2CC}" presName="topConnNode2" presStyleLbl="node2" presStyleIdx="0" presStyleCnt="0"/>
      <dgm:spPr/>
    </dgm:pt>
    <dgm:pt modelId="{F7B83163-0FD2-4206-94D4-E88A0DDD2165}" type="pres">
      <dgm:prSet presAssocID="{63EEE67C-4B1B-4B3E-90CF-0E49D097A2CC}" presName="hierChild4" presStyleCnt="0"/>
      <dgm:spPr/>
    </dgm:pt>
    <dgm:pt modelId="{7E713999-9B30-4438-BFBA-241834481219}" type="pres">
      <dgm:prSet presAssocID="{34D87064-131D-4495-AEAE-B31989781CD6}" presName="Name28" presStyleLbl="parChTrans1D3" presStyleIdx="6" presStyleCnt="10"/>
      <dgm:spPr/>
    </dgm:pt>
    <dgm:pt modelId="{3E959C54-7732-4300-94E3-FE24D6081D12}" type="pres">
      <dgm:prSet presAssocID="{576BAA1D-AFAE-47DB-94A9-DDF58EEA265C}" presName="hierRoot2" presStyleCnt="0">
        <dgm:presLayoutVars>
          <dgm:hierBranch val="init"/>
        </dgm:presLayoutVars>
      </dgm:prSet>
      <dgm:spPr/>
    </dgm:pt>
    <dgm:pt modelId="{34C5CBE7-0D0D-4EFD-A1D9-6F3C87325FB4}" type="pres">
      <dgm:prSet presAssocID="{576BAA1D-AFAE-47DB-94A9-DDF58EEA265C}" presName="rootComposite2" presStyleCnt="0"/>
      <dgm:spPr/>
    </dgm:pt>
    <dgm:pt modelId="{56330536-5389-40FD-9F3C-07203C99B18A}" type="pres">
      <dgm:prSet presAssocID="{576BAA1D-AFAE-47DB-94A9-DDF58EEA265C}" presName="rootText2" presStyleLbl="alignAcc1" presStyleIdx="0" presStyleCnt="0">
        <dgm:presLayoutVars>
          <dgm:chPref val="3"/>
        </dgm:presLayoutVars>
      </dgm:prSet>
      <dgm:spPr/>
    </dgm:pt>
    <dgm:pt modelId="{1A1D3EC8-6734-454B-8970-4C7BD283853A}" type="pres">
      <dgm:prSet presAssocID="{576BAA1D-AFAE-47DB-94A9-DDF58EEA265C}" presName="topArc2" presStyleLbl="parChTrans1D1" presStyleIdx="22" presStyleCnt="32"/>
      <dgm:spPr/>
    </dgm:pt>
    <dgm:pt modelId="{7E49156A-467B-48DD-BA8A-ECDB53E66ADA}" type="pres">
      <dgm:prSet presAssocID="{576BAA1D-AFAE-47DB-94A9-DDF58EEA265C}" presName="bottomArc2" presStyleLbl="parChTrans1D1" presStyleIdx="23" presStyleCnt="32"/>
      <dgm:spPr/>
    </dgm:pt>
    <dgm:pt modelId="{AE6F241D-E14A-4773-B0AD-8FFC3E309095}" type="pres">
      <dgm:prSet presAssocID="{576BAA1D-AFAE-47DB-94A9-DDF58EEA265C}" presName="topConnNode2" presStyleLbl="node3" presStyleIdx="0" presStyleCnt="0"/>
      <dgm:spPr/>
    </dgm:pt>
    <dgm:pt modelId="{3B4E3C1E-550D-45E1-AC9B-18C3FF9A51D6}" type="pres">
      <dgm:prSet presAssocID="{576BAA1D-AFAE-47DB-94A9-DDF58EEA265C}" presName="hierChild4" presStyleCnt="0"/>
      <dgm:spPr/>
    </dgm:pt>
    <dgm:pt modelId="{714A0491-6F6C-4403-ACC4-B144F9913BF9}" type="pres">
      <dgm:prSet presAssocID="{576BAA1D-AFAE-47DB-94A9-DDF58EEA265C}" presName="hierChild5" presStyleCnt="0"/>
      <dgm:spPr/>
    </dgm:pt>
    <dgm:pt modelId="{E9060D1A-0B09-4D8B-9B16-88133245B093}" type="pres">
      <dgm:prSet presAssocID="{ABEDA0C8-A1F0-44AD-BFE0-1A5EF8F4ADBA}" presName="Name28" presStyleLbl="parChTrans1D3" presStyleIdx="7" presStyleCnt="10"/>
      <dgm:spPr/>
    </dgm:pt>
    <dgm:pt modelId="{082424E3-DB3F-4161-8392-CE40607991F9}" type="pres">
      <dgm:prSet presAssocID="{CF5888AA-17CD-470C-B78E-E4366CD80825}" presName="hierRoot2" presStyleCnt="0">
        <dgm:presLayoutVars>
          <dgm:hierBranch val="init"/>
        </dgm:presLayoutVars>
      </dgm:prSet>
      <dgm:spPr/>
    </dgm:pt>
    <dgm:pt modelId="{39218895-AEEF-424C-941F-597ADBEB2EC3}" type="pres">
      <dgm:prSet presAssocID="{CF5888AA-17CD-470C-B78E-E4366CD80825}" presName="rootComposite2" presStyleCnt="0"/>
      <dgm:spPr/>
    </dgm:pt>
    <dgm:pt modelId="{25AF0882-DB07-42C4-864E-069DF045D3BA}" type="pres">
      <dgm:prSet presAssocID="{CF5888AA-17CD-470C-B78E-E4366CD80825}" presName="rootText2" presStyleLbl="alignAcc1" presStyleIdx="0" presStyleCnt="0">
        <dgm:presLayoutVars>
          <dgm:chPref val="3"/>
        </dgm:presLayoutVars>
      </dgm:prSet>
      <dgm:spPr/>
    </dgm:pt>
    <dgm:pt modelId="{4B8FBCBD-CC1C-47C6-BAEC-E3E96F8C9E0D}" type="pres">
      <dgm:prSet presAssocID="{CF5888AA-17CD-470C-B78E-E4366CD80825}" presName="topArc2" presStyleLbl="parChTrans1D1" presStyleIdx="24" presStyleCnt="32"/>
      <dgm:spPr/>
    </dgm:pt>
    <dgm:pt modelId="{BDDE5DF4-BEE0-4061-9BF3-52DECE747088}" type="pres">
      <dgm:prSet presAssocID="{CF5888AA-17CD-470C-B78E-E4366CD80825}" presName="bottomArc2" presStyleLbl="parChTrans1D1" presStyleIdx="25" presStyleCnt="32"/>
      <dgm:spPr/>
    </dgm:pt>
    <dgm:pt modelId="{FD58B735-A6DF-45B8-B93B-00CD582C2350}" type="pres">
      <dgm:prSet presAssocID="{CF5888AA-17CD-470C-B78E-E4366CD80825}" presName="topConnNode2" presStyleLbl="node3" presStyleIdx="0" presStyleCnt="0"/>
      <dgm:spPr/>
    </dgm:pt>
    <dgm:pt modelId="{3D4F3E38-0A31-4BBC-9F76-42035C2D6598}" type="pres">
      <dgm:prSet presAssocID="{CF5888AA-17CD-470C-B78E-E4366CD80825}" presName="hierChild4" presStyleCnt="0"/>
      <dgm:spPr/>
    </dgm:pt>
    <dgm:pt modelId="{FEB52AE3-7FD2-4334-8EA6-412C836080E5}" type="pres">
      <dgm:prSet presAssocID="{CF5888AA-17CD-470C-B78E-E4366CD80825}" presName="hierChild5" presStyleCnt="0"/>
      <dgm:spPr/>
    </dgm:pt>
    <dgm:pt modelId="{CDB071A3-6C2E-457A-A0C5-9C708A36E9E7}" type="pres">
      <dgm:prSet presAssocID="{63EEE67C-4B1B-4B3E-90CF-0E49D097A2CC}" presName="hierChild5" presStyleCnt="0"/>
      <dgm:spPr/>
    </dgm:pt>
    <dgm:pt modelId="{BBFE6519-AC60-46D3-8400-CD039B7AC056}" type="pres">
      <dgm:prSet presAssocID="{326A28C4-FF1A-4C12-BF5F-0EBB24126090}" presName="Name28" presStyleLbl="parChTrans1D2" presStyleIdx="3" presStyleCnt="4"/>
      <dgm:spPr/>
    </dgm:pt>
    <dgm:pt modelId="{D5046932-298C-4F82-A23C-666A821EFB1F}" type="pres">
      <dgm:prSet presAssocID="{7F8FF675-EAEF-4292-A773-02E5B65A7554}" presName="hierRoot2" presStyleCnt="0">
        <dgm:presLayoutVars>
          <dgm:hierBranch val="init"/>
        </dgm:presLayoutVars>
      </dgm:prSet>
      <dgm:spPr/>
    </dgm:pt>
    <dgm:pt modelId="{35E783A7-328A-4934-8C95-0E758981BD65}" type="pres">
      <dgm:prSet presAssocID="{7F8FF675-EAEF-4292-A773-02E5B65A7554}" presName="rootComposite2" presStyleCnt="0"/>
      <dgm:spPr/>
    </dgm:pt>
    <dgm:pt modelId="{CAC1A4EB-B191-4E30-A9AB-0DC2E16A96CC}" type="pres">
      <dgm:prSet presAssocID="{7F8FF675-EAEF-4292-A773-02E5B65A7554}" presName="rootText2" presStyleLbl="alignAcc1" presStyleIdx="0" presStyleCnt="0">
        <dgm:presLayoutVars>
          <dgm:chPref val="3"/>
        </dgm:presLayoutVars>
      </dgm:prSet>
      <dgm:spPr/>
    </dgm:pt>
    <dgm:pt modelId="{90A74D7B-8265-4969-8765-8A4BDB04069F}" type="pres">
      <dgm:prSet presAssocID="{7F8FF675-EAEF-4292-A773-02E5B65A7554}" presName="topArc2" presStyleLbl="parChTrans1D1" presStyleIdx="26" presStyleCnt="32"/>
      <dgm:spPr/>
    </dgm:pt>
    <dgm:pt modelId="{67386B7B-72E9-4CC8-AC8E-6A137381788E}" type="pres">
      <dgm:prSet presAssocID="{7F8FF675-EAEF-4292-A773-02E5B65A7554}" presName="bottomArc2" presStyleLbl="parChTrans1D1" presStyleIdx="27" presStyleCnt="32"/>
      <dgm:spPr/>
    </dgm:pt>
    <dgm:pt modelId="{1395B293-14B7-4082-B862-08E414E9B529}" type="pres">
      <dgm:prSet presAssocID="{7F8FF675-EAEF-4292-A773-02E5B65A7554}" presName="topConnNode2" presStyleLbl="node2" presStyleIdx="0" presStyleCnt="0"/>
      <dgm:spPr/>
    </dgm:pt>
    <dgm:pt modelId="{F10BE577-7929-4FDC-82CB-E2FC5AB64BCE}" type="pres">
      <dgm:prSet presAssocID="{7F8FF675-EAEF-4292-A773-02E5B65A7554}" presName="hierChild4" presStyleCnt="0"/>
      <dgm:spPr/>
    </dgm:pt>
    <dgm:pt modelId="{76F37A67-B281-4151-9DA4-87212F941B55}" type="pres">
      <dgm:prSet presAssocID="{268D2303-57A7-497C-8E31-7F7B3CBAA55C}" presName="Name28" presStyleLbl="parChTrans1D3" presStyleIdx="8" presStyleCnt="10"/>
      <dgm:spPr/>
    </dgm:pt>
    <dgm:pt modelId="{6A19CDE0-0362-4978-8A94-9C79DFD93BE3}" type="pres">
      <dgm:prSet presAssocID="{14B0DA62-CBCD-43C6-B717-CA52C80DF873}" presName="hierRoot2" presStyleCnt="0">
        <dgm:presLayoutVars>
          <dgm:hierBranch val="init"/>
        </dgm:presLayoutVars>
      </dgm:prSet>
      <dgm:spPr/>
    </dgm:pt>
    <dgm:pt modelId="{77FF8CBC-4B6F-4541-9934-BFABA8B1033F}" type="pres">
      <dgm:prSet presAssocID="{14B0DA62-CBCD-43C6-B717-CA52C80DF873}" presName="rootComposite2" presStyleCnt="0"/>
      <dgm:spPr/>
    </dgm:pt>
    <dgm:pt modelId="{ECB3B88D-CD43-44E4-AB36-1DF44ED96523}" type="pres">
      <dgm:prSet presAssocID="{14B0DA62-CBCD-43C6-B717-CA52C80DF873}" presName="rootText2" presStyleLbl="alignAcc1" presStyleIdx="0" presStyleCnt="0">
        <dgm:presLayoutVars>
          <dgm:chPref val="3"/>
        </dgm:presLayoutVars>
      </dgm:prSet>
      <dgm:spPr/>
    </dgm:pt>
    <dgm:pt modelId="{B054BC9E-1059-4223-B7CA-676EEB90006A}" type="pres">
      <dgm:prSet presAssocID="{14B0DA62-CBCD-43C6-B717-CA52C80DF873}" presName="topArc2" presStyleLbl="parChTrans1D1" presStyleIdx="28" presStyleCnt="32"/>
      <dgm:spPr/>
    </dgm:pt>
    <dgm:pt modelId="{9EC30EB1-50DB-4015-8BD7-52FB65BC454C}" type="pres">
      <dgm:prSet presAssocID="{14B0DA62-CBCD-43C6-B717-CA52C80DF873}" presName="bottomArc2" presStyleLbl="parChTrans1D1" presStyleIdx="29" presStyleCnt="32"/>
      <dgm:spPr/>
    </dgm:pt>
    <dgm:pt modelId="{02897553-9D89-471E-897E-151F00402422}" type="pres">
      <dgm:prSet presAssocID="{14B0DA62-CBCD-43C6-B717-CA52C80DF873}" presName="topConnNode2" presStyleLbl="node3" presStyleIdx="0" presStyleCnt="0"/>
      <dgm:spPr/>
    </dgm:pt>
    <dgm:pt modelId="{B38B69D7-55C2-4822-B924-D42F416AACAE}" type="pres">
      <dgm:prSet presAssocID="{14B0DA62-CBCD-43C6-B717-CA52C80DF873}" presName="hierChild4" presStyleCnt="0"/>
      <dgm:spPr/>
    </dgm:pt>
    <dgm:pt modelId="{6D2EC199-7A34-4C99-A875-A403D6B30B1B}" type="pres">
      <dgm:prSet presAssocID="{14B0DA62-CBCD-43C6-B717-CA52C80DF873}" presName="hierChild5" presStyleCnt="0"/>
      <dgm:spPr/>
    </dgm:pt>
    <dgm:pt modelId="{FEA6FF1D-9DD2-4673-B42A-4961B38D1B0D}" type="pres">
      <dgm:prSet presAssocID="{10859BEF-635C-4A30-A4C3-AC1C208FA2D5}" presName="Name28" presStyleLbl="parChTrans1D3" presStyleIdx="9" presStyleCnt="10"/>
      <dgm:spPr/>
    </dgm:pt>
    <dgm:pt modelId="{DAA16153-2520-4F09-8DE4-9B8D78C9CD61}" type="pres">
      <dgm:prSet presAssocID="{EDA90776-6584-4FB5-9280-36B3C5B0E202}" presName="hierRoot2" presStyleCnt="0">
        <dgm:presLayoutVars>
          <dgm:hierBranch val="init"/>
        </dgm:presLayoutVars>
      </dgm:prSet>
      <dgm:spPr/>
    </dgm:pt>
    <dgm:pt modelId="{3F6BAE76-8332-415E-A918-40E3A21E1ECA}" type="pres">
      <dgm:prSet presAssocID="{EDA90776-6584-4FB5-9280-36B3C5B0E202}" presName="rootComposite2" presStyleCnt="0"/>
      <dgm:spPr/>
    </dgm:pt>
    <dgm:pt modelId="{6B084A38-6700-4946-9A45-6A3E759B732E}" type="pres">
      <dgm:prSet presAssocID="{EDA90776-6584-4FB5-9280-36B3C5B0E202}" presName="rootText2" presStyleLbl="alignAcc1" presStyleIdx="0" presStyleCnt="0">
        <dgm:presLayoutVars>
          <dgm:chPref val="3"/>
        </dgm:presLayoutVars>
      </dgm:prSet>
      <dgm:spPr/>
    </dgm:pt>
    <dgm:pt modelId="{43B4060B-1848-416D-9BFE-CB2F6660D597}" type="pres">
      <dgm:prSet presAssocID="{EDA90776-6584-4FB5-9280-36B3C5B0E202}" presName="topArc2" presStyleLbl="parChTrans1D1" presStyleIdx="30" presStyleCnt="32"/>
      <dgm:spPr/>
    </dgm:pt>
    <dgm:pt modelId="{835890DA-5FCF-4431-B475-BA21198AD469}" type="pres">
      <dgm:prSet presAssocID="{EDA90776-6584-4FB5-9280-36B3C5B0E202}" presName="bottomArc2" presStyleLbl="parChTrans1D1" presStyleIdx="31" presStyleCnt="32"/>
      <dgm:spPr/>
    </dgm:pt>
    <dgm:pt modelId="{C9B58188-E2DE-460C-B400-C5E86BE0036D}" type="pres">
      <dgm:prSet presAssocID="{EDA90776-6584-4FB5-9280-36B3C5B0E202}" presName="topConnNode2" presStyleLbl="node3" presStyleIdx="0" presStyleCnt="0"/>
      <dgm:spPr/>
    </dgm:pt>
    <dgm:pt modelId="{A37B8D23-9EA0-46CD-A915-48CF16A20391}" type="pres">
      <dgm:prSet presAssocID="{EDA90776-6584-4FB5-9280-36B3C5B0E202}" presName="hierChild4" presStyleCnt="0"/>
      <dgm:spPr/>
    </dgm:pt>
    <dgm:pt modelId="{9E2007C4-7C5C-454B-B61A-AE04F7A8A547}" type="pres">
      <dgm:prSet presAssocID="{EDA90776-6584-4FB5-9280-36B3C5B0E202}" presName="hierChild5" presStyleCnt="0"/>
      <dgm:spPr/>
    </dgm:pt>
    <dgm:pt modelId="{9C678CE4-2962-4FA2-BF30-7C4377ADA79A}" type="pres">
      <dgm:prSet presAssocID="{7F8FF675-EAEF-4292-A773-02E5B65A7554}" presName="hierChild5" presStyleCnt="0"/>
      <dgm:spPr/>
    </dgm:pt>
    <dgm:pt modelId="{446E577C-1727-4FB3-BAB6-C94A814BF6D1}" type="pres">
      <dgm:prSet presAssocID="{9BC129CD-B5F0-4668-A27B-D47AE2D836A2}" presName="hierChild3" presStyleCnt="0"/>
      <dgm:spPr/>
    </dgm:pt>
  </dgm:ptLst>
  <dgm:cxnLst>
    <dgm:cxn modelId="{56501A01-3BF9-4D4D-9505-D41735D678BB}" type="presOf" srcId="{EDA90776-6584-4FB5-9280-36B3C5B0E202}" destId="{C9B58188-E2DE-460C-B400-C5E86BE0036D}" srcOrd="1" destOrd="0" presId="urn:microsoft.com/office/officeart/2008/layout/HalfCircleOrganizationChart"/>
    <dgm:cxn modelId="{B9792907-BE1C-46C9-A09F-2A5039A68112}" type="presOf" srcId="{D8C19B05-ED37-466C-AC9D-A652E266FA94}" destId="{EA2F40C1-F824-4254-A6BB-FC3A232C7419}" srcOrd="0" destOrd="0" presId="urn:microsoft.com/office/officeart/2008/layout/HalfCircleOrganizationChart"/>
    <dgm:cxn modelId="{6E991D0A-09BA-4A38-93EC-370997F88226}" type="presOf" srcId="{268D2303-57A7-497C-8E31-7F7B3CBAA55C}" destId="{76F37A67-B281-4151-9DA4-87212F941B55}" srcOrd="0" destOrd="0" presId="urn:microsoft.com/office/officeart/2008/layout/HalfCircleOrganizationChart"/>
    <dgm:cxn modelId="{A0004B0A-E973-4BD7-B94B-EC25EA9A0FD2}" srcId="{9BC129CD-B5F0-4668-A27B-D47AE2D836A2}" destId="{D8C19B05-ED37-466C-AC9D-A652E266FA94}" srcOrd="1" destOrd="0" parTransId="{A3D656F5-CD21-48EB-BDEF-12621EE616E8}" sibTransId="{34E856EC-E2CF-4B79-9A62-65DEAA4FAE52}"/>
    <dgm:cxn modelId="{21C98918-8F94-4FAF-8A6A-B3813F7A05BB}" srcId="{D8C19B05-ED37-466C-AC9D-A652E266FA94}" destId="{F287F45B-AE96-4611-939F-53156FA6E1EE}" srcOrd="1" destOrd="0" parTransId="{CFA311D2-F8D6-4AF0-8EF4-D5B0025D1202}" sibTransId="{A36D7688-0247-44C4-A7FF-CB297554A4F5}"/>
    <dgm:cxn modelId="{1C66B219-05B7-463F-9DDD-2A3E032AD402}" type="presOf" srcId="{A61644DE-6DB1-48F1-BD0D-F5D5D5E698F7}" destId="{A11FDAAC-2B69-4EFC-9C59-F7FFDEAB5935}" srcOrd="0" destOrd="0" presId="urn:microsoft.com/office/officeart/2008/layout/HalfCircleOrganizationChart"/>
    <dgm:cxn modelId="{3741E122-F404-403A-9101-3CCF9BA2B7CF}" type="presOf" srcId="{34D87064-131D-4495-AEAE-B31989781CD6}" destId="{7E713999-9B30-4438-BFBA-241834481219}" srcOrd="0" destOrd="0" presId="urn:microsoft.com/office/officeart/2008/layout/HalfCircleOrganizationChart"/>
    <dgm:cxn modelId="{21DADB26-E0C5-43F7-A19F-BA9766C598EA}" type="presOf" srcId="{5229340F-FF1C-4325-B4C4-E4070F054ACE}" destId="{D200EA96-2089-4F68-B803-DF9324491643}" srcOrd="0" destOrd="0" presId="urn:microsoft.com/office/officeart/2008/layout/HalfCircleOrganizationChart"/>
    <dgm:cxn modelId="{14A90827-4F07-4E96-ADFF-80E46B912262}" type="presOf" srcId="{CE2CA0CA-E891-4240-8145-6961BE747695}" destId="{811637CD-3122-4F7A-8487-314B1316D91A}" srcOrd="0" destOrd="0" presId="urn:microsoft.com/office/officeart/2008/layout/HalfCircleOrganizationChart"/>
    <dgm:cxn modelId="{880F022A-4D50-4D6F-AFD3-65818718537F}" type="presOf" srcId="{7F8FF675-EAEF-4292-A773-02E5B65A7554}" destId="{1395B293-14B7-4082-B862-08E414E9B529}" srcOrd="1" destOrd="0" presId="urn:microsoft.com/office/officeart/2008/layout/HalfCircleOrganizationChart"/>
    <dgm:cxn modelId="{06F52932-F7D4-410B-920A-C5F0B2E96F94}" type="presOf" srcId="{608D699B-45D1-4276-A8EF-1A02C041769F}" destId="{8769E943-5169-4421-8FD5-217D00576861}" srcOrd="0" destOrd="0" presId="urn:microsoft.com/office/officeart/2008/layout/HalfCircleOrganizationChart"/>
    <dgm:cxn modelId="{D63F1F3C-9088-43E8-8673-C580DB090BF4}" type="presOf" srcId="{EDA90776-6584-4FB5-9280-36B3C5B0E202}" destId="{6B084A38-6700-4946-9A45-6A3E759B732E}" srcOrd="0" destOrd="0" presId="urn:microsoft.com/office/officeart/2008/layout/HalfCircleOrganizationChart"/>
    <dgm:cxn modelId="{04F05B3F-C877-44C9-8996-2E1E1C11AB38}" srcId="{9BC129CD-B5F0-4668-A27B-D47AE2D836A2}" destId="{7F8FF675-EAEF-4292-A773-02E5B65A7554}" srcOrd="3" destOrd="0" parTransId="{326A28C4-FF1A-4C12-BF5F-0EBB24126090}" sibTransId="{500B4F5F-1283-4EBA-8352-03190F9A3799}"/>
    <dgm:cxn modelId="{FFBB443F-BAF6-41F9-9A7B-11EE625604A5}" type="presOf" srcId="{9BC129CD-B5F0-4668-A27B-D47AE2D836A2}" destId="{DB2B3570-4427-4BF2-8967-0440CD3949C5}" srcOrd="1" destOrd="0" presId="urn:microsoft.com/office/officeart/2008/layout/HalfCircleOrganizationChart"/>
    <dgm:cxn modelId="{E3CBC860-2086-478E-9CE9-1E71906D030B}" srcId="{9BC129CD-B5F0-4668-A27B-D47AE2D836A2}" destId="{63EEE67C-4B1B-4B3E-90CF-0E49D097A2CC}" srcOrd="2" destOrd="0" parTransId="{182CEFAD-AAC4-4EB1-8134-A729031F4636}" sibTransId="{5E041E5B-4A83-4E46-829A-14F5A155E574}"/>
    <dgm:cxn modelId="{D2479841-8854-41C6-9E6D-2A0757E21270}" type="presOf" srcId="{CBDCAD99-BE05-4889-AE2A-317DF510B24E}" destId="{543BE267-121F-4F05-A2F1-1732CA35D8CA}" srcOrd="0" destOrd="0" presId="urn:microsoft.com/office/officeart/2008/layout/HalfCircleOrganizationChart"/>
    <dgm:cxn modelId="{D9E8BE61-F1B4-4053-ABA5-B818AE82EC6C}" type="presOf" srcId="{D8C19B05-ED37-466C-AC9D-A652E266FA94}" destId="{D9ABE108-1EDD-4737-9EB5-E065DB5DDD2E}" srcOrd="1" destOrd="0" presId="urn:microsoft.com/office/officeart/2008/layout/HalfCircleOrganizationChart"/>
    <dgm:cxn modelId="{495DC942-F2ED-4C2D-A7BD-6F4C9A7EC4BB}" type="presOf" srcId="{F287F45B-AE96-4611-939F-53156FA6E1EE}" destId="{7302B17F-EA39-4CC2-81C3-C0BB37EF14D3}" srcOrd="0" destOrd="0" presId="urn:microsoft.com/office/officeart/2008/layout/HalfCircleOrganizationChart"/>
    <dgm:cxn modelId="{651B3244-9EE6-426C-ACA8-4D42448DBCD4}" type="presOf" srcId="{576BAA1D-AFAE-47DB-94A9-DDF58EEA265C}" destId="{AE6F241D-E14A-4773-B0AD-8FFC3E309095}" srcOrd="1" destOrd="0" presId="urn:microsoft.com/office/officeart/2008/layout/HalfCircleOrganizationChart"/>
    <dgm:cxn modelId="{CEFB7E64-DAA3-464C-8C80-3AE9694BA176}" type="presOf" srcId="{748AF5B4-BA3C-4510-B911-AC16F442EBB7}" destId="{90507F1E-3B7A-49F0-A68A-61161BA0493A}" srcOrd="0" destOrd="0" presId="urn:microsoft.com/office/officeart/2008/layout/HalfCircleOrganizationChart"/>
    <dgm:cxn modelId="{6EAF5047-E672-488B-8299-25430CDA7C34}" type="presOf" srcId="{CE2CA0CA-E891-4240-8145-6961BE747695}" destId="{3E68A7CB-DAE7-43CF-867B-E16CB08FCCD9}" srcOrd="1" destOrd="0" presId="urn:microsoft.com/office/officeart/2008/layout/HalfCircleOrganizationChart"/>
    <dgm:cxn modelId="{21BAB749-A199-411D-A665-1E4B981D3C04}" type="presOf" srcId="{683A1FD8-0361-4AEE-8BAD-BB387BC79441}" destId="{18C03BED-C0E9-4B75-82A9-31B17926D6C1}" srcOrd="0" destOrd="0" presId="urn:microsoft.com/office/officeart/2008/layout/HalfCircleOrganizationChart"/>
    <dgm:cxn modelId="{DB9AB770-8973-47BD-ADAC-0CD536C1E1DD}" type="presOf" srcId="{14D14875-F0CA-4672-8F3D-3D5C36A6A121}" destId="{8DCF1434-FB0B-4308-83E9-E7CC5ECB666C}" srcOrd="0" destOrd="0" presId="urn:microsoft.com/office/officeart/2008/layout/HalfCircleOrganizationChart"/>
    <dgm:cxn modelId="{52942F72-F9DF-4AE7-BBBE-3B5A99EE8155}" type="presOf" srcId="{63EEE67C-4B1B-4B3E-90CF-0E49D097A2CC}" destId="{4803A9C8-6195-42D1-A488-D8115D30F72A}" srcOrd="0" destOrd="0" presId="urn:microsoft.com/office/officeart/2008/layout/HalfCircleOrganizationChart"/>
    <dgm:cxn modelId="{9049E152-F12A-42F9-973E-906743B67FD6}" type="presOf" srcId="{14B0DA62-CBCD-43C6-B717-CA52C80DF873}" destId="{ECB3B88D-CD43-44E4-AB36-1DF44ED96523}" srcOrd="0" destOrd="0" presId="urn:microsoft.com/office/officeart/2008/layout/HalfCircleOrganizationChart"/>
    <dgm:cxn modelId="{6FAA3D53-AD6D-4F2E-AD70-ABB2BBCD90F9}" type="presOf" srcId="{748AF5B4-BA3C-4510-B911-AC16F442EBB7}" destId="{B28DA9C0-80B6-4990-8DB0-ABE5AAB328C9}" srcOrd="1" destOrd="0" presId="urn:microsoft.com/office/officeart/2008/layout/HalfCircleOrganizationChart"/>
    <dgm:cxn modelId="{3B292574-C18E-4D98-9531-D88BCBBCC191}" type="presOf" srcId="{CD673BAF-D35F-4AF5-A912-F6D5063F30DD}" destId="{B082127A-ED49-4721-AFD5-1379154689BF}" srcOrd="0" destOrd="0" presId="urn:microsoft.com/office/officeart/2008/layout/HalfCircleOrganizationChart"/>
    <dgm:cxn modelId="{7A3CCC74-5E86-457F-A5E1-00993D93B605}" srcId="{FFF86224-4115-4A0B-A50C-15030ECB27FB}" destId="{14D14875-F0CA-4672-8F3D-3D5C36A6A121}" srcOrd="0" destOrd="0" parTransId="{6D968982-8DD3-4C5D-898E-AB6A49F67DF6}" sibTransId="{B566BCD5-F48F-4BD7-869F-24A8858C1766}"/>
    <dgm:cxn modelId="{8F47565A-1DA5-4C01-9850-E57765C0510A}" type="presOf" srcId="{14B0DA62-CBCD-43C6-B717-CA52C80DF873}" destId="{02897553-9D89-471E-897E-151F00402422}" srcOrd="1" destOrd="0" presId="urn:microsoft.com/office/officeart/2008/layout/HalfCircleOrganizationChart"/>
    <dgm:cxn modelId="{04971883-567B-4D4D-8746-75F73FE0C5A6}" type="presOf" srcId="{182CEFAD-AAC4-4EB1-8134-A729031F4636}" destId="{300025E3-5A33-4D83-9F0B-67F599DECF8E}" srcOrd="0" destOrd="0" presId="urn:microsoft.com/office/officeart/2008/layout/HalfCircleOrganizationChart"/>
    <dgm:cxn modelId="{1D61188B-8036-4732-81E9-E0DC87954C2D}" srcId="{D8C19B05-ED37-466C-AC9D-A652E266FA94}" destId="{CDE7F120-2026-4DD0-B86D-5AB9619B1220}" srcOrd="0" destOrd="0" parTransId="{807AE172-79C6-4175-B61D-DE576D0BF8F8}" sibTransId="{A350B10E-A50F-4A4D-9A5C-96A912F092E8}"/>
    <dgm:cxn modelId="{847E8C90-C08D-4536-8A41-6F2214244D9D}" type="presOf" srcId="{F287F45B-AE96-4611-939F-53156FA6E1EE}" destId="{8A8AAA4F-4187-41C3-92B4-C2335DB3A104}" srcOrd="1" destOrd="0" presId="urn:microsoft.com/office/officeart/2008/layout/HalfCircleOrganizationChart"/>
    <dgm:cxn modelId="{101BF090-8977-4FF0-8D2E-031190F0771C}" type="presOf" srcId="{CDE7F120-2026-4DD0-B86D-5AB9619B1220}" destId="{B24FEAEC-05C8-4149-B35C-32ACF3A08E25}" srcOrd="0" destOrd="0" presId="urn:microsoft.com/office/officeart/2008/layout/HalfCircleOrganizationChart"/>
    <dgm:cxn modelId="{FDFCF39A-1017-4F68-BAED-F08EB5FDF048}" srcId="{CE2CA0CA-E891-4240-8145-6961BE747695}" destId="{2A27ADE5-D8AC-4C9D-BE66-D717730AD8DF}" srcOrd="0" destOrd="0" parTransId="{683A1FD8-0361-4AEE-8BAD-BB387BC79441}" sibTransId="{7145FC71-EAD3-4E24-9A8B-FA20AF29F78A}"/>
    <dgm:cxn modelId="{1C28A99B-5F6E-4F03-A367-9FDC4DACCAB6}" type="presOf" srcId="{10859BEF-635C-4A30-A4C3-AC1C208FA2D5}" destId="{FEA6FF1D-9DD2-4673-B42A-4961B38D1B0D}" srcOrd="0" destOrd="0" presId="urn:microsoft.com/office/officeart/2008/layout/HalfCircleOrganizationChart"/>
    <dgm:cxn modelId="{E95C5B9C-4ADB-4B3C-B550-13804E656874}" type="presOf" srcId="{CF5888AA-17CD-470C-B78E-E4366CD80825}" destId="{25AF0882-DB07-42C4-864E-069DF045D3BA}" srcOrd="0" destOrd="0" presId="urn:microsoft.com/office/officeart/2008/layout/HalfCircleOrganizationChart"/>
    <dgm:cxn modelId="{3C8BA79C-BB83-47AE-9739-2C6E6BDF1E8A}" type="presOf" srcId="{CF5888AA-17CD-470C-B78E-E4366CD80825}" destId="{FD58B735-A6DF-45B8-B93B-00CD582C2350}" srcOrd="1" destOrd="0" presId="urn:microsoft.com/office/officeart/2008/layout/HalfCircleOrganizationChart"/>
    <dgm:cxn modelId="{757966A0-AB31-4417-8536-C18994EF2690}" type="presOf" srcId="{CBDCAD99-BE05-4889-AE2A-317DF510B24E}" destId="{587496F7-A7DB-45B0-87B5-752BCA6AA757}" srcOrd="1" destOrd="0" presId="urn:microsoft.com/office/officeart/2008/layout/HalfCircleOrganizationChart"/>
    <dgm:cxn modelId="{8B41D9A2-0D20-4FAA-A214-091190C0BDB3}" type="presOf" srcId="{326A28C4-FF1A-4C12-BF5F-0EBB24126090}" destId="{BBFE6519-AC60-46D3-8400-CD039B7AC056}" srcOrd="0" destOrd="0" presId="urn:microsoft.com/office/officeart/2008/layout/HalfCircleOrganizationChart"/>
    <dgm:cxn modelId="{311B3EA5-681C-4B21-BB16-C6D352BACC58}" srcId="{CE2CA0CA-E891-4240-8145-6961BE747695}" destId="{CBDCAD99-BE05-4889-AE2A-317DF510B24E}" srcOrd="2" destOrd="0" parTransId="{608D699B-45D1-4276-A8EF-1A02C041769F}" sibTransId="{F99BEFF1-4AF0-4910-9C49-E429A7EF30C6}"/>
    <dgm:cxn modelId="{3702DEA8-CA8C-4492-B6B1-F19CFED1A69E}" type="presOf" srcId="{FFF86224-4115-4A0B-A50C-15030ECB27FB}" destId="{555005B2-257D-4DAD-8291-97884E3A6822}" srcOrd="0" destOrd="0" presId="urn:microsoft.com/office/officeart/2008/layout/HalfCircleOrganizationChart"/>
    <dgm:cxn modelId="{559E2AB6-84C1-4C81-A5EC-F0A1D99C8C76}" type="presOf" srcId="{7F8FF675-EAEF-4292-A773-02E5B65A7554}" destId="{CAC1A4EB-B191-4E30-A9AB-0DC2E16A96CC}" srcOrd="0" destOrd="0" presId="urn:microsoft.com/office/officeart/2008/layout/HalfCircleOrganizationChart"/>
    <dgm:cxn modelId="{4B0BD3BC-5BC4-4B51-92D3-FCB35868F59B}" type="presOf" srcId="{14D14875-F0CA-4672-8F3D-3D5C36A6A121}" destId="{C88DB6B1-3F7C-41E8-9772-797393557729}" srcOrd="1" destOrd="0" presId="urn:microsoft.com/office/officeart/2008/layout/HalfCircleOrganizationChart"/>
    <dgm:cxn modelId="{051D4AC2-EBAF-447D-8273-4BF7156CF3E1}" srcId="{FFF86224-4115-4A0B-A50C-15030ECB27FB}" destId="{9BC129CD-B5F0-4668-A27B-D47AE2D836A2}" srcOrd="1" destOrd="0" parTransId="{3F4C9647-B605-44B0-845E-A799ABD43F87}" sibTransId="{953B3E1D-6065-4AAE-8B8F-D2B31578ADED}"/>
    <dgm:cxn modelId="{E1ACE2CB-C97D-422D-BFA9-04E3320ACA6D}" srcId="{7F8FF675-EAEF-4292-A773-02E5B65A7554}" destId="{EDA90776-6584-4FB5-9280-36B3C5B0E202}" srcOrd="1" destOrd="0" parTransId="{10859BEF-635C-4A30-A4C3-AC1C208FA2D5}" sibTransId="{AA305685-8E65-4B71-B028-CD698DAE3891}"/>
    <dgm:cxn modelId="{C60E0DD9-C5C4-4975-8737-2642F108C40C}" srcId="{CE2CA0CA-E891-4240-8145-6961BE747695}" destId="{A61644DE-6DB1-48F1-BD0D-F5D5D5E698F7}" srcOrd="1" destOrd="0" parTransId="{13E46715-7815-4D5C-B94D-9E09458DF281}" sibTransId="{B445E2BC-0F10-43E2-9683-C5118E7B15B8}"/>
    <dgm:cxn modelId="{385EFADB-A84F-46C8-A350-A88884206FA2}" type="presOf" srcId="{2A27ADE5-D8AC-4C9D-BE66-D717730AD8DF}" destId="{39338692-987F-40D9-8160-BBC8957FA807}" srcOrd="1" destOrd="0" presId="urn:microsoft.com/office/officeart/2008/layout/HalfCircleOrganizationChart"/>
    <dgm:cxn modelId="{F95472DC-857C-4069-A523-E429BF877276}" type="presOf" srcId="{ABEDA0C8-A1F0-44AD-BFE0-1A5EF8F4ADBA}" destId="{E9060D1A-0B09-4D8B-9B16-88133245B093}" srcOrd="0" destOrd="0" presId="urn:microsoft.com/office/officeart/2008/layout/HalfCircleOrganizationChart"/>
    <dgm:cxn modelId="{60169BDC-576A-414D-B0B7-0EAEDE2D7B9C}" srcId="{D8C19B05-ED37-466C-AC9D-A652E266FA94}" destId="{748AF5B4-BA3C-4510-B911-AC16F442EBB7}" srcOrd="2" destOrd="0" parTransId="{5229340F-FF1C-4325-B4C4-E4070F054ACE}" sibTransId="{1D0F33E2-B841-4704-8ADA-A746BEB162A7}"/>
    <dgm:cxn modelId="{3AB41CDD-6DF1-40E9-9825-0245925715AF}" srcId="{7F8FF675-EAEF-4292-A773-02E5B65A7554}" destId="{14B0DA62-CBCD-43C6-B717-CA52C80DF873}" srcOrd="0" destOrd="0" parTransId="{268D2303-57A7-497C-8E31-7F7B3CBAA55C}" sibTransId="{3580281E-1077-406A-B88C-BFA81A680D67}"/>
    <dgm:cxn modelId="{368CD0E0-4875-4DB7-93F0-E3D9D4C4F8A1}" type="presOf" srcId="{A3D656F5-CD21-48EB-BDEF-12621EE616E8}" destId="{FF92CFEA-7F22-4714-87F6-65259E2A8402}" srcOrd="0" destOrd="0" presId="urn:microsoft.com/office/officeart/2008/layout/HalfCircleOrganizationChart"/>
    <dgm:cxn modelId="{9C7A4EE4-9B62-4684-931B-D41F22CB8D13}" type="presOf" srcId="{576BAA1D-AFAE-47DB-94A9-DDF58EEA265C}" destId="{56330536-5389-40FD-9F3C-07203C99B18A}" srcOrd="0" destOrd="0" presId="urn:microsoft.com/office/officeart/2008/layout/HalfCircleOrganizationChart"/>
    <dgm:cxn modelId="{5608EBE4-D254-4E29-870F-149F12595C8F}" type="presOf" srcId="{9BC129CD-B5F0-4668-A27B-D47AE2D836A2}" destId="{034D3CBB-A727-4419-A7DB-2C1850FCAEAC}" srcOrd="0" destOrd="0" presId="urn:microsoft.com/office/officeart/2008/layout/HalfCircleOrganizationChart"/>
    <dgm:cxn modelId="{391088E7-D729-4821-B037-F3AFDBFEB1E4}" type="presOf" srcId="{63EEE67C-4B1B-4B3E-90CF-0E49D097A2CC}" destId="{4D3E8ECC-77D0-4E8A-B28B-AA6E22C12715}" srcOrd="1" destOrd="0" presId="urn:microsoft.com/office/officeart/2008/layout/HalfCircleOrganizationChart"/>
    <dgm:cxn modelId="{601D47E9-3602-4C85-ABDA-6AAB91C69907}" type="presOf" srcId="{A61644DE-6DB1-48F1-BD0D-F5D5D5E698F7}" destId="{A56CA444-4324-403D-94BD-562B3D93285D}" srcOrd="1" destOrd="0" presId="urn:microsoft.com/office/officeart/2008/layout/HalfCircleOrganizationChart"/>
    <dgm:cxn modelId="{9EADA6E9-5FD4-4722-9CDF-F9EDBF6771A6}" type="presOf" srcId="{CFA311D2-F8D6-4AF0-8EF4-D5B0025D1202}" destId="{82F8441C-DA6B-4432-A968-EA18BE0197BE}" srcOrd="0" destOrd="0" presId="urn:microsoft.com/office/officeart/2008/layout/HalfCircleOrganizationChart"/>
    <dgm:cxn modelId="{8C2502EB-0B74-4ADE-9949-F3EB6B82D147}" type="presOf" srcId="{2A27ADE5-D8AC-4C9D-BE66-D717730AD8DF}" destId="{488E5F16-62DD-4B59-98FE-DC97C18E19DE}" srcOrd="0" destOrd="0" presId="urn:microsoft.com/office/officeart/2008/layout/HalfCircleOrganizationChart"/>
    <dgm:cxn modelId="{145470EB-9FC7-4C8F-84F5-ABD5FE15C68A}" srcId="{63EEE67C-4B1B-4B3E-90CF-0E49D097A2CC}" destId="{CF5888AA-17CD-470C-B78E-E4366CD80825}" srcOrd="1" destOrd="0" parTransId="{ABEDA0C8-A1F0-44AD-BFE0-1A5EF8F4ADBA}" sibTransId="{AA12878D-CC03-44D5-8042-0C7B1D48F54C}"/>
    <dgm:cxn modelId="{FC5B54EC-DD3D-41C5-B0BC-51993BFCF75E}" srcId="{63EEE67C-4B1B-4B3E-90CF-0E49D097A2CC}" destId="{576BAA1D-AFAE-47DB-94A9-DDF58EEA265C}" srcOrd="0" destOrd="0" parTransId="{34D87064-131D-4495-AEAE-B31989781CD6}" sibTransId="{877F9B75-080E-4D56-9C73-810A312A5680}"/>
    <dgm:cxn modelId="{EF4A95ED-2A82-4AA2-9ABF-51596DA6216E}" srcId="{9BC129CD-B5F0-4668-A27B-D47AE2D836A2}" destId="{CE2CA0CA-E891-4240-8145-6961BE747695}" srcOrd="0" destOrd="0" parTransId="{CD673BAF-D35F-4AF5-A912-F6D5063F30DD}" sibTransId="{0D2282BD-D609-494F-8B8D-11EE23CD8723}"/>
    <dgm:cxn modelId="{0E40C2F3-CD96-4CE0-A33B-2D0F5AD90512}" type="presOf" srcId="{13E46715-7815-4D5C-B94D-9E09458DF281}" destId="{B4C93F2B-2F55-485B-A10D-C7E363E2D1A4}" srcOrd="0" destOrd="0" presId="urn:microsoft.com/office/officeart/2008/layout/HalfCircleOrganizationChart"/>
    <dgm:cxn modelId="{363662F4-3A1A-476F-B571-8510D5DCFA5D}" type="presOf" srcId="{CDE7F120-2026-4DD0-B86D-5AB9619B1220}" destId="{DBD97E66-5BBC-46B9-8A69-1DBF31A940E5}" srcOrd="1" destOrd="0" presId="urn:microsoft.com/office/officeart/2008/layout/HalfCircleOrganizationChart"/>
    <dgm:cxn modelId="{25AC66F5-C56C-4CE2-A130-45582892A355}" type="presOf" srcId="{807AE172-79C6-4175-B61D-DE576D0BF8F8}" destId="{7B91A912-5A71-469D-90CB-32F3D8EDF422}" srcOrd="0" destOrd="0" presId="urn:microsoft.com/office/officeart/2008/layout/HalfCircleOrganizationChart"/>
    <dgm:cxn modelId="{917B57F2-3CB3-42A1-B0CF-5271C8FD9513}" type="presParOf" srcId="{555005B2-257D-4DAD-8291-97884E3A6822}" destId="{DCD327A2-F282-4394-90D0-A629F4976538}" srcOrd="0" destOrd="0" presId="urn:microsoft.com/office/officeart/2008/layout/HalfCircleOrganizationChart"/>
    <dgm:cxn modelId="{25BB1339-18C0-4C20-B48E-F59E12ADC71A}" type="presParOf" srcId="{DCD327A2-F282-4394-90D0-A629F4976538}" destId="{D6046C2D-A34B-4E58-B432-D7366A6A00FB}" srcOrd="0" destOrd="0" presId="urn:microsoft.com/office/officeart/2008/layout/HalfCircleOrganizationChart"/>
    <dgm:cxn modelId="{1AF26309-FDD4-4FE2-AC1A-034A1AEE9E84}" type="presParOf" srcId="{D6046C2D-A34B-4E58-B432-D7366A6A00FB}" destId="{8DCF1434-FB0B-4308-83E9-E7CC5ECB666C}" srcOrd="0" destOrd="0" presId="urn:microsoft.com/office/officeart/2008/layout/HalfCircleOrganizationChart"/>
    <dgm:cxn modelId="{B9E8534F-0E59-4EEC-9635-4E652990D9DE}" type="presParOf" srcId="{D6046C2D-A34B-4E58-B432-D7366A6A00FB}" destId="{3DCCCE7D-843C-4EBB-98A8-629F221499CA}" srcOrd="1" destOrd="0" presId="urn:microsoft.com/office/officeart/2008/layout/HalfCircleOrganizationChart"/>
    <dgm:cxn modelId="{D0C67BA7-675E-48D3-9DB3-D9FB3FB9DF57}" type="presParOf" srcId="{D6046C2D-A34B-4E58-B432-D7366A6A00FB}" destId="{BBAB132E-DDF7-4FDC-B88D-A01A421EDF28}" srcOrd="2" destOrd="0" presId="urn:microsoft.com/office/officeart/2008/layout/HalfCircleOrganizationChart"/>
    <dgm:cxn modelId="{47DF4587-4CAF-420C-B588-B79FA1E1192E}" type="presParOf" srcId="{D6046C2D-A34B-4E58-B432-D7366A6A00FB}" destId="{C88DB6B1-3F7C-41E8-9772-797393557729}" srcOrd="3" destOrd="0" presId="urn:microsoft.com/office/officeart/2008/layout/HalfCircleOrganizationChart"/>
    <dgm:cxn modelId="{4FFD514D-058E-4E84-AFEC-00140D8B6C5E}" type="presParOf" srcId="{DCD327A2-F282-4394-90D0-A629F4976538}" destId="{97448546-B616-42B7-AC4D-E2FAC10CB974}" srcOrd="1" destOrd="0" presId="urn:microsoft.com/office/officeart/2008/layout/HalfCircleOrganizationChart"/>
    <dgm:cxn modelId="{C8ADAEDE-E90A-4E95-B835-3B8C059A92DB}" type="presParOf" srcId="{DCD327A2-F282-4394-90D0-A629F4976538}" destId="{A9C2ED02-B747-4364-8CEE-E0E417E18FE7}" srcOrd="2" destOrd="0" presId="urn:microsoft.com/office/officeart/2008/layout/HalfCircleOrganizationChart"/>
    <dgm:cxn modelId="{0EB8FC14-7E13-4913-AEF9-8F9CB71E767F}" type="presParOf" srcId="{555005B2-257D-4DAD-8291-97884E3A6822}" destId="{A0E5C5E0-53BF-4DA1-A77E-CF86F87656A1}" srcOrd="1" destOrd="0" presId="urn:microsoft.com/office/officeart/2008/layout/HalfCircleOrganizationChart"/>
    <dgm:cxn modelId="{4661A7EB-753D-4A8E-831C-468AB646CB9B}" type="presParOf" srcId="{A0E5C5E0-53BF-4DA1-A77E-CF86F87656A1}" destId="{8D44087E-9705-4ED7-B616-20A6D3A4A31D}" srcOrd="0" destOrd="0" presId="urn:microsoft.com/office/officeart/2008/layout/HalfCircleOrganizationChart"/>
    <dgm:cxn modelId="{44E3077E-8854-491E-90DF-05C3DA976B42}" type="presParOf" srcId="{8D44087E-9705-4ED7-B616-20A6D3A4A31D}" destId="{034D3CBB-A727-4419-A7DB-2C1850FCAEAC}" srcOrd="0" destOrd="0" presId="urn:microsoft.com/office/officeart/2008/layout/HalfCircleOrganizationChart"/>
    <dgm:cxn modelId="{B1AAC6CC-5170-4A6E-87E3-C91113E07B2F}" type="presParOf" srcId="{8D44087E-9705-4ED7-B616-20A6D3A4A31D}" destId="{6C76A425-DC56-4215-8F15-46EC27EC6AAA}" srcOrd="1" destOrd="0" presId="urn:microsoft.com/office/officeart/2008/layout/HalfCircleOrganizationChart"/>
    <dgm:cxn modelId="{1E98CCA6-D579-427E-B548-0F98EB987F6F}" type="presParOf" srcId="{8D44087E-9705-4ED7-B616-20A6D3A4A31D}" destId="{1536AE5E-3E8B-4AB3-B1CF-EBDC333AFF89}" srcOrd="2" destOrd="0" presId="urn:microsoft.com/office/officeart/2008/layout/HalfCircleOrganizationChart"/>
    <dgm:cxn modelId="{94F10DBF-9EC1-4631-857A-8AED71E3E281}" type="presParOf" srcId="{8D44087E-9705-4ED7-B616-20A6D3A4A31D}" destId="{DB2B3570-4427-4BF2-8967-0440CD3949C5}" srcOrd="3" destOrd="0" presId="urn:microsoft.com/office/officeart/2008/layout/HalfCircleOrganizationChart"/>
    <dgm:cxn modelId="{A12C0B89-AA11-42E7-9675-14FDDDF3762E}" type="presParOf" srcId="{A0E5C5E0-53BF-4DA1-A77E-CF86F87656A1}" destId="{A2282ACD-4583-4895-B00E-46BE0B786B73}" srcOrd="1" destOrd="0" presId="urn:microsoft.com/office/officeart/2008/layout/HalfCircleOrganizationChart"/>
    <dgm:cxn modelId="{2595FE03-21A7-40FD-9D8A-ADCE12C4C001}" type="presParOf" srcId="{A2282ACD-4583-4895-B00E-46BE0B786B73}" destId="{B082127A-ED49-4721-AFD5-1379154689BF}" srcOrd="0" destOrd="0" presId="urn:microsoft.com/office/officeart/2008/layout/HalfCircleOrganizationChart"/>
    <dgm:cxn modelId="{1C0504C7-9C7E-4AB8-A7EF-6EA8CD35F92B}" type="presParOf" srcId="{A2282ACD-4583-4895-B00E-46BE0B786B73}" destId="{AFF1A492-FFDE-4954-8134-7CC3C29DDB07}" srcOrd="1" destOrd="0" presId="urn:microsoft.com/office/officeart/2008/layout/HalfCircleOrganizationChart"/>
    <dgm:cxn modelId="{2FABFCFB-8D8E-434E-998F-35CAED358CF0}" type="presParOf" srcId="{AFF1A492-FFDE-4954-8134-7CC3C29DDB07}" destId="{210B5B3D-D1C2-40F6-AA27-972768A015B8}" srcOrd="0" destOrd="0" presId="urn:microsoft.com/office/officeart/2008/layout/HalfCircleOrganizationChart"/>
    <dgm:cxn modelId="{C28BFC17-0C64-42C0-8A61-738BCAC2DF40}" type="presParOf" srcId="{210B5B3D-D1C2-40F6-AA27-972768A015B8}" destId="{811637CD-3122-4F7A-8487-314B1316D91A}" srcOrd="0" destOrd="0" presId="urn:microsoft.com/office/officeart/2008/layout/HalfCircleOrganizationChart"/>
    <dgm:cxn modelId="{765685B4-75B0-47BE-819A-BAD6F4165B8D}" type="presParOf" srcId="{210B5B3D-D1C2-40F6-AA27-972768A015B8}" destId="{AE03FC53-9DA7-44BE-83EE-7C161EBDD05C}" srcOrd="1" destOrd="0" presId="urn:microsoft.com/office/officeart/2008/layout/HalfCircleOrganizationChart"/>
    <dgm:cxn modelId="{2630CD8D-81D9-419D-8FF6-E6A1DC464FB3}" type="presParOf" srcId="{210B5B3D-D1C2-40F6-AA27-972768A015B8}" destId="{D2E835FD-A775-4A97-A9E0-29BEB2E471DD}" srcOrd="2" destOrd="0" presId="urn:microsoft.com/office/officeart/2008/layout/HalfCircleOrganizationChart"/>
    <dgm:cxn modelId="{F772A989-F9B0-4FD9-875D-E23E5336EEA9}" type="presParOf" srcId="{210B5B3D-D1C2-40F6-AA27-972768A015B8}" destId="{3E68A7CB-DAE7-43CF-867B-E16CB08FCCD9}" srcOrd="3" destOrd="0" presId="urn:microsoft.com/office/officeart/2008/layout/HalfCircleOrganizationChart"/>
    <dgm:cxn modelId="{36E584B1-4371-456C-BDF5-DB34E17E2CF3}" type="presParOf" srcId="{AFF1A492-FFDE-4954-8134-7CC3C29DDB07}" destId="{47621139-FED6-499D-A744-DA5DAFAC1964}" srcOrd="1" destOrd="0" presId="urn:microsoft.com/office/officeart/2008/layout/HalfCircleOrganizationChart"/>
    <dgm:cxn modelId="{EEEEF93C-215A-413D-98E0-1F168320769D}" type="presParOf" srcId="{47621139-FED6-499D-A744-DA5DAFAC1964}" destId="{18C03BED-C0E9-4B75-82A9-31B17926D6C1}" srcOrd="0" destOrd="0" presId="urn:microsoft.com/office/officeart/2008/layout/HalfCircleOrganizationChart"/>
    <dgm:cxn modelId="{8DC72D53-2909-4C48-B1D3-574F326466EF}" type="presParOf" srcId="{47621139-FED6-499D-A744-DA5DAFAC1964}" destId="{12067553-8824-432E-9CB8-84A464F2E70D}" srcOrd="1" destOrd="0" presId="urn:microsoft.com/office/officeart/2008/layout/HalfCircleOrganizationChart"/>
    <dgm:cxn modelId="{1395CDDF-E563-4935-A7F6-A56A6014C4FE}" type="presParOf" srcId="{12067553-8824-432E-9CB8-84A464F2E70D}" destId="{452109AB-52C9-47B9-A831-AD0791FC40AB}" srcOrd="0" destOrd="0" presId="urn:microsoft.com/office/officeart/2008/layout/HalfCircleOrganizationChart"/>
    <dgm:cxn modelId="{84D23342-C45A-4E90-8762-70CE9E8A0E7F}" type="presParOf" srcId="{452109AB-52C9-47B9-A831-AD0791FC40AB}" destId="{488E5F16-62DD-4B59-98FE-DC97C18E19DE}" srcOrd="0" destOrd="0" presId="urn:microsoft.com/office/officeart/2008/layout/HalfCircleOrganizationChart"/>
    <dgm:cxn modelId="{87D11FB2-4431-4765-821E-B423CFF41382}" type="presParOf" srcId="{452109AB-52C9-47B9-A831-AD0791FC40AB}" destId="{66C8CE8B-20B5-4B77-B2A5-C54F9474D90A}" srcOrd="1" destOrd="0" presId="urn:microsoft.com/office/officeart/2008/layout/HalfCircleOrganizationChart"/>
    <dgm:cxn modelId="{B4DD2E7E-530E-478E-9F12-1231B0021C5B}" type="presParOf" srcId="{452109AB-52C9-47B9-A831-AD0791FC40AB}" destId="{90608F09-8F10-415F-B6CF-3A70795E5136}" srcOrd="2" destOrd="0" presId="urn:microsoft.com/office/officeart/2008/layout/HalfCircleOrganizationChart"/>
    <dgm:cxn modelId="{C3A04898-D514-4CC6-8920-8704EC488400}" type="presParOf" srcId="{452109AB-52C9-47B9-A831-AD0791FC40AB}" destId="{39338692-987F-40D9-8160-BBC8957FA807}" srcOrd="3" destOrd="0" presId="urn:microsoft.com/office/officeart/2008/layout/HalfCircleOrganizationChart"/>
    <dgm:cxn modelId="{D005B51A-1F08-4A19-9B0A-857B1ED6204D}" type="presParOf" srcId="{12067553-8824-432E-9CB8-84A464F2E70D}" destId="{DC4FDCB0-D323-4725-B609-A539840B7DD9}" srcOrd="1" destOrd="0" presId="urn:microsoft.com/office/officeart/2008/layout/HalfCircleOrganizationChart"/>
    <dgm:cxn modelId="{48C56CA3-1E94-41B5-B9E3-3E3152E27B73}" type="presParOf" srcId="{12067553-8824-432E-9CB8-84A464F2E70D}" destId="{C7DA2549-1BD0-45EF-A2F3-14E35F186D40}" srcOrd="2" destOrd="0" presId="urn:microsoft.com/office/officeart/2008/layout/HalfCircleOrganizationChart"/>
    <dgm:cxn modelId="{638AB59A-D9BE-4EEF-83E8-B669FD015E7B}" type="presParOf" srcId="{47621139-FED6-499D-A744-DA5DAFAC1964}" destId="{B4C93F2B-2F55-485B-A10D-C7E363E2D1A4}" srcOrd="2" destOrd="0" presId="urn:microsoft.com/office/officeart/2008/layout/HalfCircleOrganizationChart"/>
    <dgm:cxn modelId="{E6530BB0-F8C9-4759-8935-9D7F5ED5E4E6}" type="presParOf" srcId="{47621139-FED6-499D-A744-DA5DAFAC1964}" destId="{5233C373-AD64-42B9-9CCE-CA1447F1C580}" srcOrd="3" destOrd="0" presId="urn:microsoft.com/office/officeart/2008/layout/HalfCircleOrganizationChart"/>
    <dgm:cxn modelId="{BD0CADA4-88D0-403F-885A-0D6BEB42ECF0}" type="presParOf" srcId="{5233C373-AD64-42B9-9CCE-CA1447F1C580}" destId="{01258701-3965-4BF9-A4FE-A16496827A9E}" srcOrd="0" destOrd="0" presId="urn:microsoft.com/office/officeart/2008/layout/HalfCircleOrganizationChart"/>
    <dgm:cxn modelId="{46520C7E-3ADE-49B6-93A3-DDFB39548781}" type="presParOf" srcId="{01258701-3965-4BF9-A4FE-A16496827A9E}" destId="{A11FDAAC-2B69-4EFC-9C59-F7FFDEAB5935}" srcOrd="0" destOrd="0" presId="urn:microsoft.com/office/officeart/2008/layout/HalfCircleOrganizationChart"/>
    <dgm:cxn modelId="{D2B581A2-D6CB-4A91-8920-C335CDC36B86}" type="presParOf" srcId="{01258701-3965-4BF9-A4FE-A16496827A9E}" destId="{0BC30A1C-F3C8-4AEC-A533-501EDB12C714}" srcOrd="1" destOrd="0" presId="urn:microsoft.com/office/officeart/2008/layout/HalfCircleOrganizationChart"/>
    <dgm:cxn modelId="{9664CCF2-AD4F-4BF7-82F1-FACE93B36320}" type="presParOf" srcId="{01258701-3965-4BF9-A4FE-A16496827A9E}" destId="{2E44800C-878F-481A-A958-FC0F1FBC6180}" srcOrd="2" destOrd="0" presId="urn:microsoft.com/office/officeart/2008/layout/HalfCircleOrganizationChart"/>
    <dgm:cxn modelId="{7091336B-3A9C-418B-80CF-37469EA0A0AA}" type="presParOf" srcId="{01258701-3965-4BF9-A4FE-A16496827A9E}" destId="{A56CA444-4324-403D-94BD-562B3D93285D}" srcOrd="3" destOrd="0" presId="urn:microsoft.com/office/officeart/2008/layout/HalfCircleOrganizationChart"/>
    <dgm:cxn modelId="{5C5336E6-C8F0-4A34-9590-1CFB8EC9E8FA}" type="presParOf" srcId="{5233C373-AD64-42B9-9CCE-CA1447F1C580}" destId="{6B67C202-5051-41B3-9D45-FC8AF20E77BC}" srcOrd="1" destOrd="0" presId="urn:microsoft.com/office/officeart/2008/layout/HalfCircleOrganizationChart"/>
    <dgm:cxn modelId="{A0920E99-303C-4492-8ED7-FB2CD10FB2D9}" type="presParOf" srcId="{5233C373-AD64-42B9-9CCE-CA1447F1C580}" destId="{4304F14F-E686-46C7-9DD4-FC3817AE9C6E}" srcOrd="2" destOrd="0" presId="urn:microsoft.com/office/officeart/2008/layout/HalfCircleOrganizationChart"/>
    <dgm:cxn modelId="{C13712A0-8924-4A8D-8AF1-BCC1A2D4BB79}" type="presParOf" srcId="{47621139-FED6-499D-A744-DA5DAFAC1964}" destId="{8769E943-5169-4421-8FD5-217D00576861}" srcOrd="4" destOrd="0" presId="urn:microsoft.com/office/officeart/2008/layout/HalfCircleOrganizationChart"/>
    <dgm:cxn modelId="{C632AEB4-EF8D-49DB-8ADD-562A7DE434C7}" type="presParOf" srcId="{47621139-FED6-499D-A744-DA5DAFAC1964}" destId="{96337C85-D2C5-4A97-A118-8310BB78BF2A}" srcOrd="5" destOrd="0" presId="urn:microsoft.com/office/officeart/2008/layout/HalfCircleOrganizationChart"/>
    <dgm:cxn modelId="{6C39A42F-0033-4AA3-9C32-CD43D5F65DCF}" type="presParOf" srcId="{96337C85-D2C5-4A97-A118-8310BB78BF2A}" destId="{DC5538F8-BB81-466A-B706-09517A6C0616}" srcOrd="0" destOrd="0" presId="urn:microsoft.com/office/officeart/2008/layout/HalfCircleOrganizationChart"/>
    <dgm:cxn modelId="{890CD59A-E298-4C62-8571-FC9A07F71A5F}" type="presParOf" srcId="{DC5538F8-BB81-466A-B706-09517A6C0616}" destId="{543BE267-121F-4F05-A2F1-1732CA35D8CA}" srcOrd="0" destOrd="0" presId="urn:microsoft.com/office/officeart/2008/layout/HalfCircleOrganizationChart"/>
    <dgm:cxn modelId="{9AA551C7-D6A3-4BCF-9737-1BBDF4C24F43}" type="presParOf" srcId="{DC5538F8-BB81-466A-B706-09517A6C0616}" destId="{39F41CE4-2E34-4878-B9DB-008029D34AD5}" srcOrd="1" destOrd="0" presId="urn:microsoft.com/office/officeart/2008/layout/HalfCircleOrganizationChart"/>
    <dgm:cxn modelId="{1B8FDE24-AC5C-47A2-8764-F3ACAAB6AAA2}" type="presParOf" srcId="{DC5538F8-BB81-466A-B706-09517A6C0616}" destId="{B8CC3F54-0338-4DEF-B565-0AF737A63328}" srcOrd="2" destOrd="0" presId="urn:microsoft.com/office/officeart/2008/layout/HalfCircleOrganizationChart"/>
    <dgm:cxn modelId="{A7748E18-0104-477A-BD03-2C46032A23ED}" type="presParOf" srcId="{DC5538F8-BB81-466A-B706-09517A6C0616}" destId="{587496F7-A7DB-45B0-87B5-752BCA6AA757}" srcOrd="3" destOrd="0" presId="urn:microsoft.com/office/officeart/2008/layout/HalfCircleOrganizationChart"/>
    <dgm:cxn modelId="{B900CE0B-7019-4E49-A2BC-4EB5C5965165}" type="presParOf" srcId="{96337C85-D2C5-4A97-A118-8310BB78BF2A}" destId="{29EE7549-766D-4711-928F-B346023B6E26}" srcOrd="1" destOrd="0" presId="urn:microsoft.com/office/officeart/2008/layout/HalfCircleOrganizationChart"/>
    <dgm:cxn modelId="{56457220-6C8B-4F30-A6FE-113A27C2203A}" type="presParOf" srcId="{96337C85-D2C5-4A97-A118-8310BB78BF2A}" destId="{E354490D-8170-4C14-A75D-EB5B78A320B9}" srcOrd="2" destOrd="0" presId="urn:microsoft.com/office/officeart/2008/layout/HalfCircleOrganizationChart"/>
    <dgm:cxn modelId="{85EDA1B9-F918-49A8-959C-530432D353A6}" type="presParOf" srcId="{AFF1A492-FFDE-4954-8134-7CC3C29DDB07}" destId="{68A56AEE-72B6-4698-A55A-E8C88F9EF4E4}" srcOrd="2" destOrd="0" presId="urn:microsoft.com/office/officeart/2008/layout/HalfCircleOrganizationChart"/>
    <dgm:cxn modelId="{E8E7AB46-2C65-43FE-A6E9-E988956A3BC8}" type="presParOf" srcId="{A2282ACD-4583-4895-B00E-46BE0B786B73}" destId="{FF92CFEA-7F22-4714-87F6-65259E2A8402}" srcOrd="2" destOrd="0" presId="urn:microsoft.com/office/officeart/2008/layout/HalfCircleOrganizationChart"/>
    <dgm:cxn modelId="{D5E9E59B-0901-41D6-8E09-B823326FB819}" type="presParOf" srcId="{A2282ACD-4583-4895-B00E-46BE0B786B73}" destId="{2CF86FDF-CA9E-40E9-83A8-E8148977FDEC}" srcOrd="3" destOrd="0" presId="urn:microsoft.com/office/officeart/2008/layout/HalfCircleOrganizationChart"/>
    <dgm:cxn modelId="{0BAE8D23-561B-48C6-B94E-1527EA6A28F6}" type="presParOf" srcId="{2CF86FDF-CA9E-40E9-83A8-E8148977FDEC}" destId="{9F940B90-D7CE-459B-9038-1A05CB5B323E}" srcOrd="0" destOrd="0" presId="urn:microsoft.com/office/officeart/2008/layout/HalfCircleOrganizationChart"/>
    <dgm:cxn modelId="{08F887FA-BA5A-4D54-A101-12491B71FECA}" type="presParOf" srcId="{9F940B90-D7CE-459B-9038-1A05CB5B323E}" destId="{EA2F40C1-F824-4254-A6BB-FC3A232C7419}" srcOrd="0" destOrd="0" presId="urn:microsoft.com/office/officeart/2008/layout/HalfCircleOrganizationChart"/>
    <dgm:cxn modelId="{F9C5F139-A8DC-46CA-A736-3EA818FABADD}" type="presParOf" srcId="{9F940B90-D7CE-459B-9038-1A05CB5B323E}" destId="{AB8E7BF1-EA0A-4069-B6F6-428552F6C8C5}" srcOrd="1" destOrd="0" presId="urn:microsoft.com/office/officeart/2008/layout/HalfCircleOrganizationChart"/>
    <dgm:cxn modelId="{1C3F0789-15D7-42C7-91A6-6853CA536288}" type="presParOf" srcId="{9F940B90-D7CE-459B-9038-1A05CB5B323E}" destId="{90D23ECC-9511-4289-B6DE-717AC9EA6C34}" srcOrd="2" destOrd="0" presId="urn:microsoft.com/office/officeart/2008/layout/HalfCircleOrganizationChart"/>
    <dgm:cxn modelId="{42A5C294-C25F-4AD3-87A7-F32E67908D8B}" type="presParOf" srcId="{9F940B90-D7CE-459B-9038-1A05CB5B323E}" destId="{D9ABE108-1EDD-4737-9EB5-E065DB5DDD2E}" srcOrd="3" destOrd="0" presId="urn:microsoft.com/office/officeart/2008/layout/HalfCircleOrganizationChart"/>
    <dgm:cxn modelId="{4625F90C-F6CF-4C02-92BA-CAAF6741476E}" type="presParOf" srcId="{2CF86FDF-CA9E-40E9-83A8-E8148977FDEC}" destId="{B0945958-568B-46B9-AE86-4D86BBE96A68}" srcOrd="1" destOrd="0" presId="urn:microsoft.com/office/officeart/2008/layout/HalfCircleOrganizationChart"/>
    <dgm:cxn modelId="{DD92DECC-87DB-4093-BDE6-B2854CB44624}" type="presParOf" srcId="{B0945958-568B-46B9-AE86-4D86BBE96A68}" destId="{7B91A912-5A71-469D-90CB-32F3D8EDF422}" srcOrd="0" destOrd="0" presId="urn:microsoft.com/office/officeart/2008/layout/HalfCircleOrganizationChart"/>
    <dgm:cxn modelId="{8D6E5F46-C23C-4A83-B9EA-9DBFD0FCD988}" type="presParOf" srcId="{B0945958-568B-46B9-AE86-4D86BBE96A68}" destId="{E2DA8220-CC85-4575-8207-3F310E3C7C80}" srcOrd="1" destOrd="0" presId="urn:microsoft.com/office/officeart/2008/layout/HalfCircleOrganizationChart"/>
    <dgm:cxn modelId="{22F3EF03-BE25-47A3-B0B2-F490385611B6}" type="presParOf" srcId="{E2DA8220-CC85-4575-8207-3F310E3C7C80}" destId="{A291ABE1-6D42-4669-A120-51F4C993FA9D}" srcOrd="0" destOrd="0" presId="urn:microsoft.com/office/officeart/2008/layout/HalfCircleOrganizationChart"/>
    <dgm:cxn modelId="{B4DABBAA-DF95-4DC3-B74B-17633DA40181}" type="presParOf" srcId="{A291ABE1-6D42-4669-A120-51F4C993FA9D}" destId="{B24FEAEC-05C8-4149-B35C-32ACF3A08E25}" srcOrd="0" destOrd="0" presId="urn:microsoft.com/office/officeart/2008/layout/HalfCircleOrganizationChart"/>
    <dgm:cxn modelId="{090F85A5-24FA-4B7A-9CBC-E62D47DA5C7C}" type="presParOf" srcId="{A291ABE1-6D42-4669-A120-51F4C993FA9D}" destId="{E5076B69-E7C2-40F7-9F00-F56C0E3F7346}" srcOrd="1" destOrd="0" presId="urn:microsoft.com/office/officeart/2008/layout/HalfCircleOrganizationChart"/>
    <dgm:cxn modelId="{EF8A14E1-9BF2-4A1F-89E5-9BF973274D14}" type="presParOf" srcId="{A291ABE1-6D42-4669-A120-51F4C993FA9D}" destId="{054FE0B0-BE25-40F2-ACB7-02AD186B0094}" srcOrd="2" destOrd="0" presId="urn:microsoft.com/office/officeart/2008/layout/HalfCircleOrganizationChart"/>
    <dgm:cxn modelId="{A213798A-2C3E-46BA-B14F-477D65F8A5EB}" type="presParOf" srcId="{A291ABE1-6D42-4669-A120-51F4C993FA9D}" destId="{DBD97E66-5BBC-46B9-8A69-1DBF31A940E5}" srcOrd="3" destOrd="0" presId="urn:microsoft.com/office/officeart/2008/layout/HalfCircleOrganizationChart"/>
    <dgm:cxn modelId="{3C00DDCE-7144-4B65-BD2E-54ABC9414DB1}" type="presParOf" srcId="{E2DA8220-CC85-4575-8207-3F310E3C7C80}" destId="{AA137D4D-18B0-477E-8071-1C8C8EBCE626}" srcOrd="1" destOrd="0" presId="urn:microsoft.com/office/officeart/2008/layout/HalfCircleOrganizationChart"/>
    <dgm:cxn modelId="{691B9D7A-0EAF-443B-A20E-96DC238F8167}" type="presParOf" srcId="{E2DA8220-CC85-4575-8207-3F310E3C7C80}" destId="{9A2A6E13-1105-40BD-A5D1-2C0F11B71487}" srcOrd="2" destOrd="0" presId="urn:microsoft.com/office/officeart/2008/layout/HalfCircleOrganizationChart"/>
    <dgm:cxn modelId="{213F00BA-F078-48A8-A4D6-116023D67D8C}" type="presParOf" srcId="{B0945958-568B-46B9-AE86-4D86BBE96A68}" destId="{82F8441C-DA6B-4432-A968-EA18BE0197BE}" srcOrd="2" destOrd="0" presId="urn:microsoft.com/office/officeart/2008/layout/HalfCircleOrganizationChart"/>
    <dgm:cxn modelId="{81452649-F346-49A3-940F-4F6270FB2568}" type="presParOf" srcId="{B0945958-568B-46B9-AE86-4D86BBE96A68}" destId="{FA656536-84C1-4448-BB1C-BEE179583DFC}" srcOrd="3" destOrd="0" presId="urn:microsoft.com/office/officeart/2008/layout/HalfCircleOrganizationChart"/>
    <dgm:cxn modelId="{47023BB4-F980-40FE-8577-ECDE692F02C0}" type="presParOf" srcId="{FA656536-84C1-4448-BB1C-BEE179583DFC}" destId="{32E51AC8-4B3E-49C6-AD0C-A84F09F022B3}" srcOrd="0" destOrd="0" presId="urn:microsoft.com/office/officeart/2008/layout/HalfCircleOrganizationChart"/>
    <dgm:cxn modelId="{75AA84FD-6780-40C9-9CD5-86FA0694AB22}" type="presParOf" srcId="{32E51AC8-4B3E-49C6-AD0C-A84F09F022B3}" destId="{7302B17F-EA39-4CC2-81C3-C0BB37EF14D3}" srcOrd="0" destOrd="0" presId="urn:microsoft.com/office/officeart/2008/layout/HalfCircleOrganizationChart"/>
    <dgm:cxn modelId="{5D1257FE-1914-4F60-BC4F-4CE37D138BBF}" type="presParOf" srcId="{32E51AC8-4B3E-49C6-AD0C-A84F09F022B3}" destId="{167F50CF-C107-40F3-8272-5C548274D28A}" srcOrd="1" destOrd="0" presId="urn:microsoft.com/office/officeart/2008/layout/HalfCircleOrganizationChart"/>
    <dgm:cxn modelId="{77233671-8CD2-40F0-952D-C49E89DECCF1}" type="presParOf" srcId="{32E51AC8-4B3E-49C6-AD0C-A84F09F022B3}" destId="{D1E95FE3-F4C0-491C-A7E4-7B703B9FEB6B}" srcOrd="2" destOrd="0" presId="urn:microsoft.com/office/officeart/2008/layout/HalfCircleOrganizationChart"/>
    <dgm:cxn modelId="{E18E64E8-A652-4E1A-A59C-F3234A6F20BC}" type="presParOf" srcId="{32E51AC8-4B3E-49C6-AD0C-A84F09F022B3}" destId="{8A8AAA4F-4187-41C3-92B4-C2335DB3A104}" srcOrd="3" destOrd="0" presId="urn:microsoft.com/office/officeart/2008/layout/HalfCircleOrganizationChart"/>
    <dgm:cxn modelId="{6B95BC31-C1A8-4AE5-BD9E-5F053232BF8C}" type="presParOf" srcId="{FA656536-84C1-4448-BB1C-BEE179583DFC}" destId="{15D9BE38-4754-4DEB-BEC4-99D28441E0B1}" srcOrd="1" destOrd="0" presId="urn:microsoft.com/office/officeart/2008/layout/HalfCircleOrganizationChart"/>
    <dgm:cxn modelId="{50B9ABD8-25D0-445C-9170-2EA798A68B38}" type="presParOf" srcId="{FA656536-84C1-4448-BB1C-BEE179583DFC}" destId="{74E89368-F1AF-4877-A9DE-398D9FD6FE65}" srcOrd="2" destOrd="0" presId="urn:microsoft.com/office/officeart/2008/layout/HalfCircleOrganizationChart"/>
    <dgm:cxn modelId="{85681034-FB59-4267-9885-29FF70CCFD2F}" type="presParOf" srcId="{B0945958-568B-46B9-AE86-4D86BBE96A68}" destId="{D200EA96-2089-4F68-B803-DF9324491643}" srcOrd="4" destOrd="0" presId="urn:microsoft.com/office/officeart/2008/layout/HalfCircleOrganizationChart"/>
    <dgm:cxn modelId="{B26B2073-C1DF-4959-B315-18C7785561BE}" type="presParOf" srcId="{B0945958-568B-46B9-AE86-4D86BBE96A68}" destId="{A5E9CA53-B47A-40F7-968E-67D60749E683}" srcOrd="5" destOrd="0" presId="urn:microsoft.com/office/officeart/2008/layout/HalfCircleOrganizationChart"/>
    <dgm:cxn modelId="{1688687D-C522-40D5-99D6-FBC5CAC03C42}" type="presParOf" srcId="{A5E9CA53-B47A-40F7-968E-67D60749E683}" destId="{D5D7A2B0-AA03-4ACC-B471-419F5DA2D14E}" srcOrd="0" destOrd="0" presId="urn:microsoft.com/office/officeart/2008/layout/HalfCircleOrganizationChart"/>
    <dgm:cxn modelId="{BFE9EE3A-6DA1-4E7F-9EFE-6C123DFF2249}" type="presParOf" srcId="{D5D7A2B0-AA03-4ACC-B471-419F5DA2D14E}" destId="{90507F1E-3B7A-49F0-A68A-61161BA0493A}" srcOrd="0" destOrd="0" presId="urn:microsoft.com/office/officeart/2008/layout/HalfCircleOrganizationChart"/>
    <dgm:cxn modelId="{FE3305C8-51C2-4CE9-B22E-CBF16857CBD5}" type="presParOf" srcId="{D5D7A2B0-AA03-4ACC-B471-419F5DA2D14E}" destId="{4CEC53C2-E28D-4528-9F53-44D2E68F8246}" srcOrd="1" destOrd="0" presId="urn:microsoft.com/office/officeart/2008/layout/HalfCircleOrganizationChart"/>
    <dgm:cxn modelId="{09712C37-035D-4368-9924-A1FBBA5FAC8D}" type="presParOf" srcId="{D5D7A2B0-AA03-4ACC-B471-419F5DA2D14E}" destId="{235E5342-C0F9-46D6-88DE-AB99AFCB9A99}" srcOrd="2" destOrd="0" presId="urn:microsoft.com/office/officeart/2008/layout/HalfCircleOrganizationChart"/>
    <dgm:cxn modelId="{FB095900-FE47-4840-B76C-6039B93CDA3C}" type="presParOf" srcId="{D5D7A2B0-AA03-4ACC-B471-419F5DA2D14E}" destId="{B28DA9C0-80B6-4990-8DB0-ABE5AAB328C9}" srcOrd="3" destOrd="0" presId="urn:microsoft.com/office/officeart/2008/layout/HalfCircleOrganizationChart"/>
    <dgm:cxn modelId="{8D1386DD-FBB5-42C3-B88D-3BA3BC3CD54B}" type="presParOf" srcId="{A5E9CA53-B47A-40F7-968E-67D60749E683}" destId="{B3CE59F9-C8CB-41F1-979A-0291B27670F6}" srcOrd="1" destOrd="0" presId="urn:microsoft.com/office/officeart/2008/layout/HalfCircleOrganizationChart"/>
    <dgm:cxn modelId="{6FCE2CAC-715D-4CE1-9371-E27CC5C39310}" type="presParOf" srcId="{A5E9CA53-B47A-40F7-968E-67D60749E683}" destId="{94675343-E64C-4300-B02A-66F410BA26EA}" srcOrd="2" destOrd="0" presId="urn:microsoft.com/office/officeart/2008/layout/HalfCircleOrganizationChart"/>
    <dgm:cxn modelId="{29E0E613-845A-4019-9447-FFF77A4CB171}" type="presParOf" srcId="{2CF86FDF-CA9E-40E9-83A8-E8148977FDEC}" destId="{90BB7D23-98CB-46F7-9F99-9C9CC928F326}" srcOrd="2" destOrd="0" presId="urn:microsoft.com/office/officeart/2008/layout/HalfCircleOrganizationChart"/>
    <dgm:cxn modelId="{BB60E24C-1AD1-4D2B-9082-493F720A5B11}" type="presParOf" srcId="{A2282ACD-4583-4895-B00E-46BE0B786B73}" destId="{300025E3-5A33-4D83-9F0B-67F599DECF8E}" srcOrd="4" destOrd="0" presId="urn:microsoft.com/office/officeart/2008/layout/HalfCircleOrganizationChart"/>
    <dgm:cxn modelId="{A72DD4CB-D478-468D-89A1-7CEEA7A5AAFA}" type="presParOf" srcId="{A2282ACD-4583-4895-B00E-46BE0B786B73}" destId="{C639303F-F173-4744-92B1-AC79707E4A36}" srcOrd="5" destOrd="0" presId="urn:microsoft.com/office/officeart/2008/layout/HalfCircleOrganizationChart"/>
    <dgm:cxn modelId="{89FFCC77-F1C8-4EF3-8CFC-4B1806E34103}" type="presParOf" srcId="{C639303F-F173-4744-92B1-AC79707E4A36}" destId="{180B1B39-3858-490F-97AA-DC6A82D8B40D}" srcOrd="0" destOrd="0" presId="urn:microsoft.com/office/officeart/2008/layout/HalfCircleOrganizationChart"/>
    <dgm:cxn modelId="{8F9F7BD4-815A-4CCD-B4F4-6A6ED192987A}" type="presParOf" srcId="{180B1B39-3858-490F-97AA-DC6A82D8B40D}" destId="{4803A9C8-6195-42D1-A488-D8115D30F72A}" srcOrd="0" destOrd="0" presId="urn:microsoft.com/office/officeart/2008/layout/HalfCircleOrganizationChart"/>
    <dgm:cxn modelId="{613485FE-7122-4ECF-AF19-611FDBAECB70}" type="presParOf" srcId="{180B1B39-3858-490F-97AA-DC6A82D8B40D}" destId="{6F3B12CB-D4EE-4E5E-9171-9045E54A2575}" srcOrd="1" destOrd="0" presId="urn:microsoft.com/office/officeart/2008/layout/HalfCircleOrganizationChart"/>
    <dgm:cxn modelId="{D73DB1DA-8121-48FB-AC4F-1D92450FD62D}" type="presParOf" srcId="{180B1B39-3858-490F-97AA-DC6A82D8B40D}" destId="{24CE50F8-AA95-43B1-A549-01F82C1C3378}" srcOrd="2" destOrd="0" presId="urn:microsoft.com/office/officeart/2008/layout/HalfCircleOrganizationChart"/>
    <dgm:cxn modelId="{0F34B3CB-66F4-4E1D-A5D2-411D59787DB9}" type="presParOf" srcId="{180B1B39-3858-490F-97AA-DC6A82D8B40D}" destId="{4D3E8ECC-77D0-4E8A-B28B-AA6E22C12715}" srcOrd="3" destOrd="0" presId="urn:microsoft.com/office/officeart/2008/layout/HalfCircleOrganizationChart"/>
    <dgm:cxn modelId="{02EB111C-47B8-4F2D-9CD5-40F9D81B5A63}" type="presParOf" srcId="{C639303F-F173-4744-92B1-AC79707E4A36}" destId="{F7B83163-0FD2-4206-94D4-E88A0DDD2165}" srcOrd="1" destOrd="0" presId="urn:microsoft.com/office/officeart/2008/layout/HalfCircleOrganizationChart"/>
    <dgm:cxn modelId="{12A6A3B8-2851-4BE0-81FE-7B53E2A2B4A1}" type="presParOf" srcId="{F7B83163-0FD2-4206-94D4-E88A0DDD2165}" destId="{7E713999-9B30-4438-BFBA-241834481219}" srcOrd="0" destOrd="0" presId="urn:microsoft.com/office/officeart/2008/layout/HalfCircleOrganizationChart"/>
    <dgm:cxn modelId="{2C9BB22E-314A-4785-B63E-F818F44782DE}" type="presParOf" srcId="{F7B83163-0FD2-4206-94D4-E88A0DDD2165}" destId="{3E959C54-7732-4300-94E3-FE24D6081D12}" srcOrd="1" destOrd="0" presId="urn:microsoft.com/office/officeart/2008/layout/HalfCircleOrganizationChart"/>
    <dgm:cxn modelId="{BAFBA977-C0F1-460D-8C88-9855618309A0}" type="presParOf" srcId="{3E959C54-7732-4300-94E3-FE24D6081D12}" destId="{34C5CBE7-0D0D-4EFD-A1D9-6F3C87325FB4}" srcOrd="0" destOrd="0" presId="urn:microsoft.com/office/officeart/2008/layout/HalfCircleOrganizationChart"/>
    <dgm:cxn modelId="{254641BC-3666-4315-9A67-539D11B11311}" type="presParOf" srcId="{34C5CBE7-0D0D-4EFD-A1D9-6F3C87325FB4}" destId="{56330536-5389-40FD-9F3C-07203C99B18A}" srcOrd="0" destOrd="0" presId="urn:microsoft.com/office/officeart/2008/layout/HalfCircleOrganizationChart"/>
    <dgm:cxn modelId="{312B1313-2066-482F-9F75-B1EC76E485ED}" type="presParOf" srcId="{34C5CBE7-0D0D-4EFD-A1D9-6F3C87325FB4}" destId="{1A1D3EC8-6734-454B-8970-4C7BD283853A}" srcOrd="1" destOrd="0" presId="urn:microsoft.com/office/officeart/2008/layout/HalfCircleOrganizationChart"/>
    <dgm:cxn modelId="{63AAC969-68D8-41FB-B123-AC61D9F5C5D2}" type="presParOf" srcId="{34C5CBE7-0D0D-4EFD-A1D9-6F3C87325FB4}" destId="{7E49156A-467B-48DD-BA8A-ECDB53E66ADA}" srcOrd="2" destOrd="0" presId="urn:microsoft.com/office/officeart/2008/layout/HalfCircleOrganizationChart"/>
    <dgm:cxn modelId="{5ADB7537-77BD-4435-9D31-9499E18BC7EB}" type="presParOf" srcId="{34C5CBE7-0D0D-4EFD-A1D9-6F3C87325FB4}" destId="{AE6F241D-E14A-4773-B0AD-8FFC3E309095}" srcOrd="3" destOrd="0" presId="urn:microsoft.com/office/officeart/2008/layout/HalfCircleOrganizationChart"/>
    <dgm:cxn modelId="{964B75D7-9D3A-4C6F-B15A-BD400B475B00}" type="presParOf" srcId="{3E959C54-7732-4300-94E3-FE24D6081D12}" destId="{3B4E3C1E-550D-45E1-AC9B-18C3FF9A51D6}" srcOrd="1" destOrd="0" presId="urn:microsoft.com/office/officeart/2008/layout/HalfCircleOrganizationChart"/>
    <dgm:cxn modelId="{55B0D46C-9333-4205-90D1-322A5945B1F2}" type="presParOf" srcId="{3E959C54-7732-4300-94E3-FE24D6081D12}" destId="{714A0491-6F6C-4403-ACC4-B144F9913BF9}" srcOrd="2" destOrd="0" presId="urn:microsoft.com/office/officeart/2008/layout/HalfCircleOrganizationChart"/>
    <dgm:cxn modelId="{DE5CEB98-A5FD-45AD-9021-9B2718471B05}" type="presParOf" srcId="{F7B83163-0FD2-4206-94D4-E88A0DDD2165}" destId="{E9060D1A-0B09-4D8B-9B16-88133245B093}" srcOrd="2" destOrd="0" presId="urn:microsoft.com/office/officeart/2008/layout/HalfCircleOrganizationChart"/>
    <dgm:cxn modelId="{B529147C-4A25-4AC3-B461-4E6B94544BA5}" type="presParOf" srcId="{F7B83163-0FD2-4206-94D4-E88A0DDD2165}" destId="{082424E3-DB3F-4161-8392-CE40607991F9}" srcOrd="3" destOrd="0" presId="urn:microsoft.com/office/officeart/2008/layout/HalfCircleOrganizationChart"/>
    <dgm:cxn modelId="{9196AE08-9F39-4E69-91AA-8E62245F52E5}" type="presParOf" srcId="{082424E3-DB3F-4161-8392-CE40607991F9}" destId="{39218895-AEEF-424C-941F-597ADBEB2EC3}" srcOrd="0" destOrd="0" presId="urn:microsoft.com/office/officeart/2008/layout/HalfCircleOrganizationChart"/>
    <dgm:cxn modelId="{8E073532-1387-43BA-B5BF-C95E4C0B29EE}" type="presParOf" srcId="{39218895-AEEF-424C-941F-597ADBEB2EC3}" destId="{25AF0882-DB07-42C4-864E-069DF045D3BA}" srcOrd="0" destOrd="0" presId="urn:microsoft.com/office/officeart/2008/layout/HalfCircleOrganizationChart"/>
    <dgm:cxn modelId="{9B26DB40-52A9-4269-81BE-A91C043909D6}" type="presParOf" srcId="{39218895-AEEF-424C-941F-597ADBEB2EC3}" destId="{4B8FBCBD-CC1C-47C6-BAEC-E3E96F8C9E0D}" srcOrd="1" destOrd="0" presId="urn:microsoft.com/office/officeart/2008/layout/HalfCircleOrganizationChart"/>
    <dgm:cxn modelId="{BF1B7EC3-9B1D-4AFF-8F20-9C156D15B976}" type="presParOf" srcId="{39218895-AEEF-424C-941F-597ADBEB2EC3}" destId="{BDDE5DF4-BEE0-4061-9BF3-52DECE747088}" srcOrd="2" destOrd="0" presId="urn:microsoft.com/office/officeart/2008/layout/HalfCircleOrganizationChart"/>
    <dgm:cxn modelId="{9A7CAF2C-3636-486C-9175-8DDED944547C}" type="presParOf" srcId="{39218895-AEEF-424C-941F-597ADBEB2EC3}" destId="{FD58B735-A6DF-45B8-B93B-00CD582C2350}" srcOrd="3" destOrd="0" presId="urn:microsoft.com/office/officeart/2008/layout/HalfCircleOrganizationChart"/>
    <dgm:cxn modelId="{F764DE0F-D465-48DA-B15C-BE6920BFA8C8}" type="presParOf" srcId="{082424E3-DB3F-4161-8392-CE40607991F9}" destId="{3D4F3E38-0A31-4BBC-9F76-42035C2D6598}" srcOrd="1" destOrd="0" presId="urn:microsoft.com/office/officeart/2008/layout/HalfCircleOrganizationChart"/>
    <dgm:cxn modelId="{77E95BB4-1449-4C0B-9B29-C5B307F6A00F}" type="presParOf" srcId="{082424E3-DB3F-4161-8392-CE40607991F9}" destId="{FEB52AE3-7FD2-4334-8EA6-412C836080E5}" srcOrd="2" destOrd="0" presId="urn:microsoft.com/office/officeart/2008/layout/HalfCircleOrganizationChart"/>
    <dgm:cxn modelId="{C24364D2-B6F7-436F-AC85-B8B876A5BEF3}" type="presParOf" srcId="{C639303F-F173-4744-92B1-AC79707E4A36}" destId="{CDB071A3-6C2E-457A-A0C5-9C708A36E9E7}" srcOrd="2" destOrd="0" presId="urn:microsoft.com/office/officeart/2008/layout/HalfCircleOrganizationChart"/>
    <dgm:cxn modelId="{6DD6F2E9-60FE-4064-9E0E-DCC88D90AEF7}" type="presParOf" srcId="{A2282ACD-4583-4895-B00E-46BE0B786B73}" destId="{BBFE6519-AC60-46D3-8400-CD039B7AC056}" srcOrd="6" destOrd="0" presId="urn:microsoft.com/office/officeart/2008/layout/HalfCircleOrganizationChart"/>
    <dgm:cxn modelId="{1AC054BB-3283-41D9-8B3A-86C4C2F133EE}" type="presParOf" srcId="{A2282ACD-4583-4895-B00E-46BE0B786B73}" destId="{D5046932-298C-4F82-A23C-666A821EFB1F}" srcOrd="7" destOrd="0" presId="urn:microsoft.com/office/officeart/2008/layout/HalfCircleOrganizationChart"/>
    <dgm:cxn modelId="{CCECA4DD-EB64-41A6-B4D4-15A71081F0A9}" type="presParOf" srcId="{D5046932-298C-4F82-A23C-666A821EFB1F}" destId="{35E783A7-328A-4934-8C95-0E758981BD65}" srcOrd="0" destOrd="0" presId="urn:microsoft.com/office/officeart/2008/layout/HalfCircleOrganizationChart"/>
    <dgm:cxn modelId="{BDEB599D-1D1E-4145-A8CA-B82AE921A862}" type="presParOf" srcId="{35E783A7-328A-4934-8C95-0E758981BD65}" destId="{CAC1A4EB-B191-4E30-A9AB-0DC2E16A96CC}" srcOrd="0" destOrd="0" presId="urn:microsoft.com/office/officeart/2008/layout/HalfCircleOrganizationChart"/>
    <dgm:cxn modelId="{7E54C604-4151-4EAE-8B2C-11146EEEAA67}" type="presParOf" srcId="{35E783A7-328A-4934-8C95-0E758981BD65}" destId="{90A74D7B-8265-4969-8765-8A4BDB04069F}" srcOrd="1" destOrd="0" presId="urn:microsoft.com/office/officeart/2008/layout/HalfCircleOrganizationChart"/>
    <dgm:cxn modelId="{C173E8FA-239F-44E2-8F75-163BCCABBD57}" type="presParOf" srcId="{35E783A7-328A-4934-8C95-0E758981BD65}" destId="{67386B7B-72E9-4CC8-AC8E-6A137381788E}" srcOrd="2" destOrd="0" presId="urn:microsoft.com/office/officeart/2008/layout/HalfCircleOrganizationChart"/>
    <dgm:cxn modelId="{E65E7E24-B8E9-4D85-9E9E-C9D7E16B65FB}" type="presParOf" srcId="{35E783A7-328A-4934-8C95-0E758981BD65}" destId="{1395B293-14B7-4082-B862-08E414E9B529}" srcOrd="3" destOrd="0" presId="urn:microsoft.com/office/officeart/2008/layout/HalfCircleOrganizationChart"/>
    <dgm:cxn modelId="{74D7681A-58D9-48FA-9D1A-942C23A8FC59}" type="presParOf" srcId="{D5046932-298C-4F82-A23C-666A821EFB1F}" destId="{F10BE577-7929-4FDC-82CB-E2FC5AB64BCE}" srcOrd="1" destOrd="0" presId="urn:microsoft.com/office/officeart/2008/layout/HalfCircleOrganizationChart"/>
    <dgm:cxn modelId="{5B5210A2-9A6C-4584-B78B-6AE5047BAF19}" type="presParOf" srcId="{F10BE577-7929-4FDC-82CB-E2FC5AB64BCE}" destId="{76F37A67-B281-4151-9DA4-87212F941B55}" srcOrd="0" destOrd="0" presId="urn:microsoft.com/office/officeart/2008/layout/HalfCircleOrganizationChart"/>
    <dgm:cxn modelId="{F79C8800-F7F9-4C6E-B4B2-9D589CE89A82}" type="presParOf" srcId="{F10BE577-7929-4FDC-82CB-E2FC5AB64BCE}" destId="{6A19CDE0-0362-4978-8A94-9C79DFD93BE3}" srcOrd="1" destOrd="0" presId="urn:microsoft.com/office/officeart/2008/layout/HalfCircleOrganizationChart"/>
    <dgm:cxn modelId="{91D40107-46A5-4626-819B-CDA9FC7CF156}" type="presParOf" srcId="{6A19CDE0-0362-4978-8A94-9C79DFD93BE3}" destId="{77FF8CBC-4B6F-4541-9934-BFABA8B1033F}" srcOrd="0" destOrd="0" presId="urn:microsoft.com/office/officeart/2008/layout/HalfCircleOrganizationChart"/>
    <dgm:cxn modelId="{AA402F53-850B-4315-9AF9-1D2C88DA8BCB}" type="presParOf" srcId="{77FF8CBC-4B6F-4541-9934-BFABA8B1033F}" destId="{ECB3B88D-CD43-44E4-AB36-1DF44ED96523}" srcOrd="0" destOrd="0" presId="urn:microsoft.com/office/officeart/2008/layout/HalfCircleOrganizationChart"/>
    <dgm:cxn modelId="{7EE8F5A9-6180-497E-9C2C-65DF7CBA0161}" type="presParOf" srcId="{77FF8CBC-4B6F-4541-9934-BFABA8B1033F}" destId="{B054BC9E-1059-4223-B7CA-676EEB90006A}" srcOrd="1" destOrd="0" presId="urn:microsoft.com/office/officeart/2008/layout/HalfCircleOrganizationChart"/>
    <dgm:cxn modelId="{90E594F8-6438-4A92-925E-D5004B5A1C18}" type="presParOf" srcId="{77FF8CBC-4B6F-4541-9934-BFABA8B1033F}" destId="{9EC30EB1-50DB-4015-8BD7-52FB65BC454C}" srcOrd="2" destOrd="0" presId="urn:microsoft.com/office/officeart/2008/layout/HalfCircleOrganizationChart"/>
    <dgm:cxn modelId="{E41BC6F1-1A51-47B2-AADD-6D796827EA71}" type="presParOf" srcId="{77FF8CBC-4B6F-4541-9934-BFABA8B1033F}" destId="{02897553-9D89-471E-897E-151F00402422}" srcOrd="3" destOrd="0" presId="urn:microsoft.com/office/officeart/2008/layout/HalfCircleOrganizationChart"/>
    <dgm:cxn modelId="{1F56940E-9048-4337-B604-6C100CB97642}" type="presParOf" srcId="{6A19CDE0-0362-4978-8A94-9C79DFD93BE3}" destId="{B38B69D7-55C2-4822-B924-D42F416AACAE}" srcOrd="1" destOrd="0" presId="urn:microsoft.com/office/officeart/2008/layout/HalfCircleOrganizationChart"/>
    <dgm:cxn modelId="{BE802F00-658C-4C7C-9C83-1E0939CED8DE}" type="presParOf" srcId="{6A19CDE0-0362-4978-8A94-9C79DFD93BE3}" destId="{6D2EC199-7A34-4C99-A875-A403D6B30B1B}" srcOrd="2" destOrd="0" presId="urn:microsoft.com/office/officeart/2008/layout/HalfCircleOrganizationChart"/>
    <dgm:cxn modelId="{F36916B3-C947-4E36-AF85-60AB636C86FD}" type="presParOf" srcId="{F10BE577-7929-4FDC-82CB-E2FC5AB64BCE}" destId="{FEA6FF1D-9DD2-4673-B42A-4961B38D1B0D}" srcOrd="2" destOrd="0" presId="urn:microsoft.com/office/officeart/2008/layout/HalfCircleOrganizationChart"/>
    <dgm:cxn modelId="{4C9326DE-2A55-4C7E-878E-6D2973532C1D}" type="presParOf" srcId="{F10BE577-7929-4FDC-82CB-E2FC5AB64BCE}" destId="{DAA16153-2520-4F09-8DE4-9B8D78C9CD61}" srcOrd="3" destOrd="0" presId="urn:microsoft.com/office/officeart/2008/layout/HalfCircleOrganizationChart"/>
    <dgm:cxn modelId="{9077D943-38B6-4A77-84C9-B3BE8BB32EBA}" type="presParOf" srcId="{DAA16153-2520-4F09-8DE4-9B8D78C9CD61}" destId="{3F6BAE76-8332-415E-A918-40E3A21E1ECA}" srcOrd="0" destOrd="0" presId="urn:microsoft.com/office/officeart/2008/layout/HalfCircleOrganizationChart"/>
    <dgm:cxn modelId="{0A3C7C3B-2EB4-41A5-A3F4-7B37B48D118E}" type="presParOf" srcId="{3F6BAE76-8332-415E-A918-40E3A21E1ECA}" destId="{6B084A38-6700-4946-9A45-6A3E759B732E}" srcOrd="0" destOrd="0" presId="urn:microsoft.com/office/officeart/2008/layout/HalfCircleOrganizationChart"/>
    <dgm:cxn modelId="{B348DE81-56A6-42ED-A2BC-CEEC6885A995}" type="presParOf" srcId="{3F6BAE76-8332-415E-A918-40E3A21E1ECA}" destId="{43B4060B-1848-416D-9BFE-CB2F6660D597}" srcOrd="1" destOrd="0" presId="urn:microsoft.com/office/officeart/2008/layout/HalfCircleOrganizationChart"/>
    <dgm:cxn modelId="{ECC3C7C8-9560-403F-8336-140B1625DF7B}" type="presParOf" srcId="{3F6BAE76-8332-415E-A918-40E3A21E1ECA}" destId="{835890DA-5FCF-4431-B475-BA21198AD469}" srcOrd="2" destOrd="0" presId="urn:microsoft.com/office/officeart/2008/layout/HalfCircleOrganizationChart"/>
    <dgm:cxn modelId="{404C79C4-E608-4E1F-8810-B07E5D2519C8}" type="presParOf" srcId="{3F6BAE76-8332-415E-A918-40E3A21E1ECA}" destId="{C9B58188-E2DE-460C-B400-C5E86BE0036D}" srcOrd="3" destOrd="0" presId="urn:microsoft.com/office/officeart/2008/layout/HalfCircleOrganizationChart"/>
    <dgm:cxn modelId="{1AA33B77-7D33-4ED2-8F8D-4C95907783E0}" type="presParOf" srcId="{DAA16153-2520-4F09-8DE4-9B8D78C9CD61}" destId="{A37B8D23-9EA0-46CD-A915-48CF16A20391}" srcOrd="1" destOrd="0" presId="urn:microsoft.com/office/officeart/2008/layout/HalfCircleOrganizationChart"/>
    <dgm:cxn modelId="{049C4B7D-6B03-48DA-A505-08EEA1744F7B}" type="presParOf" srcId="{DAA16153-2520-4F09-8DE4-9B8D78C9CD61}" destId="{9E2007C4-7C5C-454B-B61A-AE04F7A8A547}" srcOrd="2" destOrd="0" presId="urn:microsoft.com/office/officeart/2008/layout/HalfCircleOrganizationChart"/>
    <dgm:cxn modelId="{C0341460-56A9-4457-8077-E728CC6C3254}" type="presParOf" srcId="{D5046932-298C-4F82-A23C-666A821EFB1F}" destId="{9C678CE4-2962-4FA2-BF30-7C4377ADA79A}" srcOrd="2" destOrd="0" presId="urn:microsoft.com/office/officeart/2008/layout/HalfCircleOrganizationChart"/>
    <dgm:cxn modelId="{8DEDA30B-82BD-4817-83B4-A30AC22AC651}" type="presParOf" srcId="{A0E5C5E0-53BF-4DA1-A77E-CF86F87656A1}" destId="{446E577C-1727-4FB3-BAB6-C94A814BF6D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6FF1D-9DD2-4673-B42A-4961B38D1B0D}">
      <dsp:nvSpPr>
        <dsp:cNvPr id="0" name=""/>
        <dsp:cNvSpPr/>
      </dsp:nvSpPr>
      <dsp:spPr>
        <a:xfrm>
          <a:off x="4714243" y="1657930"/>
          <a:ext cx="524745" cy="1152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157"/>
              </a:lnTo>
              <a:lnTo>
                <a:pt x="524745" y="115215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37A67-B281-4151-9DA4-87212F941B55}">
      <dsp:nvSpPr>
        <dsp:cNvPr id="0" name=""/>
        <dsp:cNvSpPr/>
      </dsp:nvSpPr>
      <dsp:spPr>
        <a:xfrm>
          <a:off x="4714243" y="1657930"/>
          <a:ext cx="524745" cy="342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225"/>
              </a:lnTo>
              <a:lnTo>
                <a:pt x="524745" y="342225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E6519-AC60-46D3-8400-CD039B7AC056}">
      <dsp:nvSpPr>
        <dsp:cNvPr id="0" name=""/>
        <dsp:cNvSpPr/>
      </dsp:nvSpPr>
      <dsp:spPr>
        <a:xfrm>
          <a:off x="2643781" y="847997"/>
          <a:ext cx="2070462" cy="239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778"/>
              </a:lnTo>
              <a:lnTo>
                <a:pt x="2070462" y="119778"/>
              </a:lnTo>
              <a:lnTo>
                <a:pt x="2070462" y="23955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60D1A-0B09-4D8B-9B16-88133245B093}">
      <dsp:nvSpPr>
        <dsp:cNvPr id="0" name=""/>
        <dsp:cNvSpPr/>
      </dsp:nvSpPr>
      <dsp:spPr>
        <a:xfrm>
          <a:off x="3333935" y="1657930"/>
          <a:ext cx="524745" cy="1152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157"/>
              </a:lnTo>
              <a:lnTo>
                <a:pt x="524745" y="115215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13999-9B30-4438-BFBA-241834481219}">
      <dsp:nvSpPr>
        <dsp:cNvPr id="0" name=""/>
        <dsp:cNvSpPr/>
      </dsp:nvSpPr>
      <dsp:spPr>
        <a:xfrm>
          <a:off x="3333935" y="1657930"/>
          <a:ext cx="524745" cy="342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225"/>
              </a:lnTo>
              <a:lnTo>
                <a:pt x="524745" y="342225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0025E3-5A33-4D83-9F0B-67F599DECF8E}">
      <dsp:nvSpPr>
        <dsp:cNvPr id="0" name=""/>
        <dsp:cNvSpPr/>
      </dsp:nvSpPr>
      <dsp:spPr>
        <a:xfrm>
          <a:off x="2643781" y="847997"/>
          <a:ext cx="690154" cy="239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778"/>
              </a:lnTo>
              <a:lnTo>
                <a:pt x="690154" y="119778"/>
              </a:lnTo>
              <a:lnTo>
                <a:pt x="690154" y="23955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0EA96-2089-4F68-B803-DF9324491643}">
      <dsp:nvSpPr>
        <dsp:cNvPr id="0" name=""/>
        <dsp:cNvSpPr/>
      </dsp:nvSpPr>
      <dsp:spPr>
        <a:xfrm>
          <a:off x="1953627" y="1657930"/>
          <a:ext cx="524745" cy="1962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2090"/>
              </a:lnTo>
              <a:lnTo>
                <a:pt x="524745" y="196209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8441C-DA6B-4432-A968-EA18BE0197BE}">
      <dsp:nvSpPr>
        <dsp:cNvPr id="0" name=""/>
        <dsp:cNvSpPr/>
      </dsp:nvSpPr>
      <dsp:spPr>
        <a:xfrm>
          <a:off x="1953627" y="1657930"/>
          <a:ext cx="524745" cy="1152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157"/>
              </a:lnTo>
              <a:lnTo>
                <a:pt x="524745" y="115215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1A912-5A71-469D-90CB-32F3D8EDF422}">
      <dsp:nvSpPr>
        <dsp:cNvPr id="0" name=""/>
        <dsp:cNvSpPr/>
      </dsp:nvSpPr>
      <dsp:spPr>
        <a:xfrm>
          <a:off x="1953627" y="1657930"/>
          <a:ext cx="524745" cy="342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225"/>
              </a:lnTo>
              <a:lnTo>
                <a:pt x="524745" y="342225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2CFEA-7F22-4714-87F6-65259E2A8402}">
      <dsp:nvSpPr>
        <dsp:cNvPr id="0" name=""/>
        <dsp:cNvSpPr/>
      </dsp:nvSpPr>
      <dsp:spPr>
        <a:xfrm>
          <a:off x="1953627" y="847997"/>
          <a:ext cx="690154" cy="239557"/>
        </a:xfrm>
        <a:custGeom>
          <a:avLst/>
          <a:gdLst/>
          <a:ahLst/>
          <a:cxnLst/>
          <a:rect l="0" t="0" r="0" b="0"/>
          <a:pathLst>
            <a:path>
              <a:moveTo>
                <a:pt x="690154" y="0"/>
              </a:moveTo>
              <a:lnTo>
                <a:pt x="690154" y="119778"/>
              </a:lnTo>
              <a:lnTo>
                <a:pt x="0" y="119778"/>
              </a:lnTo>
              <a:lnTo>
                <a:pt x="0" y="23955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9E943-5169-4421-8FD5-217D00576861}">
      <dsp:nvSpPr>
        <dsp:cNvPr id="0" name=""/>
        <dsp:cNvSpPr/>
      </dsp:nvSpPr>
      <dsp:spPr>
        <a:xfrm>
          <a:off x="573319" y="1657930"/>
          <a:ext cx="524745" cy="1962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2090"/>
              </a:lnTo>
              <a:lnTo>
                <a:pt x="524745" y="196209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93F2B-2F55-485B-A10D-C7E363E2D1A4}">
      <dsp:nvSpPr>
        <dsp:cNvPr id="0" name=""/>
        <dsp:cNvSpPr/>
      </dsp:nvSpPr>
      <dsp:spPr>
        <a:xfrm>
          <a:off x="573319" y="1657930"/>
          <a:ext cx="524745" cy="1152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157"/>
              </a:lnTo>
              <a:lnTo>
                <a:pt x="524745" y="115215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03BED-C0E9-4B75-82A9-31B17926D6C1}">
      <dsp:nvSpPr>
        <dsp:cNvPr id="0" name=""/>
        <dsp:cNvSpPr/>
      </dsp:nvSpPr>
      <dsp:spPr>
        <a:xfrm>
          <a:off x="573319" y="1657930"/>
          <a:ext cx="524745" cy="342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225"/>
              </a:lnTo>
              <a:lnTo>
                <a:pt x="524745" y="342225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2127A-ED49-4721-AFD5-1379154689BF}">
      <dsp:nvSpPr>
        <dsp:cNvPr id="0" name=""/>
        <dsp:cNvSpPr/>
      </dsp:nvSpPr>
      <dsp:spPr>
        <a:xfrm>
          <a:off x="573319" y="847997"/>
          <a:ext cx="2070462" cy="239557"/>
        </a:xfrm>
        <a:custGeom>
          <a:avLst/>
          <a:gdLst/>
          <a:ahLst/>
          <a:cxnLst/>
          <a:rect l="0" t="0" r="0" b="0"/>
          <a:pathLst>
            <a:path>
              <a:moveTo>
                <a:pt x="2070462" y="0"/>
              </a:moveTo>
              <a:lnTo>
                <a:pt x="2070462" y="119778"/>
              </a:lnTo>
              <a:lnTo>
                <a:pt x="0" y="119778"/>
              </a:lnTo>
              <a:lnTo>
                <a:pt x="0" y="23955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CCE7D-843C-4EBB-98A8-629F221499CA}">
      <dsp:nvSpPr>
        <dsp:cNvPr id="0" name=""/>
        <dsp:cNvSpPr/>
      </dsp:nvSpPr>
      <dsp:spPr>
        <a:xfrm>
          <a:off x="978285" y="277622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B132E-DDF7-4FDC-B88D-A01A421EDF28}">
      <dsp:nvSpPr>
        <dsp:cNvPr id="0" name=""/>
        <dsp:cNvSpPr/>
      </dsp:nvSpPr>
      <dsp:spPr>
        <a:xfrm>
          <a:off x="978285" y="277622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F1434-FB0B-4308-83E9-E7CC5ECB666C}">
      <dsp:nvSpPr>
        <dsp:cNvPr id="0" name=""/>
        <dsp:cNvSpPr/>
      </dsp:nvSpPr>
      <dsp:spPr>
        <a:xfrm>
          <a:off x="693097" y="380289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Lab2-Review</a:t>
          </a:r>
        </a:p>
      </dsp:txBody>
      <dsp:txXfrm>
        <a:off x="693097" y="380289"/>
        <a:ext cx="1140750" cy="365040"/>
      </dsp:txXfrm>
    </dsp:sp>
    <dsp:sp modelId="{6C76A425-DC56-4215-8F15-46EC27EC6AAA}">
      <dsp:nvSpPr>
        <dsp:cNvPr id="0" name=""/>
        <dsp:cNvSpPr/>
      </dsp:nvSpPr>
      <dsp:spPr>
        <a:xfrm>
          <a:off x="2358593" y="277622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6AE5E-3E8B-4AB3-B1CF-EBDC333AFF89}">
      <dsp:nvSpPr>
        <dsp:cNvPr id="0" name=""/>
        <dsp:cNvSpPr/>
      </dsp:nvSpPr>
      <dsp:spPr>
        <a:xfrm>
          <a:off x="2358593" y="277622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D3CBB-A727-4419-A7DB-2C1850FCAEAC}">
      <dsp:nvSpPr>
        <dsp:cNvPr id="0" name=""/>
        <dsp:cNvSpPr/>
      </dsp:nvSpPr>
      <dsp:spPr>
        <a:xfrm>
          <a:off x="2073405" y="380289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>
              <a:latin typeface="Calibri Light" panose="020F0302020204030204"/>
            </a:rPr>
            <a:t>CSS</a:t>
          </a:r>
          <a:endParaRPr lang="en-GB" sz="1300" kern="1200"/>
        </a:p>
      </dsp:txBody>
      <dsp:txXfrm>
        <a:off x="2073405" y="380289"/>
        <a:ext cx="1140750" cy="365040"/>
      </dsp:txXfrm>
    </dsp:sp>
    <dsp:sp modelId="{AE03FC53-9DA7-44BE-83EE-7C161EBDD05C}">
      <dsp:nvSpPr>
        <dsp:cNvPr id="0" name=""/>
        <dsp:cNvSpPr/>
      </dsp:nvSpPr>
      <dsp:spPr>
        <a:xfrm>
          <a:off x="288131" y="1087555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E835FD-A775-4A97-A9E0-29BEB2E471DD}">
      <dsp:nvSpPr>
        <dsp:cNvPr id="0" name=""/>
        <dsp:cNvSpPr/>
      </dsp:nvSpPr>
      <dsp:spPr>
        <a:xfrm>
          <a:off x="288131" y="1087555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637CD-3122-4F7A-8487-314B1316D91A}">
      <dsp:nvSpPr>
        <dsp:cNvPr id="0" name=""/>
        <dsp:cNvSpPr/>
      </dsp:nvSpPr>
      <dsp:spPr>
        <a:xfrm>
          <a:off x="2943" y="1190222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About CSS</a:t>
          </a:r>
        </a:p>
      </dsp:txBody>
      <dsp:txXfrm>
        <a:off x="2943" y="1190222"/>
        <a:ext cx="1140750" cy="365040"/>
      </dsp:txXfrm>
    </dsp:sp>
    <dsp:sp modelId="{66C8CE8B-20B5-4B77-B2A5-C54F9474D90A}">
      <dsp:nvSpPr>
        <dsp:cNvPr id="0" name=""/>
        <dsp:cNvSpPr/>
      </dsp:nvSpPr>
      <dsp:spPr>
        <a:xfrm>
          <a:off x="1029619" y="1897487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08F09-8F10-415F-B6CF-3A70795E5136}">
      <dsp:nvSpPr>
        <dsp:cNvPr id="0" name=""/>
        <dsp:cNvSpPr/>
      </dsp:nvSpPr>
      <dsp:spPr>
        <a:xfrm>
          <a:off x="1029619" y="1897487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E5F16-62DD-4B59-98FE-DC97C18E19DE}">
      <dsp:nvSpPr>
        <dsp:cNvPr id="0" name=""/>
        <dsp:cNvSpPr/>
      </dsp:nvSpPr>
      <dsp:spPr>
        <a:xfrm>
          <a:off x="744431" y="2000155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CSS vs HTML</a:t>
          </a:r>
        </a:p>
      </dsp:txBody>
      <dsp:txXfrm>
        <a:off x="744431" y="2000155"/>
        <a:ext cx="1140750" cy="365040"/>
      </dsp:txXfrm>
    </dsp:sp>
    <dsp:sp modelId="{0BC30A1C-F3C8-4AEC-A533-501EDB12C714}">
      <dsp:nvSpPr>
        <dsp:cNvPr id="0" name=""/>
        <dsp:cNvSpPr/>
      </dsp:nvSpPr>
      <dsp:spPr>
        <a:xfrm>
          <a:off x="1029619" y="2707420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4800C-878F-481A-A958-FC0F1FBC6180}">
      <dsp:nvSpPr>
        <dsp:cNvPr id="0" name=""/>
        <dsp:cNvSpPr/>
      </dsp:nvSpPr>
      <dsp:spPr>
        <a:xfrm>
          <a:off x="1029619" y="2707420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DAAC-2B69-4EFC-9C59-F7FFDEAB5935}">
      <dsp:nvSpPr>
        <dsp:cNvPr id="0" name=""/>
        <dsp:cNvSpPr/>
      </dsp:nvSpPr>
      <dsp:spPr>
        <a:xfrm>
          <a:off x="744431" y="2810088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What CSS?</a:t>
          </a:r>
        </a:p>
      </dsp:txBody>
      <dsp:txXfrm>
        <a:off x="744431" y="2810088"/>
        <a:ext cx="1140750" cy="365040"/>
      </dsp:txXfrm>
    </dsp:sp>
    <dsp:sp modelId="{39F41CE4-2E34-4878-B9DB-008029D34AD5}">
      <dsp:nvSpPr>
        <dsp:cNvPr id="0" name=""/>
        <dsp:cNvSpPr/>
      </dsp:nvSpPr>
      <dsp:spPr>
        <a:xfrm>
          <a:off x="1029619" y="3517353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C3F54-0338-4DEF-B565-0AF737A63328}">
      <dsp:nvSpPr>
        <dsp:cNvPr id="0" name=""/>
        <dsp:cNvSpPr/>
      </dsp:nvSpPr>
      <dsp:spPr>
        <a:xfrm>
          <a:off x="1029619" y="3517353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BE267-121F-4F05-A2F1-1732CA35D8CA}">
      <dsp:nvSpPr>
        <dsp:cNvPr id="0" name=""/>
        <dsp:cNvSpPr/>
      </dsp:nvSpPr>
      <dsp:spPr>
        <a:xfrm>
          <a:off x="744431" y="3620021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Why CSS?</a:t>
          </a:r>
        </a:p>
      </dsp:txBody>
      <dsp:txXfrm>
        <a:off x="744431" y="3620021"/>
        <a:ext cx="1140750" cy="365040"/>
      </dsp:txXfrm>
    </dsp:sp>
    <dsp:sp modelId="{AB8E7BF1-EA0A-4069-B6F6-428552F6C8C5}">
      <dsp:nvSpPr>
        <dsp:cNvPr id="0" name=""/>
        <dsp:cNvSpPr/>
      </dsp:nvSpPr>
      <dsp:spPr>
        <a:xfrm>
          <a:off x="1668439" y="1087555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23ECC-9511-4289-B6DE-717AC9EA6C34}">
      <dsp:nvSpPr>
        <dsp:cNvPr id="0" name=""/>
        <dsp:cNvSpPr/>
      </dsp:nvSpPr>
      <dsp:spPr>
        <a:xfrm>
          <a:off x="1668439" y="1087555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F40C1-F824-4254-A6BB-FC3A232C7419}">
      <dsp:nvSpPr>
        <dsp:cNvPr id="0" name=""/>
        <dsp:cNvSpPr/>
      </dsp:nvSpPr>
      <dsp:spPr>
        <a:xfrm>
          <a:off x="1383251" y="1190222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Using CSS</a:t>
          </a:r>
        </a:p>
      </dsp:txBody>
      <dsp:txXfrm>
        <a:off x="1383251" y="1190222"/>
        <a:ext cx="1140750" cy="365040"/>
      </dsp:txXfrm>
    </dsp:sp>
    <dsp:sp modelId="{E5076B69-E7C2-40F7-9F00-F56C0E3F7346}">
      <dsp:nvSpPr>
        <dsp:cNvPr id="0" name=""/>
        <dsp:cNvSpPr/>
      </dsp:nvSpPr>
      <dsp:spPr>
        <a:xfrm>
          <a:off x="2409927" y="1897487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FE0B0-BE25-40F2-ACB7-02AD186B0094}">
      <dsp:nvSpPr>
        <dsp:cNvPr id="0" name=""/>
        <dsp:cNvSpPr/>
      </dsp:nvSpPr>
      <dsp:spPr>
        <a:xfrm>
          <a:off x="2409927" y="1897487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FEAEC-05C8-4149-B35C-32ACF3A08E25}">
      <dsp:nvSpPr>
        <dsp:cNvPr id="0" name=""/>
        <dsp:cNvSpPr/>
      </dsp:nvSpPr>
      <dsp:spPr>
        <a:xfrm>
          <a:off x="2124739" y="2000155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Inline</a:t>
          </a:r>
        </a:p>
      </dsp:txBody>
      <dsp:txXfrm>
        <a:off x="2124739" y="2000155"/>
        <a:ext cx="1140750" cy="365040"/>
      </dsp:txXfrm>
    </dsp:sp>
    <dsp:sp modelId="{167F50CF-C107-40F3-8272-5C548274D28A}">
      <dsp:nvSpPr>
        <dsp:cNvPr id="0" name=""/>
        <dsp:cNvSpPr/>
      </dsp:nvSpPr>
      <dsp:spPr>
        <a:xfrm>
          <a:off x="2409927" y="2707420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95FE3-F4C0-491C-A7E4-7B703B9FEB6B}">
      <dsp:nvSpPr>
        <dsp:cNvPr id="0" name=""/>
        <dsp:cNvSpPr/>
      </dsp:nvSpPr>
      <dsp:spPr>
        <a:xfrm>
          <a:off x="2409927" y="2707420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2B17F-EA39-4CC2-81C3-C0BB37EF14D3}">
      <dsp:nvSpPr>
        <dsp:cNvPr id="0" name=""/>
        <dsp:cNvSpPr/>
      </dsp:nvSpPr>
      <dsp:spPr>
        <a:xfrm>
          <a:off x="2124739" y="2810088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Embedded</a:t>
          </a:r>
        </a:p>
      </dsp:txBody>
      <dsp:txXfrm>
        <a:off x="2124739" y="2810088"/>
        <a:ext cx="1140750" cy="365040"/>
      </dsp:txXfrm>
    </dsp:sp>
    <dsp:sp modelId="{4CEC53C2-E28D-4528-9F53-44D2E68F8246}">
      <dsp:nvSpPr>
        <dsp:cNvPr id="0" name=""/>
        <dsp:cNvSpPr/>
      </dsp:nvSpPr>
      <dsp:spPr>
        <a:xfrm>
          <a:off x="2409927" y="3517353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E5342-C0F9-46D6-88DE-AB99AFCB9A99}">
      <dsp:nvSpPr>
        <dsp:cNvPr id="0" name=""/>
        <dsp:cNvSpPr/>
      </dsp:nvSpPr>
      <dsp:spPr>
        <a:xfrm>
          <a:off x="2409927" y="3517353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07F1E-3B7A-49F0-A68A-61161BA0493A}">
      <dsp:nvSpPr>
        <dsp:cNvPr id="0" name=""/>
        <dsp:cNvSpPr/>
      </dsp:nvSpPr>
      <dsp:spPr>
        <a:xfrm>
          <a:off x="2124739" y="3620021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External</a:t>
          </a:r>
        </a:p>
      </dsp:txBody>
      <dsp:txXfrm>
        <a:off x="2124739" y="3620021"/>
        <a:ext cx="1140750" cy="365040"/>
      </dsp:txXfrm>
    </dsp:sp>
    <dsp:sp modelId="{6F3B12CB-D4EE-4E5E-9171-9045E54A2575}">
      <dsp:nvSpPr>
        <dsp:cNvPr id="0" name=""/>
        <dsp:cNvSpPr/>
      </dsp:nvSpPr>
      <dsp:spPr>
        <a:xfrm>
          <a:off x="3048747" y="1087555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E50F8-AA95-43B1-A549-01F82C1C3378}">
      <dsp:nvSpPr>
        <dsp:cNvPr id="0" name=""/>
        <dsp:cNvSpPr/>
      </dsp:nvSpPr>
      <dsp:spPr>
        <a:xfrm>
          <a:off x="3048747" y="1087555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3A9C8-6195-42D1-A488-D8115D30F72A}">
      <dsp:nvSpPr>
        <dsp:cNvPr id="0" name=""/>
        <dsp:cNvSpPr/>
      </dsp:nvSpPr>
      <dsp:spPr>
        <a:xfrm>
          <a:off x="2763559" y="1190222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CSS Formatting</a:t>
          </a:r>
        </a:p>
      </dsp:txBody>
      <dsp:txXfrm>
        <a:off x="2763559" y="1190222"/>
        <a:ext cx="1140750" cy="365040"/>
      </dsp:txXfrm>
    </dsp:sp>
    <dsp:sp modelId="{1A1D3EC8-6734-454B-8970-4C7BD283853A}">
      <dsp:nvSpPr>
        <dsp:cNvPr id="0" name=""/>
        <dsp:cNvSpPr/>
      </dsp:nvSpPr>
      <dsp:spPr>
        <a:xfrm>
          <a:off x="3790235" y="1897487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9156A-467B-48DD-BA8A-ECDB53E66ADA}">
      <dsp:nvSpPr>
        <dsp:cNvPr id="0" name=""/>
        <dsp:cNvSpPr/>
      </dsp:nvSpPr>
      <dsp:spPr>
        <a:xfrm>
          <a:off x="3790235" y="1897487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30536-5389-40FD-9F3C-07203C99B18A}">
      <dsp:nvSpPr>
        <dsp:cNvPr id="0" name=""/>
        <dsp:cNvSpPr/>
      </dsp:nvSpPr>
      <dsp:spPr>
        <a:xfrm>
          <a:off x="3505047" y="2000155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Colour</a:t>
          </a:r>
        </a:p>
      </dsp:txBody>
      <dsp:txXfrm>
        <a:off x="3505047" y="2000155"/>
        <a:ext cx="1140750" cy="365040"/>
      </dsp:txXfrm>
    </dsp:sp>
    <dsp:sp modelId="{4B8FBCBD-CC1C-47C6-BAEC-E3E96F8C9E0D}">
      <dsp:nvSpPr>
        <dsp:cNvPr id="0" name=""/>
        <dsp:cNvSpPr/>
      </dsp:nvSpPr>
      <dsp:spPr>
        <a:xfrm>
          <a:off x="3790235" y="2707420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E5DF4-BEE0-4061-9BF3-52DECE747088}">
      <dsp:nvSpPr>
        <dsp:cNvPr id="0" name=""/>
        <dsp:cNvSpPr/>
      </dsp:nvSpPr>
      <dsp:spPr>
        <a:xfrm>
          <a:off x="3790235" y="2707420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F0882-DB07-42C4-864E-069DF045D3BA}">
      <dsp:nvSpPr>
        <dsp:cNvPr id="0" name=""/>
        <dsp:cNvSpPr/>
      </dsp:nvSpPr>
      <dsp:spPr>
        <a:xfrm>
          <a:off x="3505047" y="2810088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Text</a:t>
          </a:r>
        </a:p>
      </dsp:txBody>
      <dsp:txXfrm>
        <a:off x="3505047" y="2810088"/>
        <a:ext cx="1140750" cy="365040"/>
      </dsp:txXfrm>
    </dsp:sp>
    <dsp:sp modelId="{90A74D7B-8265-4969-8765-8A4BDB04069F}">
      <dsp:nvSpPr>
        <dsp:cNvPr id="0" name=""/>
        <dsp:cNvSpPr/>
      </dsp:nvSpPr>
      <dsp:spPr>
        <a:xfrm>
          <a:off x="4429055" y="1087555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86B7B-72E9-4CC8-AC8E-6A137381788E}">
      <dsp:nvSpPr>
        <dsp:cNvPr id="0" name=""/>
        <dsp:cNvSpPr/>
      </dsp:nvSpPr>
      <dsp:spPr>
        <a:xfrm>
          <a:off x="4429055" y="1087555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1A4EB-B191-4E30-A9AB-0DC2E16A96CC}">
      <dsp:nvSpPr>
        <dsp:cNvPr id="0" name=""/>
        <dsp:cNvSpPr/>
      </dsp:nvSpPr>
      <dsp:spPr>
        <a:xfrm>
          <a:off x="4143867" y="1190222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CSS Grouping</a:t>
          </a:r>
        </a:p>
      </dsp:txBody>
      <dsp:txXfrm>
        <a:off x="4143867" y="1190222"/>
        <a:ext cx="1140750" cy="365040"/>
      </dsp:txXfrm>
    </dsp:sp>
    <dsp:sp modelId="{B054BC9E-1059-4223-B7CA-676EEB90006A}">
      <dsp:nvSpPr>
        <dsp:cNvPr id="0" name=""/>
        <dsp:cNvSpPr/>
      </dsp:nvSpPr>
      <dsp:spPr>
        <a:xfrm>
          <a:off x="5170543" y="1897487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30EB1-50DB-4015-8BD7-52FB65BC454C}">
      <dsp:nvSpPr>
        <dsp:cNvPr id="0" name=""/>
        <dsp:cNvSpPr/>
      </dsp:nvSpPr>
      <dsp:spPr>
        <a:xfrm>
          <a:off x="5170543" y="1897487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3B88D-CD43-44E4-AB36-1DF44ED96523}">
      <dsp:nvSpPr>
        <dsp:cNvPr id="0" name=""/>
        <dsp:cNvSpPr/>
      </dsp:nvSpPr>
      <dsp:spPr>
        <a:xfrm>
          <a:off x="4885355" y="2000155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Identify element</a:t>
          </a:r>
        </a:p>
      </dsp:txBody>
      <dsp:txXfrm>
        <a:off x="4885355" y="2000155"/>
        <a:ext cx="1140750" cy="365040"/>
      </dsp:txXfrm>
    </dsp:sp>
    <dsp:sp modelId="{43B4060B-1848-416D-9BFE-CB2F6660D597}">
      <dsp:nvSpPr>
        <dsp:cNvPr id="0" name=""/>
        <dsp:cNvSpPr/>
      </dsp:nvSpPr>
      <dsp:spPr>
        <a:xfrm>
          <a:off x="5170543" y="2707420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890DA-5FCF-4431-B475-BA21198AD469}">
      <dsp:nvSpPr>
        <dsp:cNvPr id="0" name=""/>
        <dsp:cNvSpPr/>
      </dsp:nvSpPr>
      <dsp:spPr>
        <a:xfrm>
          <a:off x="5170543" y="2707420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84A38-6700-4946-9A45-6A3E759B732E}">
      <dsp:nvSpPr>
        <dsp:cNvPr id="0" name=""/>
        <dsp:cNvSpPr/>
      </dsp:nvSpPr>
      <dsp:spPr>
        <a:xfrm>
          <a:off x="4885355" y="2810088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Group elements</a:t>
          </a:r>
        </a:p>
      </dsp:txBody>
      <dsp:txXfrm>
        <a:off x="4885355" y="2810088"/>
        <a:ext cx="1140750" cy="365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6FF1D-9DD2-4673-B42A-4961B38D1B0D}">
      <dsp:nvSpPr>
        <dsp:cNvPr id="0" name=""/>
        <dsp:cNvSpPr/>
      </dsp:nvSpPr>
      <dsp:spPr>
        <a:xfrm>
          <a:off x="4714243" y="1657930"/>
          <a:ext cx="524745" cy="1152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157"/>
              </a:lnTo>
              <a:lnTo>
                <a:pt x="524745" y="115215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37A67-B281-4151-9DA4-87212F941B55}">
      <dsp:nvSpPr>
        <dsp:cNvPr id="0" name=""/>
        <dsp:cNvSpPr/>
      </dsp:nvSpPr>
      <dsp:spPr>
        <a:xfrm>
          <a:off x="4714243" y="1657930"/>
          <a:ext cx="524745" cy="342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225"/>
              </a:lnTo>
              <a:lnTo>
                <a:pt x="524745" y="342225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E6519-AC60-46D3-8400-CD039B7AC056}">
      <dsp:nvSpPr>
        <dsp:cNvPr id="0" name=""/>
        <dsp:cNvSpPr/>
      </dsp:nvSpPr>
      <dsp:spPr>
        <a:xfrm>
          <a:off x="2643781" y="847997"/>
          <a:ext cx="2070462" cy="239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778"/>
              </a:lnTo>
              <a:lnTo>
                <a:pt x="2070462" y="119778"/>
              </a:lnTo>
              <a:lnTo>
                <a:pt x="2070462" y="23955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60D1A-0B09-4D8B-9B16-88133245B093}">
      <dsp:nvSpPr>
        <dsp:cNvPr id="0" name=""/>
        <dsp:cNvSpPr/>
      </dsp:nvSpPr>
      <dsp:spPr>
        <a:xfrm>
          <a:off x="3333935" y="1657930"/>
          <a:ext cx="524745" cy="1152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157"/>
              </a:lnTo>
              <a:lnTo>
                <a:pt x="524745" y="115215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13999-9B30-4438-BFBA-241834481219}">
      <dsp:nvSpPr>
        <dsp:cNvPr id="0" name=""/>
        <dsp:cNvSpPr/>
      </dsp:nvSpPr>
      <dsp:spPr>
        <a:xfrm>
          <a:off x="3333935" y="1657930"/>
          <a:ext cx="524745" cy="342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225"/>
              </a:lnTo>
              <a:lnTo>
                <a:pt x="524745" y="342225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0025E3-5A33-4D83-9F0B-67F599DECF8E}">
      <dsp:nvSpPr>
        <dsp:cNvPr id="0" name=""/>
        <dsp:cNvSpPr/>
      </dsp:nvSpPr>
      <dsp:spPr>
        <a:xfrm>
          <a:off x="2643781" y="847997"/>
          <a:ext cx="690154" cy="239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778"/>
              </a:lnTo>
              <a:lnTo>
                <a:pt x="690154" y="119778"/>
              </a:lnTo>
              <a:lnTo>
                <a:pt x="690154" y="23955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0EA96-2089-4F68-B803-DF9324491643}">
      <dsp:nvSpPr>
        <dsp:cNvPr id="0" name=""/>
        <dsp:cNvSpPr/>
      </dsp:nvSpPr>
      <dsp:spPr>
        <a:xfrm>
          <a:off x="1953627" y="1657930"/>
          <a:ext cx="524745" cy="1962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2090"/>
              </a:lnTo>
              <a:lnTo>
                <a:pt x="524745" y="196209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8441C-DA6B-4432-A968-EA18BE0197BE}">
      <dsp:nvSpPr>
        <dsp:cNvPr id="0" name=""/>
        <dsp:cNvSpPr/>
      </dsp:nvSpPr>
      <dsp:spPr>
        <a:xfrm>
          <a:off x="1953627" y="1657930"/>
          <a:ext cx="524745" cy="1152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157"/>
              </a:lnTo>
              <a:lnTo>
                <a:pt x="524745" y="115215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1A912-5A71-469D-90CB-32F3D8EDF422}">
      <dsp:nvSpPr>
        <dsp:cNvPr id="0" name=""/>
        <dsp:cNvSpPr/>
      </dsp:nvSpPr>
      <dsp:spPr>
        <a:xfrm>
          <a:off x="1953627" y="1657930"/>
          <a:ext cx="524745" cy="342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225"/>
              </a:lnTo>
              <a:lnTo>
                <a:pt x="524745" y="342225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2CFEA-7F22-4714-87F6-65259E2A8402}">
      <dsp:nvSpPr>
        <dsp:cNvPr id="0" name=""/>
        <dsp:cNvSpPr/>
      </dsp:nvSpPr>
      <dsp:spPr>
        <a:xfrm>
          <a:off x="1953627" y="847997"/>
          <a:ext cx="690154" cy="239557"/>
        </a:xfrm>
        <a:custGeom>
          <a:avLst/>
          <a:gdLst/>
          <a:ahLst/>
          <a:cxnLst/>
          <a:rect l="0" t="0" r="0" b="0"/>
          <a:pathLst>
            <a:path>
              <a:moveTo>
                <a:pt x="690154" y="0"/>
              </a:moveTo>
              <a:lnTo>
                <a:pt x="690154" y="119778"/>
              </a:lnTo>
              <a:lnTo>
                <a:pt x="0" y="119778"/>
              </a:lnTo>
              <a:lnTo>
                <a:pt x="0" y="23955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9E943-5169-4421-8FD5-217D00576861}">
      <dsp:nvSpPr>
        <dsp:cNvPr id="0" name=""/>
        <dsp:cNvSpPr/>
      </dsp:nvSpPr>
      <dsp:spPr>
        <a:xfrm>
          <a:off x="573319" y="1657930"/>
          <a:ext cx="524745" cy="1962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2090"/>
              </a:lnTo>
              <a:lnTo>
                <a:pt x="524745" y="196209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93F2B-2F55-485B-A10D-C7E363E2D1A4}">
      <dsp:nvSpPr>
        <dsp:cNvPr id="0" name=""/>
        <dsp:cNvSpPr/>
      </dsp:nvSpPr>
      <dsp:spPr>
        <a:xfrm>
          <a:off x="573319" y="1657930"/>
          <a:ext cx="524745" cy="1152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157"/>
              </a:lnTo>
              <a:lnTo>
                <a:pt x="524745" y="115215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03BED-C0E9-4B75-82A9-31B17926D6C1}">
      <dsp:nvSpPr>
        <dsp:cNvPr id="0" name=""/>
        <dsp:cNvSpPr/>
      </dsp:nvSpPr>
      <dsp:spPr>
        <a:xfrm>
          <a:off x="573319" y="1657930"/>
          <a:ext cx="524745" cy="342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225"/>
              </a:lnTo>
              <a:lnTo>
                <a:pt x="524745" y="342225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2127A-ED49-4721-AFD5-1379154689BF}">
      <dsp:nvSpPr>
        <dsp:cNvPr id="0" name=""/>
        <dsp:cNvSpPr/>
      </dsp:nvSpPr>
      <dsp:spPr>
        <a:xfrm>
          <a:off x="573319" y="847997"/>
          <a:ext cx="2070462" cy="239557"/>
        </a:xfrm>
        <a:custGeom>
          <a:avLst/>
          <a:gdLst/>
          <a:ahLst/>
          <a:cxnLst/>
          <a:rect l="0" t="0" r="0" b="0"/>
          <a:pathLst>
            <a:path>
              <a:moveTo>
                <a:pt x="2070462" y="0"/>
              </a:moveTo>
              <a:lnTo>
                <a:pt x="2070462" y="119778"/>
              </a:lnTo>
              <a:lnTo>
                <a:pt x="0" y="119778"/>
              </a:lnTo>
              <a:lnTo>
                <a:pt x="0" y="23955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CCE7D-843C-4EBB-98A8-629F221499CA}">
      <dsp:nvSpPr>
        <dsp:cNvPr id="0" name=""/>
        <dsp:cNvSpPr/>
      </dsp:nvSpPr>
      <dsp:spPr>
        <a:xfrm>
          <a:off x="978285" y="277622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B132E-DDF7-4FDC-B88D-A01A421EDF28}">
      <dsp:nvSpPr>
        <dsp:cNvPr id="0" name=""/>
        <dsp:cNvSpPr/>
      </dsp:nvSpPr>
      <dsp:spPr>
        <a:xfrm>
          <a:off x="978285" y="277622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F1434-FB0B-4308-83E9-E7CC5ECB666C}">
      <dsp:nvSpPr>
        <dsp:cNvPr id="0" name=""/>
        <dsp:cNvSpPr/>
      </dsp:nvSpPr>
      <dsp:spPr>
        <a:xfrm>
          <a:off x="693097" y="380289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Lab2-Review</a:t>
          </a:r>
        </a:p>
      </dsp:txBody>
      <dsp:txXfrm>
        <a:off x="693097" y="380289"/>
        <a:ext cx="1140750" cy="365040"/>
      </dsp:txXfrm>
    </dsp:sp>
    <dsp:sp modelId="{6C76A425-DC56-4215-8F15-46EC27EC6AAA}">
      <dsp:nvSpPr>
        <dsp:cNvPr id="0" name=""/>
        <dsp:cNvSpPr/>
      </dsp:nvSpPr>
      <dsp:spPr>
        <a:xfrm>
          <a:off x="2358593" y="277622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6AE5E-3E8B-4AB3-B1CF-EBDC333AFF89}">
      <dsp:nvSpPr>
        <dsp:cNvPr id="0" name=""/>
        <dsp:cNvSpPr/>
      </dsp:nvSpPr>
      <dsp:spPr>
        <a:xfrm>
          <a:off x="2358593" y="277622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D3CBB-A727-4419-A7DB-2C1850FCAEAC}">
      <dsp:nvSpPr>
        <dsp:cNvPr id="0" name=""/>
        <dsp:cNvSpPr/>
      </dsp:nvSpPr>
      <dsp:spPr>
        <a:xfrm>
          <a:off x="2073405" y="380289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>
              <a:latin typeface="Calibri Light" panose="020F0302020204030204"/>
            </a:rPr>
            <a:t>CSS</a:t>
          </a:r>
          <a:endParaRPr lang="en-GB" sz="1300" kern="1200"/>
        </a:p>
      </dsp:txBody>
      <dsp:txXfrm>
        <a:off x="2073405" y="380289"/>
        <a:ext cx="1140750" cy="365040"/>
      </dsp:txXfrm>
    </dsp:sp>
    <dsp:sp modelId="{AE03FC53-9DA7-44BE-83EE-7C161EBDD05C}">
      <dsp:nvSpPr>
        <dsp:cNvPr id="0" name=""/>
        <dsp:cNvSpPr/>
      </dsp:nvSpPr>
      <dsp:spPr>
        <a:xfrm>
          <a:off x="288131" y="1087555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E835FD-A775-4A97-A9E0-29BEB2E471DD}">
      <dsp:nvSpPr>
        <dsp:cNvPr id="0" name=""/>
        <dsp:cNvSpPr/>
      </dsp:nvSpPr>
      <dsp:spPr>
        <a:xfrm>
          <a:off x="288131" y="1087555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637CD-3122-4F7A-8487-314B1316D91A}">
      <dsp:nvSpPr>
        <dsp:cNvPr id="0" name=""/>
        <dsp:cNvSpPr/>
      </dsp:nvSpPr>
      <dsp:spPr>
        <a:xfrm>
          <a:off x="2943" y="1190222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About CSS</a:t>
          </a:r>
        </a:p>
      </dsp:txBody>
      <dsp:txXfrm>
        <a:off x="2943" y="1190222"/>
        <a:ext cx="1140750" cy="365040"/>
      </dsp:txXfrm>
    </dsp:sp>
    <dsp:sp modelId="{66C8CE8B-20B5-4B77-B2A5-C54F9474D90A}">
      <dsp:nvSpPr>
        <dsp:cNvPr id="0" name=""/>
        <dsp:cNvSpPr/>
      </dsp:nvSpPr>
      <dsp:spPr>
        <a:xfrm>
          <a:off x="1029619" y="1897487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08F09-8F10-415F-B6CF-3A70795E5136}">
      <dsp:nvSpPr>
        <dsp:cNvPr id="0" name=""/>
        <dsp:cNvSpPr/>
      </dsp:nvSpPr>
      <dsp:spPr>
        <a:xfrm>
          <a:off x="1029619" y="1897487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E5F16-62DD-4B59-98FE-DC97C18E19DE}">
      <dsp:nvSpPr>
        <dsp:cNvPr id="0" name=""/>
        <dsp:cNvSpPr/>
      </dsp:nvSpPr>
      <dsp:spPr>
        <a:xfrm>
          <a:off x="744431" y="2000155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CSS vs HTML</a:t>
          </a:r>
        </a:p>
      </dsp:txBody>
      <dsp:txXfrm>
        <a:off x="744431" y="2000155"/>
        <a:ext cx="1140750" cy="365040"/>
      </dsp:txXfrm>
    </dsp:sp>
    <dsp:sp modelId="{0BC30A1C-F3C8-4AEC-A533-501EDB12C714}">
      <dsp:nvSpPr>
        <dsp:cNvPr id="0" name=""/>
        <dsp:cNvSpPr/>
      </dsp:nvSpPr>
      <dsp:spPr>
        <a:xfrm>
          <a:off x="1029619" y="2707420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4800C-878F-481A-A958-FC0F1FBC6180}">
      <dsp:nvSpPr>
        <dsp:cNvPr id="0" name=""/>
        <dsp:cNvSpPr/>
      </dsp:nvSpPr>
      <dsp:spPr>
        <a:xfrm>
          <a:off x="1029619" y="2707420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DAAC-2B69-4EFC-9C59-F7FFDEAB5935}">
      <dsp:nvSpPr>
        <dsp:cNvPr id="0" name=""/>
        <dsp:cNvSpPr/>
      </dsp:nvSpPr>
      <dsp:spPr>
        <a:xfrm>
          <a:off x="744431" y="2810088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What CSS?</a:t>
          </a:r>
        </a:p>
      </dsp:txBody>
      <dsp:txXfrm>
        <a:off x="744431" y="2810088"/>
        <a:ext cx="1140750" cy="365040"/>
      </dsp:txXfrm>
    </dsp:sp>
    <dsp:sp modelId="{39F41CE4-2E34-4878-B9DB-008029D34AD5}">
      <dsp:nvSpPr>
        <dsp:cNvPr id="0" name=""/>
        <dsp:cNvSpPr/>
      </dsp:nvSpPr>
      <dsp:spPr>
        <a:xfrm>
          <a:off x="1029619" y="3517353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C3F54-0338-4DEF-B565-0AF737A63328}">
      <dsp:nvSpPr>
        <dsp:cNvPr id="0" name=""/>
        <dsp:cNvSpPr/>
      </dsp:nvSpPr>
      <dsp:spPr>
        <a:xfrm>
          <a:off x="1029619" y="3517353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BE267-121F-4F05-A2F1-1732CA35D8CA}">
      <dsp:nvSpPr>
        <dsp:cNvPr id="0" name=""/>
        <dsp:cNvSpPr/>
      </dsp:nvSpPr>
      <dsp:spPr>
        <a:xfrm>
          <a:off x="744431" y="3620021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Why CSS?</a:t>
          </a:r>
        </a:p>
      </dsp:txBody>
      <dsp:txXfrm>
        <a:off x="744431" y="3620021"/>
        <a:ext cx="1140750" cy="365040"/>
      </dsp:txXfrm>
    </dsp:sp>
    <dsp:sp modelId="{AB8E7BF1-EA0A-4069-B6F6-428552F6C8C5}">
      <dsp:nvSpPr>
        <dsp:cNvPr id="0" name=""/>
        <dsp:cNvSpPr/>
      </dsp:nvSpPr>
      <dsp:spPr>
        <a:xfrm>
          <a:off x="1668439" y="1087555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23ECC-9511-4289-B6DE-717AC9EA6C34}">
      <dsp:nvSpPr>
        <dsp:cNvPr id="0" name=""/>
        <dsp:cNvSpPr/>
      </dsp:nvSpPr>
      <dsp:spPr>
        <a:xfrm>
          <a:off x="1668439" y="1087555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F40C1-F824-4254-A6BB-FC3A232C7419}">
      <dsp:nvSpPr>
        <dsp:cNvPr id="0" name=""/>
        <dsp:cNvSpPr/>
      </dsp:nvSpPr>
      <dsp:spPr>
        <a:xfrm>
          <a:off x="1383251" y="1190222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Using CSS</a:t>
          </a:r>
        </a:p>
      </dsp:txBody>
      <dsp:txXfrm>
        <a:off x="1383251" y="1190222"/>
        <a:ext cx="1140750" cy="365040"/>
      </dsp:txXfrm>
    </dsp:sp>
    <dsp:sp modelId="{E5076B69-E7C2-40F7-9F00-F56C0E3F7346}">
      <dsp:nvSpPr>
        <dsp:cNvPr id="0" name=""/>
        <dsp:cNvSpPr/>
      </dsp:nvSpPr>
      <dsp:spPr>
        <a:xfrm>
          <a:off x="2409927" y="1897487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FE0B0-BE25-40F2-ACB7-02AD186B0094}">
      <dsp:nvSpPr>
        <dsp:cNvPr id="0" name=""/>
        <dsp:cNvSpPr/>
      </dsp:nvSpPr>
      <dsp:spPr>
        <a:xfrm>
          <a:off x="2409927" y="1897487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FEAEC-05C8-4149-B35C-32ACF3A08E25}">
      <dsp:nvSpPr>
        <dsp:cNvPr id="0" name=""/>
        <dsp:cNvSpPr/>
      </dsp:nvSpPr>
      <dsp:spPr>
        <a:xfrm>
          <a:off x="2124739" y="2000155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Inline</a:t>
          </a:r>
        </a:p>
      </dsp:txBody>
      <dsp:txXfrm>
        <a:off x="2124739" y="2000155"/>
        <a:ext cx="1140750" cy="365040"/>
      </dsp:txXfrm>
    </dsp:sp>
    <dsp:sp modelId="{167F50CF-C107-40F3-8272-5C548274D28A}">
      <dsp:nvSpPr>
        <dsp:cNvPr id="0" name=""/>
        <dsp:cNvSpPr/>
      </dsp:nvSpPr>
      <dsp:spPr>
        <a:xfrm>
          <a:off x="2409927" y="2707420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95FE3-F4C0-491C-A7E4-7B703B9FEB6B}">
      <dsp:nvSpPr>
        <dsp:cNvPr id="0" name=""/>
        <dsp:cNvSpPr/>
      </dsp:nvSpPr>
      <dsp:spPr>
        <a:xfrm>
          <a:off x="2409927" y="2707420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2B17F-EA39-4CC2-81C3-C0BB37EF14D3}">
      <dsp:nvSpPr>
        <dsp:cNvPr id="0" name=""/>
        <dsp:cNvSpPr/>
      </dsp:nvSpPr>
      <dsp:spPr>
        <a:xfrm>
          <a:off x="2124739" y="2810088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Embedded</a:t>
          </a:r>
        </a:p>
      </dsp:txBody>
      <dsp:txXfrm>
        <a:off x="2124739" y="2810088"/>
        <a:ext cx="1140750" cy="365040"/>
      </dsp:txXfrm>
    </dsp:sp>
    <dsp:sp modelId="{4CEC53C2-E28D-4528-9F53-44D2E68F8246}">
      <dsp:nvSpPr>
        <dsp:cNvPr id="0" name=""/>
        <dsp:cNvSpPr/>
      </dsp:nvSpPr>
      <dsp:spPr>
        <a:xfrm>
          <a:off x="2409927" y="3517353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E5342-C0F9-46D6-88DE-AB99AFCB9A99}">
      <dsp:nvSpPr>
        <dsp:cNvPr id="0" name=""/>
        <dsp:cNvSpPr/>
      </dsp:nvSpPr>
      <dsp:spPr>
        <a:xfrm>
          <a:off x="2409927" y="3517353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07F1E-3B7A-49F0-A68A-61161BA0493A}">
      <dsp:nvSpPr>
        <dsp:cNvPr id="0" name=""/>
        <dsp:cNvSpPr/>
      </dsp:nvSpPr>
      <dsp:spPr>
        <a:xfrm>
          <a:off x="2124739" y="3620021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External</a:t>
          </a:r>
        </a:p>
      </dsp:txBody>
      <dsp:txXfrm>
        <a:off x="2124739" y="3620021"/>
        <a:ext cx="1140750" cy="365040"/>
      </dsp:txXfrm>
    </dsp:sp>
    <dsp:sp modelId="{6F3B12CB-D4EE-4E5E-9171-9045E54A2575}">
      <dsp:nvSpPr>
        <dsp:cNvPr id="0" name=""/>
        <dsp:cNvSpPr/>
      </dsp:nvSpPr>
      <dsp:spPr>
        <a:xfrm>
          <a:off x="3048747" y="1087555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E50F8-AA95-43B1-A549-01F82C1C3378}">
      <dsp:nvSpPr>
        <dsp:cNvPr id="0" name=""/>
        <dsp:cNvSpPr/>
      </dsp:nvSpPr>
      <dsp:spPr>
        <a:xfrm>
          <a:off x="3048747" y="1087555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3A9C8-6195-42D1-A488-D8115D30F72A}">
      <dsp:nvSpPr>
        <dsp:cNvPr id="0" name=""/>
        <dsp:cNvSpPr/>
      </dsp:nvSpPr>
      <dsp:spPr>
        <a:xfrm>
          <a:off x="2763559" y="1190222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CSS Formatting</a:t>
          </a:r>
        </a:p>
      </dsp:txBody>
      <dsp:txXfrm>
        <a:off x="2763559" y="1190222"/>
        <a:ext cx="1140750" cy="365040"/>
      </dsp:txXfrm>
    </dsp:sp>
    <dsp:sp modelId="{1A1D3EC8-6734-454B-8970-4C7BD283853A}">
      <dsp:nvSpPr>
        <dsp:cNvPr id="0" name=""/>
        <dsp:cNvSpPr/>
      </dsp:nvSpPr>
      <dsp:spPr>
        <a:xfrm>
          <a:off x="3790235" y="1897487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9156A-467B-48DD-BA8A-ECDB53E66ADA}">
      <dsp:nvSpPr>
        <dsp:cNvPr id="0" name=""/>
        <dsp:cNvSpPr/>
      </dsp:nvSpPr>
      <dsp:spPr>
        <a:xfrm>
          <a:off x="3790235" y="1897487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30536-5389-40FD-9F3C-07203C99B18A}">
      <dsp:nvSpPr>
        <dsp:cNvPr id="0" name=""/>
        <dsp:cNvSpPr/>
      </dsp:nvSpPr>
      <dsp:spPr>
        <a:xfrm>
          <a:off x="3505047" y="2000155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err="1"/>
            <a:t>Color</a:t>
          </a:r>
          <a:endParaRPr lang="en-GB" sz="1300" kern="1200"/>
        </a:p>
      </dsp:txBody>
      <dsp:txXfrm>
        <a:off x="3505047" y="2000155"/>
        <a:ext cx="1140750" cy="365040"/>
      </dsp:txXfrm>
    </dsp:sp>
    <dsp:sp modelId="{4B8FBCBD-CC1C-47C6-BAEC-E3E96F8C9E0D}">
      <dsp:nvSpPr>
        <dsp:cNvPr id="0" name=""/>
        <dsp:cNvSpPr/>
      </dsp:nvSpPr>
      <dsp:spPr>
        <a:xfrm>
          <a:off x="3790235" y="2707420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E5DF4-BEE0-4061-9BF3-52DECE747088}">
      <dsp:nvSpPr>
        <dsp:cNvPr id="0" name=""/>
        <dsp:cNvSpPr/>
      </dsp:nvSpPr>
      <dsp:spPr>
        <a:xfrm>
          <a:off x="3790235" y="2707420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F0882-DB07-42C4-864E-069DF045D3BA}">
      <dsp:nvSpPr>
        <dsp:cNvPr id="0" name=""/>
        <dsp:cNvSpPr/>
      </dsp:nvSpPr>
      <dsp:spPr>
        <a:xfrm>
          <a:off x="3505047" y="2810088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Text</a:t>
          </a:r>
        </a:p>
      </dsp:txBody>
      <dsp:txXfrm>
        <a:off x="3505047" y="2810088"/>
        <a:ext cx="1140750" cy="365040"/>
      </dsp:txXfrm>
    </dsp:sp>
    <dsp:sp modelId="{90A74D7B-8265-4969-8765-8A4BDB04069F}">
      <dsp:nvSpPr>
        <dsp:cNvPr id="0" name=""/>
        <dsp:cNvSpPr/>
      </dsp:nvSpPr>
      <dsp:spPr>
        <a:xfrm>
          <a:off x="4429055" y="1087555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86B7B-72E9-4CC8-AC8E-6A137381788E}">
      <dsp:nvSpPr>
        <dsp:cNvPr id="0" name=""/>
        <dsp:cNvSpPr/>
      </dsp:nvSpPr>
      <dsp:spPr>
        <a:xfrm>
          <a:off x="4429055" y="1087555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1A4EB-B191-4E30-A9AB-0DC2E16A96CC}">
      <dsp:nvSpPr>
        <dsp:cNvPr id="0" name=""/>
        <dsp:cNvSpPr/>
      </dsp:nvSpPr>
      <dsp:spPr>
        <a:xfrm>
          <a:off x="4143867" y="1190222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CSS Grouping</a:t>
          </a:r>
        </a:p>
      </dsp:txBody>
      <dsp:txXfrm>
        <a:off x="4143867" y="1190222"/>
        <a:ext cx="1140750" cy="365040"/>
      </dsp:txXfrm>
    </dsp:sp>
    <dsp:sp modelId="{B054BC9E-1059-4223-B7CA-676EEB90006A}">
      <dsp:nvSpPr>
        <dsp:cNvPr id="0" name=""/>
        <dsp:cNvSpPr/>
      </dsp:nvSpPr>
      <dsp:spPr>
        <a:xfrm>
          <a:off x="5170543" y="1897487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30EB1-50DB-4015-8BD7-52FB65BC454C}">
      <dsp:nvSpPr>
        <dsp:cNvPr id="0" name=""/>
        <dsp:cNvSpPr/>
      </dsp:nvSpPr>
      <dsp:spPr>
        <a:xfrm>
          <a:off x="5170543" y="1897487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3B88D-CD43-44E4-AB36-1DF44ED96523}">
      <dsp:nvSpPr>
        <dsp:cNvPr id="0" name=""/>
        <dsp:cNvSpPr/>
      </dsp:nvSpPr>
      <dsp:spPr>
        <a:xfrm>
          <a:off x="4885355" y="2000155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Identify element</a:t>
          </a:r>
        </a:p>
      </dsp:txBody>
      <dsp:txXfrm>
        <a:off x="4885355" y="2000155"/>
        <a:ext cx="1140750" cy="365040"/>
      </dsp:txXfrm>
    </dsp:sp>
    <dsp:sp modelId="{43B4060B-1848-416D-9BFE-CB2F6660D597}">
      <dsp:nvSpPr>
        <dsp:cNvPr id="0" name=""/>
        <dsp:cNvSpPr/>
      </dsp:nvSpPr>
      <dsp:spPr>
        <a:xfrm>
          <a:off x="5170543" y="2707420"/>
          <a:ext cx="570375" cy="57037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890DA-5FCF-4431-B475-BA21198AD469}">
      <dsp:nvSpPr>
        <dsp:cNvPr id="0" name=""/>
        <dsp:cNvSpPr/>
      </dsp:nvSpPr>
      <dsp:spPr>
        <a:xfrm>
          <a:off x="5170543" y="2707420"/>
          <a:ext cx="570375" cy="57037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84A38-6700-4946-9A45-6A3E759B732E}">
      <dsp:nvSpPr>
        <dsp:cNvPr id="0" name=""/>
        <dsp:cNvSpPr/>
      </dsp:nvSpPr>
      <dsp:spPr>
        <a:xfrm>
          <a:off x="4885355" y="2810088"/>
          <a:ext cx="1140750" cy="3650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Group elements</a:t>
          </a:r>
        </a:p>
      </dsp:txBody>
      <dsp:txXfrm>
        <a:off x="4885355" y="2810088"/>
        <a:ext cx="1140750" cy="365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93CC5-087D-4CFD-8E20-05D52C2FF75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F374E-9804-4B4F-8043-0E0031AB7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3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F374E-9804-4B4F-8043-0E0031AB798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28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C2DFA4-6658-48F2-9962-0608B05A2515}" type="slidenum">
              <a:rPr lang="en-US" altLang="th-TH" sz="1300"/>
              <a:pPr/>
              <a:t>20</a:t>
            </a:fld>
            <a:endParaRPr lang="en-US" altLang="th-TH" sz="1300"/>
          </a:p>
        </p:txBody>
      </p:sp>
    </p:spTree>
    <p:extLst>
      <p:ext uri="{BB962C8B-B14F-4D97-AF65-F5344CB8AC3E}">
        <p14:creationId xmlns:p14="http://schemas.microsoft.com/office/powerpoint/2010/main" val="7346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37F73E-3288-4DE9-8970-E22055A9F38E}" type="slidenum">
              <a:rPr lang="en-US" altLang="th-TH" sz="1300"/>
              <a:pPr/>
              <a:t>21</a:t>
            </a:fld>
            <a:endParaRPr lang="en-US" altLang="th-TH" sz="1300"/>
          </a:p>
        </p:txBody>
      </p:sp>
    </p:spTree>
    <p:extLst>
      <p:ext uri="{BB962C8B-B14F-4D97-AF65-F5344CB8AC3E}">
        <p14:creationId xmlns:p14="http://schemas.microsoft.com/office/powerpoint/2010/main" val="782173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C7DA31-F989-4DD6-AEE2-7EC838FC3D3E}" type="slidenum">
              <a:rPr lang="en-US" altLang="th-TH" sz="1300"/>
              <a:pPr/>
              <a:t>22</a:t>
            </a:fld>
            <a:endParaRPr lang="en-US" altLang="th-TH" sz="1300"/>
          </a:p>
        </p:txBody>
      </p:sp>
    </p:spTree>
    <p:extLst>
      <p:ext uri="{BB962C8B-B14F-4D97-AF65-F5344CB8AC3E}">
        <p14:creationId xmlns:p14="http://schemas.microsoft.com/office/powerpoint/2010/main" val="1094307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EBAFCA-2665-44DE-9C43-F9D3A802860A}" type="slidenum">
              <a:rPr lang="en-US" altLang="th-TH" sz="1300"/>
              <a:pPr/>
              <a:t>30</a:t>
            </a:fld>
            <a:endParaRPr lang="en-US" altLang="th-TH" sz="1300"/>
          </a:p>
        </p:txBody>
      </p:sp>
    </p:spTree>
    <p:extLst>
      <p:ext uri="{BB962C8B-B14F-4D97-AF65-F5344CB8AC3E}">
        <p14:creationId xmlns:p14="http://schemas.microsoft.com/office/powerpoint/2010/main" val="283684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0F138C-8EB3-4B08-9AA0-D019E8DA84C5}" type="slidenum">
              <a:rPr lang="en-US" altLang="th-TH" sz="1300"/>
              <a:pPr/>
              <a:t>31</a:t>
            </a:fld>
            <a:endParaRPr lang="en-US" altLang="th-TH" sz="1300"/>
          </a:p>
        </p:txBody>
      </p:sp>
    </p:spTree>
    <p:extLst>
      <p:ext uri="{BB962C8B-B14F-4D97-AF65-F5344CB8AC3E}">
        <p14:creationId xmlns:p14="http://schemas.microsoft.com/office/powerpoint/2010/main" val="152007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898202-1CA9-42AE-8D96-A887F7531206}" type="slidenum">
              <a:rPr lang="en-US" altLang="th-TH" sz="1300"/>
              <a:pPr/>
              <a:t>32</a:t>
            </a:fld>
            <a:endParaRPr lang="en-US" altLang="th-TH" sz="1300"/>
          </a:p>
        </p:txBody>
      </p:sp>
    </p:spTree>
    <p:extLst>
      <p:ext uri="{BB962C8B-B14F-4D97-AF65-F5344CB8AC3E}">
        <p14:creationId xmlns:p14="http://schemas.microsoft.com/office/powerpoint/2010/main" val="246362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7D8191-5616-4E84-BAC0-75BD1C867EAB}" type="slidenum">
              <a:rPr lang="en-US" altLang="th-TH" sz="1300"/>
              <a:pPr/>
              <a:t>33</a:t>
            </a:fld>
            <a:endParaRPr lang="en-US" altLang="th-TH" sz="1300"/>
          </a:p>
        </p:txBody>
      </p:sp>
    </p:spTree>
    <p:extLst>
      <p:ext uri="{BB962C8B-B14F-4D97-AF65-F5344CB8AC3E}">
        <p14:creationId xmlns:p14="http://schemas.microsoft.com/office/powerpoint/2010/main" val="404428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E025-963D-4FCC-AA79-1A92947D8324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48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9FD7-5F22-49ED-AA4C-D7C0C32A1483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0DE3-3B00-4BED-BCB4-86997D04E39B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4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8F9D-EDA9-4955-8850-27F868FF987F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6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A7BC-E03D-41E5-98F0-12AA15B25AD3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A50-EA5B-4920-BEEF-DDEBE0C29F07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9BAD-7856-43C8-915F-CB30C56078B6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2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67FC-F2D1-436C-AD9A-8930850E4770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A52E-6C48-460B-AA10-616FC8F03364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6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C37AF1-4181-4D23-B08E-1F292DEB0397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5DD7-1E01-48A0-B5BB-A3F87F1A6E30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7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1F62EA-9140-4CD5-AD66-EBDF173E75D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3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republic.com/css-reference/css3-properties.php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color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CSS/background-color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ebdevfoundations.net/col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sontheweb.com/colorwizard.asp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orhunt.co/palette/94114" TargetMode="External"/><Relationship Id="rId5" Type="http://schemas.openxmlformats.org/officeDocument/2006/relationships/hyperlink" Target="http://colorschemedesigner.com/" TargetMode="External"/><Relationship Id="rId4" Type="http://schemas.openxmlformats.org/officeDocument/2006/relationships/hyperlink" Target="http://kuler.adobe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odorusclarence.com/blog/btb-rem-em" TargetMode="External"/><Relationship Id="rId5" Type="http://schemas.openxmlformats.org/officeDocument/2006/relationships/hyperlink" Target="https://www.w3schools.com/cssref/tryit.asp?filename=trycss_unit_rem" TargetMode="External"/><Relationship Id="rId4" Type="http://schemas.openxmlformats.org/officeDocument/2006/relationships/hyperlink" Target="https://www.w3schools.com/cssref/tryit.asp?filename=trycss_unit_e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CSS/font-family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3schools.com/cssref/css_default_values.as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://www.html.net/tutorials/cs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szengarden.com/" TargetMode="Externa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5" Type="http://schemas.openxmlformats.org/officeDocument/2006/relationships/tags" Target="../tags/tag6.xml"/><Relationship Id="rId10" Type="http://schemas.openxmlformats.org/officeDocument/2006/relationships/image" Target="../media/image10.png"/><Relationship Id="rId4" Type="http://schemas.openxmlformats.org/officeDocument/2006/relationships/tags" Target="../tags/tag5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4E0C-3521-45D3-BABA-47A19D40F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/>
              <a:t>Chapter 3: </a:t>
            </a:r>
            <a:br>
              <a:rPr lang="en-GB" sz="6000"/>
            </a:br>
            <a:r>
              <a:rPr lang="en-GB" sz="6000">
                <a:cs typeface="Calibri Light"/>
              </a:rPr>
              <a:t>CSS – Cascading Style Sheets (1)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E202B-F911-455A-A5D1-76BDA91DC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cap="none"/>
              <a:t>SE262 Front-end and Web Development Foundation</a:t>
            </a:r>
          </a:p>
          <a:p>
            <a:pPr algn="r"/>
            <a:r>
              <a:rPr lang="en-GB" cap="none"/>
              <a:t>02/2023</a:t>
            </a:r>
            <a:endParaRPr lang="en-US" sz="1400"/>
          </a:p>
          <a:p>
            <a:pPr algn="r"/>
            <a:r>
              <a:rPr lang="en-US" sz="1400"/>
              <a:t>Web Development and Design Foundations with HTMLS by Terry Felke-Morris</a:t>
            </a:r>
            <a:endParaRPr lang="th-TH" sz="1400"/>
          </a:p>
          <a:p>
            <a:pPr algn="r"/>
            <a:endParaRPr lang="en-GB" cap="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BEB7B-3093-403B-B930-29A473FE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31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E663F2-9A0B-44A2-9DCD-C52DB8A7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914A34-5E20-4B62-9028-9E29E336F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6C241-C62B-41ED-B7E7-2BC25300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4961-4BF6-401B-88D9-99AE252F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5F0FA-5DE9-45D0-8290-3B012AAA0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530" y="3071050"/>
            <a:ext cx="8297150" cy="2798043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GB" sz="22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/>
              <a:t>Positioning</a:t>
            </a:r>
          </a:p>
          <a:p>
            <a:pPr lvl="2"/>
            <a:r>
              <a:rPr lang="en-GB"/>
              <a:t>HTML layout </a:t>
            </a:r>
          </a:p>
          <a:p>
            <a:pPr lvl="2"/>
            <a:r>
              <a:rPr lang="en-GB"/>
              <a:t>Element position</a:t>
            </a:r>
          </a:p>
          <a:p>
            <a:pPr lvl="2"/>
            <a:r>
              <a:rPr lang="en-GB"/>
              <a:t>Margins</a:t>
            </a:r>
          </a:p>
          <a:p>
            <a:pPr marL="566928" marR="0" lvl="2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418AB3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Height</a:t>
            </a:r>
          </a:p>
          <a:p>
            <a:pPr marL="566928" marR="0" lvl="2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418AB3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Width</a:t>
            </a:r>
            <a:endParaRPr lang="en-GB"/>
          </a:p>
          <a:p>
            <a:pPr lvl="2"/>
            <a:r>
              <a:rPr lang="en-GB"/>
              <a:t>Lines</a:t>
            </a:r>
          </a:p>
          <a:p>
            <a:pPr marL="384048" lvl="2" indent="0">
              <a:buNone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23931-E73D-499D-AC26-B8798B8D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9E455-020B-4CD3-9383-DC0ADDB81B0A}"/>
              </a:ext>
            </a:extLst>
          </p:cNvPr>
          <p:cNvSpPr txBox="1"/>
          <p:nvPr/>
        </p:nvSpPr>
        <p:spPr>
          <a:xfrm>
            <a:off x="2219786" y="2044237"/>
            <a:ext cx="8018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Cascading Style Sheets = </a:t>
            </a:r>
            <a:r>
              <a:rPr lang="en-GB" sz="320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en-GB" sz="3200" u="sng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en-GB" sz="3200">
                <a:solidFill>
                  <a:schemeClr val="accent1">
                    <a:lumMod val="50000"/>
                  </a:schemeClr>
                </a:solidFill>
              </a:rPr>
              <a:t>” for styling</a:t>
            </a:r>
            <a:endParaRPr lang="en-GB" sz="320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0F328-4BB1-4898-AA06-D852FDA43665}"/>
              </a:ext>
            </a:extLst>
          </p:cNvPr>
          <p:cNvSpPr txBox="1"/>
          <p:nvPr/>
        </p:nvSpPr>
        <p:spPr>
          <a:xfrm>
            <a:off x="6002739" y="3071051"/>
            <a:ext cx="2909677" cy="142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18AB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Formatting</a:t>
            </a:r>
          </a:p>
          <a:p>
            <a:pPr marL="566928" marR="0" lvl="2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418AB3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Background image</a:t>
            </a:r>
          </a:p>
          <a:p>
            <a:pPr marL="566928" marR="0" lvl="2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418AB3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Fonts</a:t>
            </a:r>
          </a:p>
          <a:p>
            <a:pPr marL="566928" marR="0" lvl="2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418AB3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en-GB" sz="1400" b="0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Colors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66928" marR="0" lvl="2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418AB3"/>
              </a:buClr>
              <a:buSzTx/>
              <a:buFont typeface="Calibri" pitchFamily="34" charset="0"/>
              <a:buChar char="◦"/>
              <a:tabLst/>
              <a:defRPr/>
            </a:pPr>
            <a:r>
              <a:rPr lang="en-GB" sz="140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Etc.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57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document styling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12</a:t>
            </a:fld>
            <a:endParaRPr lang="th-TH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594713" y="2209026"/>
            <a:ext cx="7313613" cy="3198312"/>
          </a:xfrm>
        </p:spPr>
        <p:txBody>
          <a:bodyPr/>
          <a:lstStyle/>
          <a:p>
            <a:r>
              <a:rPr lang="en-US" sz="1600" i="1"/>
              <a:t>Using </a:t>
            </a:r>
            <a:r>
              <a:rPr lang="en-US" sz="1600" b="1" i="1">
                <a:solidFill>
                  <a:schemeClr val="accent3"/>
                </a:solidFill>
              </a:rPr>
              <a:t>HTML attribute</a:t>
            </a:r>
            <a:r>
              <a:rPr lang="en-US" sz="1600" b="1" i="1"/>
              <a:t> we could have done it like this</a:t>
            </a:r>
          </a:p>
          <a:p>
            <a:endParaRPr lang="en-US" sz="1600" b="1" i="1"/>
          </a:p>
          <a:p>
            <a:endParaRPr lang="en-US" sz="1600" b="1" i="1"/>
          </a:p>
          <a:p>
            <a:endParaRPr lang="en-US" sz="1600"/>
          </a:p>
          <a:p>
            <a:r>
              <a:rPr lang="en-US" sz="1600"/>
              <a:t>With </a:t>
            </a:r>
            <a:r>
              <a:rPr lang="en-US" sz="1600" b="1" i="1" u="sng">
                <a:solidFill>
                  <a:schemeClr val="accent3"/>
                </a:solidFill>
              </a:rPr>
              <a:t>CSS</a:t>
            </a:r>
            <a:r>
              <a:rPr lang="en-US" sz="1600" b="1"/>
              <a:t> the same result can be achieved like this</a:t>
            </a:r>
            <a:endParaRPr lang="en-US" sz="1600" i="1"/>
          </a:p>
        </p:txBody>
      </p:sp>
      <p:sp>
        <p:nvSpPr>
          <p:cNvPr id="16" name="TextBox 15"/>
          <p:cNvSpPr txBox="1"/>
          <p:nvPr/>
        </p:nvSpPr>
        <p:spPr>
          <a:xfrm>
            <a:off x="3051913" y="2656530"/>
            <a:ext cx="65532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800">
              <a:latin typeface="Courier New"/>
              <a:cs typeface="Courier New"/>
            </a:endParaRPr>
          </a:p>
          <a:p>
            <a:pPr algn="ctr"/>
            <a:r>
              <a:rPr lang="en-US" sz="1800">
                <a:latin typeface="Courier New"/>
                <a:cs typeface="Courier New"/>
              </a:rPr>
              <a:t>&lt;body </a:t>
            </a:r>
            <a:r>
              <a:rPr lang="en-US" sz="1800" err="1">
                <a:latin typeface="Courier New"/>
                <a:cs typeface="Courier New"/>
              </a:rPr>
              <a:t>bgcolor</a:t>
            </a:r>
            <a:r>
              <a:rPr lang="en-US" sz="1800">
                <a:latin typeface="Courier New"/>
                <a:cs typeface="Courier New"/>
              </a:rPr>
              <a:t>="#FF0000"&gt;</a:t>
            </a:r>
          </a:p>
          <a:p>
            <a:endParaRPr lang="en-US" sz="180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1913" y="4336073"/>
            <a:ext cx="65532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800" b="1">
              <a:latin typeface="Courier New"/>
              <a:cs typeface="Courier New"/>
            </a:endParaRPr>
          </a:p>
          <a:p>
            <a:pPr algn="ctr"/>
            <a:r>
              <a:rPr lang="en-US" sz="1800">
                <a:latin typeface="Courier New"/>
                <a:cs typeface="Courier New"/>
              </a:rPr>
              <a:t>body {background-color: #FF0000;}</a:t>
            </a:r>
          </a:p>
          <a:p>
            <a:pPr algn="ctr"/>
            <a:endParaRPr lang="en-US" sz="1800" b="1">
              <a:latin typeface="Courier New"/>
              <a:cs typeface="Courier New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09AD27-587F-4492-95A8-2AC98686B501}"/>
              </a:ext>
            </a:extLst>
          </p:cNvPr>
          <p:cNvSpPr/>
          <p:nvPr/>
        </p:nvSpPr>
        <p:spPr>
          <a:xfrm>
            <a:off x="3051913" y="2515891"/>
            <a:ext cx="1380772" cy="429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HTML 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C0B60E-F882-483F-AB63-25834EE7C139}"/>
              </a:ext>
            </a:extLst>
          </p:cNvPr>
          <p:cNvSpPr/>
          <p:nvPr/>
        </p:nvSpPr>
        <p:spPr>
          <a:xfrm>
            <a:off x="3051913" y="4222446"/>
            <a:ext cx="1380772" cy="429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CSS file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63EB57-F6A2-4F43-A797-7B660C36E0E3}"/>
              </a:ext>
            </a:extLst>
          </p:cNvPr>
          <p:cNvSpPr/>
          <p:nvPr/>
        </p:nvSpPr>
        <p:spPr>
          <a:xfrm>
            <a:off x="5406041" y="2944907"/>
            <a:ext cx="1181622" cy="42901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CE50AC-5337-4C60-8228-337231DB7210}"/>
              </a:ext>
            </a:extLst>
          </p:cNvPr>
          <p:cNvSpPr/>
          <p:nvPr/>
        </p:nvSpPr>
        <p:spPr>
          <a:xfrm>
            <a:off x="4889885" y="4583230"/>
            <a:ext cx="2186294" cy="42901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33558-F3C9-42F1-977A-89C1141E54DD}"/>
              </a:ext>
            </a:extLst>
          </p:cNvPr>
          <p:cNvSpPr txBox="1"/>
          <p:nvPr/>
        </p:nvSpPr>
        <p:spPr>
          <a:xfrm>
            <a:off x="3187852" y="5702729"/>
            <a:ext cx="6127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must be applied to a HTML element/tag!!!</a:t>
            </a:r>
            <a:endParaRPr lang="en-GB" sz="2400" i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B8FBAE-41C1-90FC-393B-4DC8EB7F403A}"/>
              </a:ext>
            </a:extLst>
          </p:cNvPr>
          <p:cNvGrpSpPr/>
          <p:nvPr/>
        </p:nvGrpSpPr>
        <p:grpSpPr>
          <a:xfrm>
            <a:off x="1264754" y="2410239"/>
            <a:ext cx="1192697" cy="1110940"/>
            <a:chOff x="807554" y="2410239"/>
            <a:chExt cx="1192697" cy="1110940"/>
          </a:xfrm>
        </p:grpSpPr>
        <p:pic>
          <p:nvPicPr>
            <p:cNvPr id="6" name="Picture 7" descr="A picture containing tool&#10;&#10;Description automatically generated">
              <a:extLst>
                <a:ext uri="{FF2B5EF4-FFF2-40B4-BE49-F238E27FC236}">
                  <a16:creationId xmlns:a16="http://schemas.microsoft.com/office/drawing/2014/main" id="{273B8270-64C7-9063-4707-E441974570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699" b="12903"/>
            <a:stretch/>
          </p:blipFill>
          <p:spPr>
            <a:xfrm>
              <a:off x="807554" y="2410239"/>
              <a:ext cx="1192697" cy="111094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8CDED3-7188-27FE-67AD-8E5672F38479}"/>
                </a:ext>
              </a:extLst>
            </p:cNvPr>
            <p:cNvSpPr txBox="1"/>
            <p:nvPr/>
          </p:nvSpPr>
          <p:spPr>
            <a:xfrm>
              <a:off x="1177786" y="2884004"/>
              <a:ext cx="537127" cy="4782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200">
                  <a:cs typeface="Calibri"/>
                </a:rPr>
                <a:t>index</a:t>
              </a:r>
            </a:p>
            <a:p>
              <a:pPr algn="l"/>
              <a:r>
                <a:rPr lang="en-GB" sz="1200">
                  <a:cs typeface="Calibri"/>
                </a:rPr>
                <a:t>.html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1A1AFA-BA30-CF7F-9CD6-028C9FBF48AE}"/>
              </a:ext>
            </a:extLst>
          </p:cNvPr>
          <p:cNvGrpSpPr/>
          <p:nvPr/>
        </p:nvGrpSpPr>
        <p:grpSpPr>
          <a:xfrm>
            <a:off x="1264754" y="4224130"/>
            <a:ext cx="1192697" cy="1110940"/>
            <a:chOff x="807554" y="2410239"/>
            <a:chExt cx="1192697" cy="1110940"/>
          </a:xfrm>
        </p:grpSpPr>
        <p:pic>
          <p:nvPicPr>
            <p:cNvPr id="12" name="Picture 7" descr="A picture containing tool&#10;&#10;Description automatically generated">
              <a:extLst>
                <a:ext uri="{FF2B5EF4-FFF2-40B4-BE49-F238E27FC236}">
                  <a16:creationId xmlns:a16="http://schemas.microsoft.com/office/drawing/2014/main" id="{64CE1DAC-FED8-DF03-F548-0D9B35164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699" b="12903"/>
            <a:stretch/>
          </p:blipFill>
          <p:spPr>
            <a:xfrm>
              <a:off x="807554" y="2410239"/>
              <a:ext cx="1192697" cy="111094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FD45D0-0A4D-6BCE-A0E2-7E130B3841EE}"/>
                </a:ext>
              </a:extLst>
            </p:cNvPr>
            <p:cNvSpPr txBox="1"/>
            <p:nvPr/>
          </p:nvSpPr>
          <p:spPr>
            <a:xfrm>
              <a:off x="1177786" y="2884004"/>
              <a:ext cx="537127" cy="4782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200">
                  <a:cs typeface="Calibri"/>
                </a:rPr>
                <a:t>style</a:t>
              </a:r>
            </a:p>
            <a:p>
              <a:pPr algn="l"/>
              <a:r>
                <a:rPr lang="en-GB" sz="1200">
                  <a:cs typeface="Calibri"/>
                </a:rPr>
                <a:t>.</a:t>
              </a:r>
              <a:r>
                <a:rPr lang="en-GB" sz="1200" err="1">
                  <a:cs typeface="Calibri"/>
                </a:rPr>
                <a:t>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186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syntax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13</a:t>
            </a:fld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130" y="3404865"/>
            <a:ext cx="4584700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2ABD33-A1C5-4423-81DA-C8E6DB317051}"/>
              </a:ext>
            </a:extLst>
          </p:cNvPr>
          <p:cNvSpPr txBox="1"/>
          <p:nvPr/>
        </p:nvSpPr>
        <p:spPr>
          <a:xfrm>
            <a:off x="2644036" y="2060474"/>
            <a:ext cx="65532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800" b="1">
              <a:latin typeface="Courier New"/>
              <a:cs typeface="Courier New"/>
            </a:endParaRPr>
          </a:p>
          <a:p>
            <a:pPr algn="ctr"/>
            <a:r>
              <a:rPr lang="en-US" sz="1800">
                <a:latin typeface="Courier New"/>
                <a:cs typeface="Courier New"/>
              </a:rPr>
              <a:t>body {background-color: #FF0000;}</a:t>
            </a:r>
          </a:p>
          <a:p>
            <a:pPr algn="ctr"/>
            <a:endParaRPr lang="en-US" sz="1800" b="1">
              <a:latin typeface="Courier New"/>
              <a:cs typeface="Courier New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AD791-2619-4B9F-8E6D-626F336810AC}"/>
              </a:ext>
            </a:extLst>
          </p:cNvPr>
          <p:cNvSpPr/>
          <p:nvPr/>
        </p:nvSpPr>
        <p:spPr>
          <a:xfrm>
            <a:off x="2644036" y="1943913"/>
            <a:ext cx="1380772" cy="429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CSS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3831E-75AD-4599-BB35-919D0760A5BD}"/>
              </a:ext>
            </a:extLst>
          </p:cNvPr>
          <p:cNvSpPr txBox="1"/>
          <p:nvPr/>
        </p:nvSpPr>
        <p:spPr>
          <a:xfrm>
            <a:off x="1519014" y="5940485"/>
            <a:ext cx="951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List of CSS properties: </a:t>
            </a:r>
            <a:r>
              <a:rPr lang="en-GB">
                <a:hlinkClick r:id="rId3"/>
              </a:rPr>
              <a:t>https://www.tutorialrepublic.com/css-reference/css3-properties.php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955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CSS to an HTML document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1C79-C53D-50E1-8B46-1502A7540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There are three ways you can apply CSS to HTML document</a:t>
            </a:r>
          </a:p>
          <a:p>
            <a:r>
              <a:rPr lang="en-US" sz="2000" b="1"/>
              <a:t>Method 1</a:t>
            </a:r>
            <a:r>
              <a:rPr lang="en-US" sz="2000"/>
              <a:t>: ‘</a:t>
            </a:r>
            <a:r>
              <a:rPr lang="en-US" sz="2000" b="1">
                <a:solidFill>
                  <a:schemeClr val="accent3"/>
                </a:solidFill>
              </a:rPr>
              <a:t>Inline</a:t>
            </a:r>
            <a:r>
              <a:rPr lang="en-US" sz="2000"/>
              <a:t>’ in HTML tag attribute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14</a:t>
            </a:fld>
            <a:endParaRPr lang="th-TH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735138"/>
            <a:ext cx="9850056" cy="405606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3989407" y="3108280"/>
            <a:ext cx="4648200" cy="2523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>
              <a:latin typeface="Courier New"/>
              <a:cs typeface="Courier New"/>
            </a:endParaRPr>
          </a:p>
          <a:p>
            <a:pPr algn="just"/>
            <a:r>
              <a:rPr lang="en-US" sz="1200">
                <a:latin typeface="Courier New"/>
                <a:cs typeface="Courier New"/>
              </a:rPr>
              <a:t>&lt;html&gt;</a:t>
            </a:r>
          </a:p>
          <a:p>
            <a:pPr algn="just"/>
            <a:r>
              <a:rPr lang="en-US" sz="1200">
                <a:latin typeface="Courier New"/>
                <a:cs typeface="Courier New"/>
              </a:rPr>
              <a:t>  </a:t>
            </a:r>
          </a:p>
          <a:p>
            <a:pPr algn="just"/>
            <a:r>
              <a:rPr lang="en-US" sz="1200">
                <a:latin typeface="Courier New"/>
                <a:cs typeface="Courier New"/>
              </a:rPr>
              <a:t>  &lt;head&gt;</a:t>
            </a:r>
          </a:p>
          <a:p>
            <a:pPr algn="just"/>
            <a:r>
              <a:rPr lang="en-US" sz="1200">
                <a:latin typeface="Courier New"/>
                <a:cs typeface="Courier New"/>
              </a:rPr>
              <a:t>    &lt;title&gt;Example&lt;/title&gt;</a:t>
            </a:r>
          </a:p>
          <a:p>
            <a:pPr algn="just"/>
            <a:r>
              <a:rPr lang="en-US" sz="1200">
                <a:latin typeface="Courier New"/>
                <a:cs typeface="Courier New"/>
              </a:rPr>
              <a:t>  &lt;/head&gt;</a:t>
            </a:r>
          </a:p>
          <a:p>
            <a:pPr algn="just"/>
            <a:endParaRPr lang="en-US" sz="1200">
              <a:latin typeface="Courier New"/>
              <a:cs typeface="Courier New"/>
            </a:endParaRPr>
          </a:p>
          <a:p>
            <a:pPr algn="just"/>
            <a:r>
              <a:rPr lang="en-US" sz="1200">
                <a:latin typeface="Courier New"/>
                <a:cs typeface="Courier New"/>
              </a:rPr>
              <a:t>  </a:t>
            </a:r>
            <a:r>
              <a:rPr lang="en-US" sz="1200" b="1">
                <a:solidFill>
                  <a:srgbClr val="FF0000"/>
                </a:solidFill>
                <a:latin typeface="Courier New"/>
                <a:cs typeface="Courier New"/>
              </a:rPr>
              <a:t>&lt;body style="background-color: #FF0000;"&gt;</a:t>
            </a:r>
          </a:p>
          <a:p>
            <a:pPr algn="just"/>
            <a:r>
              <a:rPr lang="en-US" sz="1200">
                <a:latin typeface="Courier New"/>
                <a:cs typeface="Courier New"/>
              </a:rPr>
              <a:t>	&lt;</a:t>
            </a:r>
            <a:r>
              <a:rPr lang="en-US" sz="1200" err="1">
                <a:latin typeface="Courier New"/>
                <a:cs typeface="Courier New"/>
              </a:rPr>
              <a:t>p</a:t>
            </a:r>
            <a:r>
              <a:rPr lang="en-US" sz="1200">
                <a:latin typeface="Courier New"/>
                <a:cs typeface="Courier New"/>
              </a:rPr>
              <a:t>&gt;This is a red page&lt;/</a:t>
            </a:r>
            <a:r>
              <a:rPr lang="en-US" sz="1200" err="1">
                <a:latin typeface="Courier New"/>
                <a:cs typeface="Courier New"/>
              </a:rPr>
              <a:t>p</a:t>
            </a:r>
            <a:r>
              <a:rPr lang="en-US" sz="1200">
                <a:latin typeface="Courier New"/>
                <a:cs typeface="Courier New"/>
              </a:rPr>
              <a:t>&gt;       </a:t>
            </a:r>
          </a:p>
          <a:p>
            <a:pPr algn="just"/>
            <a:r>
              <a:rPr lang="en-US" sz="1200">
                <a:latin typeface="Courier New"/>
                <a:cs typeface="Courier New"/>
              </a:rPr>
              <a:t>  &lt;/body&gt;</a:t>
            </a:r>
          </a:p>
          <a:p>
            <a:pPr algn="just"/>
            <a:endParaRPr lang="en-US" sz="1200">
              <a:latin typeface="Courier New"/>
              <a:cs typeface="Courier New"/>
            </a:endParaRPr>
          </a:p>
          <a:p>
            <a:pPr algn="just"/>
            <a:r>
              <a:rPr lang="en-US" sz="1200">
                <a:latin typeface="Courier New"/>
                <a:cs typeface="Courier New"/>
              </a:rPr>
              <a:t>&lt;/html&gt;</a:t>
            </a:r>
          </a:p>
          <a:p>
            <a:pPr algn="just"/>
            <a:endParaRPr lang="en-US" sz="1200">
              <a:latin typeface="Courier New"/>
              <a:cs typeface="Courier New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622939-E753-4DCE-80FF-2B3135F63503}"/>
              </a:ext>
            </a:extLst>
          </p:cNvPr>
          <p:cNvSpPr/>
          <p:nvPr/>
        </p:nvSpPr>
        <p:spPr>
          <a:xfrm>
            <a:off x="3989407" y="2893772"/>
            <a:ext cx="1380772" cy="429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HTML file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F96243-EC56-4E5F-B3D1-02B7E47EB4E5}"/>
              </a:ext>
            </a:extLst>
          </p:cNvPr>
          <p:cNvSpPr/>
          <p:nvPr/>
        </p:nvSpPr>
        <p:spPr>
          <a:xfrm>
            <a:off x="4779368" y="4334411"/>
            <a:ext cx="590811" cy="35929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92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‘style’ to an HTML document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86A0-09B6-286B-55C4-9069054B8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/>
              <a:t>Method 2</a:t>
            </a:r>
            <a:r>
              <a:rPr lang="en-US" sz="2000"/>
              <a:t>: ‘</a:t>
            </a:r>
            <a:r>
              <a:rPr lang="en-US" sz="2000">
                <a:solidFill>
                  <a:schemeClr val="accent3"/>
                </a:solidFill>
              </a:rPr>
              <a:t>Embedded</a:t>
            </a:r>
            <a:r>
              <a:rPr lang="en-US" sz="2000"/>
              <a:t>’ styling in HTML head</a:t>
            </a:r>
          </a:p>
          <a:p>
            <a:r>
              <a:rPr lang="en-US" sz="1800"/>
              <a:t>between the &lt;head&gt; and &lt;/head&gt; tags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15</a:t>
            </a:fld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3573780" y="3422144"/>
            <a:ext cx="5105400" cy="2523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>
              <a:latin typeface="Courier New"/>
              <a:cs typeface="Courier New"/>
            </a:endParaRPr>
          </a:p>
          <a:p>
            <a:pPr algn="just"/>
            <a:r>
              <a:rPr lang="en-US" sz="1200">
                <a:latin typeface="Courier New"/>
                <a:cs typeface="Courier New"/>
              </a:rPr>
              <a:t>&lt;html&gt;</a:t>
            </a:r>
          </a:p>
          <a:p>
            <a:pPr algn="just"/>
            <a:r>
              <a:rPr lang="en-US" sz="1200">
                <a:latin typeface="Courier New"/>
                <a:cs typeface="Courier New"/>
              </a:rPr>
              <a:t>  </a:t>
            </a:r>
            <a:r>
              <a:rPr lang="en-US" sz="1200" b="1">
                <a:solidFill>
                  <a:schemeClr val="accent3"/>
                </a:solidFill>
                <a:latin typeface="Courier New"/>
                <a:cs typeface="Courier New"/>
              </a:rPr>
              <a:t>&lt;head&gt;</a:t>
            </a:r>
            <a:r>
              <a:rPr lang="en-US" sz="1200">
                <a:latin typeface="Courier New"/>
                <a:cs typeface="Courier New"/>
              </a:rPr>
              <a:t>&lt;title&gt;Example&lt;/title&gt;</a:t>
            </a:r>
          </a:p>
          <a:p>
            <a:pPr algn="just"/>
            <a:r>
              <a:rPr lang="en-US" sz="1200" b="1">
                <a:solidFill>
                  <a:srgbClr val="FF0000"/>
                </a:solidFill>
                <a:latin typeface="Courier New"/>
                <a:cs typeface="Courier New"/>
              </a:rPr>
              <a:t>  &lt;style type="text/</a:t>
            </a:r>
            <a:r>
              <a:rPr lang="en-US" sz="1200" b="1" err="1">
                <a:solidFill>
                  <a:srgbClr val="FF0000"/>
                </a:solidFill>
                <a:latin typeface="Courier New"/>
                <a:cs typeface="Courier New"/>
              </a:rPr>
              <a:t>css</a:t>
            </a:r>
            <a:r>
              <a:rPr lang="en-US" sz="1200" b="1">
                <a:solidFill>
                  <a:srgbClr val="FF0000"/>
                </a:solidFill>
                <a:latin typeface="Courier New"/>
                <a:cs typeface="Courier New"/>
              </a:rPr>
              <a:t>"&gt;</a:t>
            </a:r>
          </a:p>
          <a:p>
            <a:pPr algn="just"/>
            <a:r>
              <a:rPr lang="en-US" sz="1200" b="1">
                <a:solidFill>
                  <a:srgbClr val="FF0000"/>
                </a:solidFill>
                <a:latin typeface="Courier New"/>
                <a:cs typeface="Courier New"/>
              </a:rPr>
              <a:t> 	 body {background-color: #FF0000;}</a:t>
            </a:r>
          </a:p>
          <a:p>
            <a:pPr algn="just"/>
            <a:r>
              <a:rPr lang="en-US" sz="1200" b="1">
                <a:solidFill>
                  <a:srgbClr val="FF0000"/>
                </a:solidFill>
                <a:latin typeface="Courier New"/>
                <a:cs typeface="Courier New"/>
              </a:rPr>
              <a:t>  &lt;/style&gt;</a:t>
            </a:r>
          </a:p>
          <a:p>
            <a:pPr algn="just"/>
            <a:r>
              <a:rPr lang="en-US" sz="1200" b="1">
                <a:latin typeface="Courier New"/>
                <a:cs typeface="Courier New"/>
              </a:rPr>
              <a:t>  </a:t>
            </a:r>
            <a:r>
              <a:rPr lang="en-US" sz="1200" b="1">
                <a:solidFill>
                  <a:schemeClr val="accent3"/>
                </a:solidFill>
                <a:latin typeface="Courier New"/>
                <a:cs typeface="Courier New"/>
              </a:rPr>
              <a:t>&lt;/head&gt;  </a:t>
            </a:r>
          </a:p>
          <a:p>
            <a:pPr algn="just"/>
            <a:endParaRPr lang="en-US" sz="1200">
              <a:latin typeface="Courier New"/>
              <a:cs typeface="Courier New"/>
            </a:endParaRPr>
          </a:p>
          <a:p>
            <a:pPr algn="just"/>
            <a:r>
              <a:rPr lang="en-US" sz="1200">
                <a:latin typeface="Courier New"/>
                <a:cs typeface="Courier New"/>
              </a:rPr>
              <a:t>  &lt;body&gt;</a:t>
            </a:r>
          </a:p>
          <a:p>
            <a:pPr algn="just"/>
            <a:r>
              <a:rPr lang="en-US" sz="1200">
                <a:latin typeface="Courier New"/>
                <a:cs typeface="Courier New"/>
              </a:rPr>
              <a:t>	&lt;p&gt;This is a red page&lt;/p&gt;</a:t>
            </a:r>
          </a:p>
          <a:p>
            <a:pPr algn="just"/>
            <a:r>
              <a:rPr lang="en-US" sz="1200">
                <a:latin typeface="Courier New"/>
                <a:cs typeface="Courier New"/>
              </a:rPr>
              <a:t>  &lt;/body&gt;</a:t>
            </a:r>
          </a:p>
          <a:p>
            <a:pPr algn="just"/>
            <a:endParaRPr lang="en-US" sz="1200">
              <a:latin typeface="Courier New"/>
              <a:cs typeface="Courier New"/>
            </a:endParaRPr>
          </a:p>
          <a:p>
            <a:pPr algn="just"/>
            <a:r>
              <a:rPr lang="en-US" sz="120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5F695-32A6-4AEA-91B3-54CCD823B142}"/>
              </a:ext>
            </a:extLst>
          </p:cNvPr>
          <p:cNvSpPr/>
          <p:nvPr/>
        </p:nvSpPr>
        <p:spPr>
          <a:xfrm>
            <a:off x="3573780" y="3175348"/>
            <a:ext cx="1380772" cy="429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HTML file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2EB3C2-80C8-4620-956A-FB899C0A0EDB}"/>
              </a:ext>
            </a:extLst>
          </p:cNvPr>
          <p:cNvSpPr/>
          <p:nvPr/>
        </p:nvSpPr>
        <p:spPr>
          <a:xfrm>
            <a:off x="3573780" y="4045172"/>
            <a:ext cx="2637834" cy="17998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23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‘style’ to an HTML document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68B2-92BB-3BC7-9864-49F5F89D0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/>
              <a:t>Method 3</a:t>
            </a:r>
            <a:r>
              <a:rPr lang="en-US" sz="2000"/>
              <a:t>: ‘</a:t>
            </a:r>
            <a:r>
              <a:rPr lang="en-US" sz="2000">
                <a:solidFill>
                  <a:schemeClr val="accent3"/>
                </a:solidFill>
              </a:rPr>
              <a:t>External</a:t>
            </a:r>
            <a:r>
              <a:rPr lang="en-US" sz="2000"/>
              <a:t>’ </a:t>
            </a:r>
            <a:r>
              <a:rPr lang="en-GB" sz="2000"/>
              <a:t>styling in CSS file</a:t>
            </a:r>
            <a:r>
              <a:rPr lang="en-US" sz="2000"/>
              <a:t> (link to a style sheet)</a:t>
            </a:r>
          </a:p>
          <a:p>
            <a:r>
              <a:rPr lang="en-US" sz="2000"/>
              <a:t>An external style sheet is simply a text file with the extension </a:t>
            </a:r>
            <a:r>
              <a:rPr lang="en-US" sz="2000" b="1"/>
              <a:t>.</a:t>
            </a:r>
            <a:r>
              <a:rPr lang="en-US" sz="2000" b="1" err="1"/>
              <a:t>css</a:t>
            </a:r>
            <a:endParaRPr lang="en-US" sz="2000" b="1"/>
          </a:p>
          <a:p>
            <a:r>
              <a:rPr lang="en-US" sz="1800"/>
              <a:t>between the &lt;head&gt; and &lt;/head&gt; tags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16</a:t>
            </a:fld>
            <a:endParaRPr lang="th-TH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1863390"/>
            <a:ext cx="10220446" cy="392780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404" y="3419103"/>
            <a:ext cx="1562100" cy="1282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29E30-93D7-4543-AC09-B19DE94224AC}"/>
              </a:ext>
            </a:extLst>
          </p:cNvPr>
          <p:cNvSpPr txBox="1"/>
          <p:nvPr/>
        </p:nvSpPr>
        <p:spPr>
          <a:xfrm>
            <a:off x="1034649" y="3439919"/>
            <a:ext cx="5888289" cy="2523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>
              <a:latin typeface="Courier New"/>
              <a:cs typeface="Courier New"/>
            </a:endParaRPr>
          </a:p>
          <a:p>
            <a:pPr algn="just"/>
            <a:r>
              <a:rPr lang="en-US" sz="1200">
                <a:latin typeface="Courier New"/>
                <a:cs typeface="Courier New"/>
              </a:rPr>
              <a:t>&lt;html&gt;</a:t>
            </a:r>
          </a:p>
          <a:p>
            <a:pPr algn="just"/>
            <a:r>
              <a:rPr lang="en-US" sz="1200">
                <a:latin typeface="Courier New"/>
                <a:cs typeface="Courier New"/>
              </a:rPr>
              <a:t>  </a:t>
            </a:r>
            <a:r>
              <a:rPr lang="en-US" sz="1200" b="1">
                <a:solidFill>
                  <a:srgbClr val="FF0000"/>
                </a:solidFill>
                <a:latin typeface="Courier New"/>
                <a:cs typeface="Courier New"/>
              </a:rPr>
              <a:t>&lt;head&gt;</a:t>
            </a:r>
            <a:r>
              <a:rPr lang="en-US" sz="1200">
                <a:latin typeface="Courier New"/>
                <a:cs typeface="Courier New"/>
              </a:rPr>
              <a:t>&lt;title&gt;Example&lt;/title&gt;</a:t>
            </a:r>
          </a:p>
          <a:p>
            <a:pPr algn="just"/>
            <a:endParaRPr lang="en-US" sz="1200">
              <a:latin typeface="Courier New"/>
              <a:cs typeface="Courier New"/>
            </a:endParaRPr>
          </a:p>
          <a:p>
            <a:r>
              <a:rPr lang="en-US" sz="1200" b="1">
                <a:solidFill>
                  <a:srgbClr val="FF0000"/>
                </a:solidFill>
                <a:latin typeface="Courier New"/>
                <a:cs typeface="Courier New"/>
              </a:rPr>
              <a:t>  </a:t>
            </a:r>
            <a:r>
              <a:rPr lang="en-GB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GB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GB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GB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en-GB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"screen"</a:t>
            </a:r>
            <a:r>
              <a:rPr lang="en-GB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“/style/style.css"</a:t>
            </a:r>
            <a:r>
              <a:rPr lang="en-GB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sz="12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algn="just"/>
            <a:r>
              <a:rPr lang="en-US" sz="1200" b="1">
                <a:solidFill>
                  <a:srgbClr val="FF0000"/>
                </a:solidFill>
                <a:latin typeface="Courier New"/>
                <a:cs typeface="Courier New"/>
              </a:rPr>
              <a:t>  &lt;/head&gt;  </a:t>
            </a:r>
          </a:p>
          <a:p>
            <a:pPr algn="just"/>
            <a:endParaRPr lang="en-US" sz="1200">
              <a:latin typeface="Courier New"/>
              <a:cs typeface="Courier New"/>
            </a:endParaRPr>
          </a:p>
          <a:p>
            <a:pPr algn="just"/>
            <a:r>
              <a:rPr lang="en-US" sz="1200">
                <a:latin typeface="Courier New"/>
                <a:cs typeface="Courier New"/>
              </a:rPr>
              <a:t>  &lt;body&gt;</a:t>
            </a:r>
          </a:p>
          <a:p>
            <a:pPr algn="just"/>
            <a:r>
              <a:rPr lang="en-US" sz="1200">
                <a:latin typeface="Courier New"/>
                <a:cs typeface="Courier New"/>
              </a:rPr>
              <a:t>	&lt;p&gt;This is a red page&lt;/p&gt;</a:t>
            </a:r>
          </a:p>
          <a:p>
            <a:pPr algn="just"/>
            <a:r>
              <a:rPr lang="en-US" sz="1200">
                <a:latin typeface="Courier New"/>
                <a:cs typeface="Courier New"/>
              </a:rPr>
              <a:t>  &lt;/body&gt;</a:t>
            </a:r>
          </a:p>
          <a:p>
            <a:pPr algn="just"/>
            <a:endParaRPr lang="en-US" sz="1200">
              <a:latin typeface="Courier New"/>
              <a:cs typeface="Courier New"/>
            </a:endParaRPr>
          </a:p>
          <a:p>
            <a:pPr algn="just"/>
            <a:r>
              <a:rPr lang="en-US" sz="120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36922-E6EE-4FBB-BCAF-4FB20C998219}"/>
              </a:ext>
            </a:extLst>
          </p:cNvPr>
          <p:cNvSpPr txBox="1"/>
          <p:nvPr/>
        </p:nvSpPr>
        <p:spPr>
          <a:xfrm>
            <a:off x="1019643" y="5964422"/>
            <a:ext cx="10115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This link tells the browser that it should use the layout from the CSS file when displaying the HTML 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7B320-56F3-4024-B9B1-8C110F80EF54}"/>
              </a:ext>
            </a:extLst>
          </p:cNvPr>
          <p:cNvSpPr/>
          <p:nvPr/>
        </p:nvSpPr>
        <p:spPr>
          <a:xfrm>
            <a:off x="1034649" y="3289708"/>
            <a:ext cx="1380772" cy="429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HTML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55D66-7945-40D2-B9C2-DBB2D6E06137}"/>
              </a:ext>
            </a:extLst>
          </p:cNvPr>
          <p:cNvSpPr txBox="1"/>
          <p:nvPr/>
        </p:nvSpPr>
        <p:spPr>
          <a:xfrm>
            <a:off x="8176189" y="5047222"/>
            <a:ext cx="380791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b="1">
              <a:latin typeface="Courier New"/>
              <a:cs typeface="Courier New"/>
            </a:endParaRPr>
          </a:p>
          <a:p>
            <a:pPr algn="ctr"/>
            <a:r>
              <a:rPr lang="en-US" sz="1200">
                <a:latin typeface="Courier New"/>
                <a:cs typeface="Courier New"/>
              </a:rPr>
              <a:t>body {background-color: #FF0000;}</a:t>
            </a:r>
          </a:p>
          <a:p>
            <a:pPr algn="ctr"/>
            <a:endParaRPr lang="en-US" sz="1200" b="1">
              <a:latin typeface="Courier New"/>
              <a:cs typeface="Courier New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341309-49FF-4155-B8B7-7BE164143541}"/>
              </a:ext>
            </a:extLst>
          </p:cNvPr>
          <p:cNvSpPr/>
          <p:nvPr/>
        </p:nvSpPr>
        <p:spPr>
          <a:xfrm>
            <a:off x="8176189" y="4788879"/>
            <a:ext cx="1380772" cy="429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CSS file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DC325D6-B94B-461B-9DD4-5EEE61326EFA}"/>
              </a:ext>
            </a:extLst>
          </p:cNvPr>
          <p:cNvCxnSpPr/>
          <p:nvPr/>
        </p:nvCxnSpPr>
        <p:spPr>
          <a:xfrm>
            <a:off x="6601216" y="4321479"/>
            <a:ext cx="1039661" cy="18789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D733C45-1692-45AB-B648-0E392D09C80E}"/>
              </a:ext>
            </a:extLst>
          </p:cNvPr>
          <p:cNvCxnSpPr>
            <a:endCxn id="13" idx="0"/>
          </p:cNvCxnSpPr>
          <p:nvPr/>
        </p:nvCxnSpPr>
        <p:spPr>
          <a:xfrm>
            <a:off x="8844504" y="4509370"/>
            <a:ext cx="1235642" cy="5378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46FD45E-A683-4F39-8B24-D3FF9856C220}"/>
              </a:ext>
            </a:extLst>
          </p:cNvPr>
          <p:cNvSpPr/>
          <p:nvPr/>
        </p:nvSpPr>
        <p:spPr>
          <a:xfrm>
            <a:off x="1322184" y="4141830"/>
            <a:ext cx="1871953" cy="35929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460F23-0200-4312-9042-B1CB2C838A42}"/>
              </a:ext>
            </a:extLst>
          </p:cNvPr>
          <p:cNvSpPr/>
          <p:nvPr/>
        </p:nvSpPr>
        <p:spPr>
          <a:xfrm>
            <a:off x="4496844" y="4150073"/>
            <a:ext cx="507841" cy="35929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94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External styling CSS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17</a:t>
            </a:fld>
            <a:endParaRPr lang="th-TH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9125" y="1915610"/>
            <a:ext cx="9850056" cy="40560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/>
              <a:t>CSS file can be used to control the layout </a:t>
            </a:r>
            <a:r>
              <a:rPr lang="en-US" sz="1800" i="1">
                <a:solidFill>
                  <a:schemeClr val="accent1"/>
                </a:solidFill>
              </a:rPr>
              <a:t>of many HTML documents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913" y="2543397"/>
            <a:ext cx="5085843" cy="3110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2531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FD04-5E0B-4C58-B3F4-EF78A900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 of CSS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FD38-427E-44BD-96D2-2D87D6FDA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320" y="1845734"/>
            <a:ext cx="5200143" cy="4023360"/>
          </a:xfrm>
        </p:spPr>
        <p:txBody>
          <a:bodyPr/>
          <a:lstStyle/>
          <a:p>
            <a:r>
              <a:rPr lang="en-GB"/>
              <a:t>The </a:t>
            </a:r>
            <a:r>
              <a:rPr lang="en-GB" i="1">
                <a:solidFill>
                  <a:schemeClr val="accent1"/>
                </a:solidFill>
              </a:rPr>
              <a:t>inner</a:t>
            </a:r>
            <a:r>
              <a:rPr lang="en-GB"/>
              <a:t> styling </a:t>
            </a:r>
            <a:r>
              <a:rPr lang="en-GB" i="1" u="sng"/>
              <a:t>replace</a:t>
            </a:r>
            <a:r>
              <a:rPr lang="en-GB"/>
              <a:t> the </a:t>
            </a:r>
            <a:r>
              <a:rPr lang="en-GB" i="1">
                <a:solidFill>
                  <a:schemeClr val="accent1"/>
                </a:solidFill>
              </a:rPr>
              <a:t>outer </a:t>
            </a:r>
            <a:r>
              <a:rPr lang="en-GB"/>
              <a:t>styling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F6A0F-AEDD-4FD5-B934-10EAEBAC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2" descr="Figure3">
            <a:extLst>
              <a:ext uri="{FF2B5EF4-FFF2-40B4-BE49-F238E27FC236}">
                <a16:creationId xmlns:a16="http://schemas.microsoft.com/office/drawing/2014/main" id="{93930F64-48FA-4360-BD5B-7337F56BD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87" y="1864397"/>
            <a:ext cx="5015381" cy="370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CE2873F-106F-4C5F-B8B8-4860B0D03AE8}"/>
              </a:ext>
            </a:extLst>
          </p:cNvPr>
          <p:cNvSpPr txBox="1">
            <a:spLocks/>
          </p:cNvSpPr>
          <p:nvPr/>
        </p:nvSpPr>
        <p:spPr>
          <a:xfrm>
            <a:off x="6704548" y="2603623"/>
            <a:ext cx="4397901" cy="31983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/>
              <a:t>Method 1 – </a:t>
            </a:r>
            <a:r>
              <a:rPr lang="en-US" sz="1200" b="1" i="1"/>
              <a:t>Inline Styles </a:t>
            </a:r>
            <a:r>
              <a:rPr lang="en-US" sz="1200"/>
              <a:t>inside </a:t>
            </a:r>
            <a:r>
              <a:rPr lang="en-US" sz="1200" b="1" i="1"/>
              <a:t>HTML attributes</a:t>
            </a:r>
          </a:p>
          <a:p>
            <a:endParaRPr lang="en-US" sz="1200" b="1" i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/>
          </a:p>
          <a:p>
            <a:r>
              <a:rPr lang="en-US" sz="1200" i="1"/>
              <a:t>Method 2 – </a:t>
            </a:r>
            <a:r>
              <a:rPr lang="en-US" sz="1200" b="1" i="1"/>
              <a:t>Embedded Styles</a:t>
            </a:r>
            <a:r>
              <a:rPr lang="en-US" sz="1200" i="1"/>
              <a:t> </a:t>
            </a:r>
            <a:r>
              <a:rPr lang="en-US" sz="1200"/>
              <a:t>inside </a:t>
            </a:r>
            <a:r>
              <a:rPr lang="en-US" sz="1200" b="1">
                <a:solidFill>
                  <a:schemeClr val="tx1"/>
                </a:solidFill>
              </a:rPr>
              <a:t>HTML head</a:t>
            </a:r>
            <a:endParaRPr lang="en-US" sz="1200" b="1" i="1">
              <a:solidFill>
                <a:schemeClr val="tx1"/>
              </a:solidFill>
            </a:endParaRPr>
          </a:p>
          <a:p>
            <a:endParaRPr lang="en-US" sz="1200" b="1" i="1">
              <a:solidFill>
                <a:schemeClr val="tx1"/>
              </a:solidFill>
            </a:endParaRPr>
          </a:p>
          <a:p>
            <a:endParaRPr lang="en-US" sz="1200" b="1" i="1">
              <a:solidFill>
                <a:schemeClr val="tx1"/>
              </a:solidFill>
            </a:endParaRPr>
          </a:p>
          <a:p>
            <a:endParaRPr lang="en-US" sz="1200" b="1" i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i="1">
              <a:solidFill>
                <a:schemeClr val="tx1"/>
              </a:solidFill>
            </a:endParaRPr>
          </a:p>
          <a:p>
            <a:r>
              <a:rPr lang="en-US" sz="1200" i="1">
                <a:solidFill>
                  <a:schemeClr val="tx1"/>
                </a:solidFill>
              </a:rPr>
              <a:t>Method 3 – </a:t>
            </a:r>
            <a:r>
              <a:rPr lang="en-US" sz="1200" b="1" i="1">
                <a:solidFill>
                  <a:schemeClr val="tx1"/>
                </a:solidFill>
              </a:rPr>
              <a:t>External Style </a:t>
            </a:r>
            <a:r>
              <a:rPr lang="en-US" sz="1200" i="1">
                <a:solidFill>
                  <a:schemeClr val="tx1"/>
                </a:solidFill>
              </a:rPr>
              <a:t>outside</a:t>
            </a:r>
            <a:r>
              <a:rPr lang="en-US" sz="1200" b="1" i="1">
                <a:solidFill>
                  <a:schemeClr val="tx1"/>
                </a:solidFill>
              </a:rPr>
              <a:t> HTML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BB613-7BDC-4DEB-BABE-B37289E479C5}"/>
              </a:ext>
            </a:extLst>
          </p:cNvPr>
          <p:cNvSpPr txBox="1"/>
          <p:nvPr/>
        </p:nvSpPr>
        <p:spPr>
          <a:xfrm>
            <a:off x="7215036" y="2954164"/>
            <a:ext cx="463642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ourier New"/>
                <a:cs typeface="Courier New"/>
              </a:rPr>
              <a:t>&lt;body </a:t>
            </a:r>
            <a:r>
              <a:rPr lang="en-US" sz="1400" err="1">
                <a:latin typeface="Courier New"/>
                <a:cs typeface="Courier New"/>
              </a:rPr>
              <a:t>bgcolor</a:t>
            </a:r>
            <a:r>
              <a:rPr lang="en-US" sz="1400">
                <a:latin typeface="Courier New"/>
                <a:cs typeface="Courier New"/>
              </a:rPr>
              <a:t>="</a:t>
            </a:r>
            <a:r>
              <a:rPr lang="en-US" sz="1400" u="sng">
                <a:latin typeface="Courier New"/>
                <a:cs typeface="Courier New"/>
              </a:rPr>
              <a:t>#FF0000</a:t>
            </a:r>
            <a:r>
              <a:rPr lang="en-US" sz="1400">
                <a:latin typeface="Courier New"/>
                <a:cs typeface="Courier New"/>
              </a:rPr>
              <a:t>"&gt;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0CA102-BAC4-488F-BEB9-C009AE82778E}"/>
              </a:ext>
            </a:extLst>
          </p:cNvPr>
          <p:cNvSpPr txBox="1"/>
          <p:nvPr/>
        </p:nvSpPr>
        <p:spPr>
          <a:xfrm>
            <a:off x="7841293" y="3693907"/>
            <a:ext cx="401017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>
                <a:latin typeface="Courier New"/>
                <a:cs typeface="Courier New"/>
              </a:rPr>
              <a:t>&lt;head&gt;&lt;title&gt;Example&lt;/title&gt;</a:t>
            </a:r>
          </a:p>
          <a:p>
            <a:pPr algn="just"/>
            <a:r>
              <a:rPr lang="en-US" sz="1400">
                <a:latin typeface="Courier New"/>
                <a:cs typeface="Courier New"/>
              </a:rPr>
              <a:t> &lt;style type="text/</a:t>
            </a:r>
            <a:r>
              <a:rPr lang="en-US" sz="1400" err="1">
                <a:latin typeface="Courier New"/>
                <a:cs typeface="Courier New"/>
              </a:rPr>
              <a:t>css</a:t>
            </a:r>
            <a:r>
              <a:rPr lang="en-US" sz="1400">
                <a:latin typeface="Courier New"/>
                <a:cs typeface="Courier New"/>
              </a:rPr>
              <a:t>"&gt;</a:t>
            </a:r>
          </a:p>
          <a:p>
            <a:pPr algn="just"/>
            <a:r>
              <a:rPr lang="en-US" sz="1400">
                <a:latin typeface="Courier New"/>
                <a:cs typeface="Courier New"/>
              </a:rPr>
              <a:t>   body{background-color: </a:t>
            </a:r>
            <a:r>
              <a:rPr lang="en-US" sz="1400" u="sng">
                <a:latin typeface="Courier New"/>
                <a:cs typeface="Courier New"/>
              </a:rPr>
              <a:t>#00FF00</a:t>
            </a:r>
            <a:r>
              <a:rPr lang="en-US" sz="1400">
                <a:latin typeface="Courier New"/>
                <a:cs typeface="Courier New"/>
              </a:rPr>
              <a:t>;}</a:t>
            </a:r>
          </a:p>
          <a:p>
            <a:pPr algn="just"/>
            <a:r>
              <a:rPr lang="en-US" sz="1400">
                <a:latin typeface="Courier New"/>
                <a:cs typeface="Courier New"/>
              </a:rPr>
              <a:t> &lt;/style&gt;</a:t>
            </a:r>
          </a:p>
          <a:p>
            <a:pPr algn="just"/>
            <a:r>
              <a:rPr lang="en-US" sz="1400">
                <a:latin typeface="Courier New"/>
                <a:cs typeface="Courier New"/>
              </a:rPr>
              <a:t>&lt;/head&gt;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B0E99-0A26-40B4-A046-5DFEEC16D351}"/>
              </a:ext>
            </a:extLst>
          </p:cNvPr>
          <p:cNvSpPr/>
          <p:nvPr/>
        </p:nvSpPr>
        <p:spPr>
          <a:xfrm>
            <a:off x="6790847" y="2954164"/>
            <a:ext cx="105044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HTML 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1E777D-A696-43E7-9BE7-77B6AFD4E0E8}"/>
              </a:ext>
            </a:extLst>
          </p:cNvPr>
          <p:cNvSpPr/>
          <p:nvPr/>
        </p:nvSpPr>
        <p:spPr>
          <a:xfrm>
            <a:off x="6790848" y="3690110"/>
            <a:ext cx="1050446" cy="11733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HTML file</a:t>
            </a:r>
          </a:p>
        </p:txBody>
      </p:sp>
      <p:sp>
        <p:nvSpPr>
          <p:cNvPr id="19" name="Heptagon 18">
            <a:extLst>
              <a:ext uri="{FF2B5EF4-FFF2-40B4-BE49-F238E27FC236}">
                <a16:creationId xmlns:a16="http://schemas.microsoft.com/office/drawing/2014/main" id="{0ADA7F4E-C33C-4DE4-A45A-9E74E1FCBD6D}"/>
              </a:ext>
            </a:extLst>
          </p:cNvPr>
          <p:cNvSpPr/>
          <p:nvPr/>
        </p:nvSpPr>
        <p:spPr>
          <a:xfrm>
            <a:off x="3256767" y="4358135"/>
            <a:ext cx="463463" cy="426807"/>
          </a:xfrm>
          <a:prstGeom prst="heptagon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46230388-8FCF-44B1-B0FA-4B91263BD315}"/>
              </a:ext>
            </a:extLst>
          </p:cNvPr>
          <p:cNvSpPr/>
          <p:nvPr/>
        </p:nvSpPr>
        <p:spPr>
          <a:xfrm>
            <a:off x="2569923" y="3644009"/>
            <a:ext cx="463463" cy="426807"/>
          </a:xfrm>
          <a:prstGeom prst="heptagon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21" name="Heptagon 20">
            <a:extLst>
              <a:ext uri="{FF2B5EF4-FFF2-40B4-BE49-F238E27FC236}">
                <a16:creationId xmlns:a16="http://schemas.microsoft.com/office/drawing/2014/main" id="{5839C69A-ABBD-42A0-9EA7-F8DBE4F97CA6}"/>
              </a:ext>
            </a:extLst>
          </p:cNvPr>
          <p:cNvSpPr/>
          <p:nvPr/>
        </p:nvSpPr>
        <p:spPr>
          <a:xfrm>
            <a:off x="1743206" y="2901319"/>
            <a:ext cx="463463" cy="426807"/>
          </a:xfrm>
          <a:prstGeom prst="heptagon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2C5CF3-E546-4A68-9325-642642E7FAA8}"/>
              </a:ext>
            </a:extLst>
          </p:cNvPr>
          <p:cNvSpPr txBox="1"/>
          <p:nvPr/>
        </p:nvSpPr>
        <p:spPr>
          <a:xfrm>
            <a:off x="1029008" y="5865338"/>
            <a:ext cx="11213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Courier New"/>
                <a:cs typeface="Courier New"/>
              </a:rPr>
              <a:t>**Among these 3 sample methods, body background will show in </a:t>
            </a:r>
            <a:r>
              <a:rPr lang="en-US" sz="1800" i="1">
                <a:solidFill>
                  <a:srgbClr val="FF0000"/>
                </a:solidFill>
                <a:latin typeface="Courier New"/>
                <a:cs typeface="Courier New"/>
              </a:rPr>
              <a:t>#FF0000</a:t>
            </a:r>
            <a:r>
              <a:rPr lang="en-US" sz="1800" i="1">
                <a:latin typeface="Courier New"/>
                <a:cs typeface="Courier New"/>
              </a:rPr>
              <a:t>(red) color.</a:t>
            </a:r>
          </a:p>
          <a:p>
            <a:endParaRPr lang="en-GB" i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F096EC-179F-418B-9550-A09FE50E53E6}"/>
              </a:ext>
            </a:extLst>
          </p:cNvPr>
          <p:cNvSpPr txBox="1"/>
          <p:nvPr/>
        </p:nvSpPr>
        <p:spPr>
          <a:xfrm>
            <a:off x="7215036" y="5260286"/>
            <a:ext cx="463642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latin typeface="Courier New"/>
                <a:cs typeface="Courier New"/>
              </a:rPr>
              <a:t>body {background-color: </a:t>
            </a:r>
            <a:r>
              <a:rPr lang="en-US" sz="1400" u="sng">
                <a:latin typeface="Courier New"/>
                <a:cs typeface="Courier New"/>
              </a:rPr>
              <a:t>#0000FF</a:t>
            </a:r>
            <a:r>
              <a:rPr lang="en-US" sz="1400">
                <a:latin typeface="Courier New"/>
                <a:cs typeface="Courier New"/>
              </a:rPr>
              <a:t>;}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78427A-915B-4B8D-852D-65C3E677C49E}"/>
              </a:ext>
            </a:extLst>
          </p:cNvPr>
          <p:cNvSpPr/>
          <p:nvPr/>
        </p:nvSpPr>
        <p:spPr>
          <a:xfrm>
            <a:off x="6790847" y="5260286"/>
            <a:ext cx="105044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CSS file</a:t>
            </a:r>
          </a:p>
        </p:txBody>
      </p:sp>
    </p:spTree>
    <p:extLst>
      <p:ext uri="{BB962C8B-B14F-4D97-AF65-F5344CB8AC3E}">
        <p14:creationId xmlns:p14="http://schemas.microsoft.com/office/powerpoint/2010/main" val="287030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4BE463-867A-4D1F-BFAC-5643A406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CSS Formatting - Colour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308692-DFDD-482C-AA6C-97A70882D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https://developer.mozilla.org/en-US/docs/Web/CSS/color</a:t>
            </a:r>
            <a:r>
              <a:rPr lang="en-GB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39DD7-D113-4814-80BC-3AE7A628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3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2DA3-CE3C-4F41-B6E0-D7FA3379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CE5A41-D0F9-497F-BA6B-6ADFF92B2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455208"/>
              </p:ext>
            </p:extLst>
          </p:nvPr>
        </p:nvGraphicFramePr>
        <p:xfrm>
          <a:off x="3081475" y="1846262"/>
          <a:ext cx="6029050" cy="436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D34C-3ED1-442E-8B23-52B05BFC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5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Using Color on Web Pages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286250" y="2209800"/>
            <a:ext cx="6096000" cy="3810000"/>
          </a:xfrm>
        </p:spPr>
        <p:txBody>
          <a:bodyPr>
            <a:normAutofit/>
          </a:bodyPr>
          <a:lstStyle/>
          <a:p>
            <a:r>
              <a:rPr lang="en-US" altLang="th-TH">
                <a:cs typeface="Times New Roman" panose="02020603050405020304" pitchFamily="18" charset="0"/>
              </a:rPr>
              <a:t>Computer monitors display color as intensities of red, green, and blue light</a:t>
            </a:r>
          </a:p>
          <a:p>
            <a:r>
              <a:rPr lang="en-US" altLang="th-TH">
                <a:highlight>
                  <a:srgbClr val="FFFF00"/>
                </a:highlight>
                <a:cs typeface="Times New Roman" panose="02020603050405020304" pitchFamily="18" charset="0"/>
              </a:rPr>
              <a:t>RGB </a:t>
            </a:r>
            <a:r>
              <a:rPr lang="en-US" altLang="th-TH" i="1" u="sng">
                <a:highlight>
                  <a:srgbClr val="FFFF00"/>
                </a:highlight>
                <a:cs typeface="Times New Roman" panose="02020603050405020304" pitchFamily="18" charset="0"/>
              </a:rPr>
              <a:t>Light</a:t>
            </a:r>
            <a:r>
              <a:rPr lang="en-US" altLang="th-TH">
                <a:highlight>
                  <a:srgbClr val="FFFF00"/>
                </a:highlight>
                <a:cs typeface="Times New Roman" panose="02020603050405020304" pitchFamily="18" charset="0"/>
              </a:rPr>
              <a:t> Color</a:t>
            </a:r>
          </a:p>
          <a:p>
            <a:endParaRPr lang="en-US" altLang="th-TH">
              <a:highlight>
                <a:srgbClr val="FFFF00"/>
              </a:highlight>
              <a:cs typeface="Times New Roman" panose="02020603050405020304" pitchFamily="18" charset="0"/>
            </a:endParaRPr>
          </a:p>
          <a:p>
            <a:r>
              <a:rPr lang="en-US" altLang="th-TH">
                <a:cs typeface="Times New Roman" panose="02020603050405020304" pitchFamily="18" charset="0"/>
              </a:rPr>
              <a:t>The values of (red, green, blue) vary from 0 to 255.</a:t>
            </a:r>
          </a:p>
          <a:p>
            <a:pPr lvl="1"/>
            <a:r>
              <a:rPr lang="en-US" altLang="th-TH" sz="2000">
                <a:cs typeface="Times New Roman" panose="02020603050405020304" pitchFamily="18" charset="0"/>
              </a:rPr>
              <a:t>(0,0,0) </a:t>
            </a:r>
            <a:r>
              <a:rPr lang="en-US" altLang="th-TH" sz="2000">
                <a:cs typeface="Times New Roman" panose="02020603050405020304" pitchFamily="18" charset="0"/>
                <a:sym typeface="Wingdings" panose="05000000000000000000" pitchFamily="2" charset="2"/>
              </a:rPr>
              <a:t> white</a:t>
            </a:r>
          </a:p>
          <a:p>
            <a:pPr lvl="1"/>
            <a:r>
              <a:rPr lang="en-US" altLang="th-TH" sz="2000">
                <a:cs typeface="Times New Roman" panose="02020603050405020304" pitchFamily="18" charset="0"/>
              </a:rPr>
              <a:t>(255,255,255) </a:t>
            </a:r>
            <a:r>
              <a:rPr lang="en-US" altLang="th-TH" sz="2000">
                <a:cs typeface="Times New Roman" panose="02020603050405020304" pitchFamily="18" charset="0"/>
                <a:sym typeface="Wingdings" panose="05000000000000000000" pitchFamily="2" charset="2"/>
              </a:rPr>
              <a:t> black</a:t>
            </a:r>
          </a:p>
          <a:p>
            <a:pPr lvl="1"/>
            <a:endParaRPr lang="en-US" altLang="th-TH" sz="2000">
              <a:cs typeface="Times New Roman" panose="02020603050405020304" pitchFamily="18" charset="0"/>
            </a:endParaRPr>
          </a:p>
          <a:p>
            <a:r>
              <a:rPr lang="en-US" altLang="th-TH">
                <a:highlight>
                  <a:srgbClr val="FFFF00"/>
                </a:highlight>
                <a:cs typeface="Times New Roman" panose="02020603050405020304" pitchFamily="18" charset="0"/>
              </a:rPr>
              <a:t>Hexadecimal numbers </a:t>
            </a:r>
            <a:r>
              <a:rPr lang="en-US" altLang="th-TH">
                <a:cs typeface="Times New Roman" panose="02020603050405020304" pitchFamily="18" charset="0"/>
              </a:rPr>
              <a:t>(base 16) represent these color values.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FE006D-9292-47C2-B5D9-FF5C4799095C}" type="slidenum">
              <a:rPr lang="en-US" altLang="th-TH" sz="1100">
                <a:solidFill>
                  <a:srgbClr val="4D4D4D"/>
                </a:solidFill>
              </a:rPr>
              <a:pPr/>
              <a:t>20</a:t>
            </a:fld>
            <a:endParaRPr lang="en-US" altLang="th-TH" sz="1100">
              <a:solidFill>
                <a:srgbClr val="4D4D4D"/>
              </a:solidFill>
            </a:endParaRPr>
          </a:p>
        </p:txBody>
      </p:sp>
      <p:pic>
        <p:nvPicPr>
          <p:cNvPr id="27653" name="Picture 2" descr="Figure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93926"/>
            <a:ext cx="19050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CCB6F6-A5A2-4C0F-8DAD-CFB2F28C365E}"/>
              </a:ext>
            </a:extLst>
          </p:cNvPr>
          <p:cNvSpPr txBox="1"/>
          <p:nvPr/>
        </p:nvSpPr>
        <p:spPr>
          <a:xfrm>
            <a:off x="4858870" y="5979458"/>
            <a:ext cx="75505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70C0"/>
                </a:solidFill>
                <a:hlinkClick r:id="rId4"/>
              </a:rPr>
              <a:t>https://developer.mozilla.org/en-US/docs/Web/CSS/background-color</a:t>
            </a:r>
            <a:endParaRPr lang="en-US"/>
          </a:p>
          <a:p>
            <a:endParaRPr lang="en-US">
              <a:solidFill>
                <a:srgbClr val="0070C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815436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5825" y="3422090"/>
            <a:ext cx="4699000" cy="1160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Hexadecimal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Color Values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>
                <a:highlight>
                  <a:srgbClr val="FFFF00"/>
                </a:highlight>
                <a:cs typeface="Times New Roman" pitchFamily="18" charset="0"/>
              </a:rPr>
              <a:t>#</a:t>
            </a:r>
            <a:r>
              <a:rPr lang="en-US" sz="2800">
                <a:cs typeface="Times New Roman" pitchFamily="18" charset="0"/>
              </a:rPr>
              <a:t> is used to indicate a hexadecimal value</a:t>
            </a:r>
          </a:p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>
                <a:cs typeface="Times New Roman" pitchFamily="18" charset="0"/>
              </a:rPr>
              <a:t>Hex value pairs range from </a:t>
            </a:r>
            <a:r>
              <a:rPr lang="en-US" sz="2800">
                <a:highlight>
                  <a:srgbClr val="FFFF00"/>
                </a:highlight>
                <a:cs typeface="Times New Roman" pitchFamily="18" charset="0"/>
              </a:rPr>
              <a:t>00 to FF</a:t>
            </a:r>
          </a:p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>
                <a:cs typeface="Times New Roman" pitchFamily="18" charset="0"/>
              </a:rPr>
              <a:t>Three hex value pairs describe an RGB color</a:t>
            </a:r>
          </a:p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endParaRPr lang="en-US" sz="2800">
              <a:cs typeface="Times New Roman" pitchFamily="18" charset="0"/>
            </a:endParaRPr>
          </a:p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endParaRPr lang="en-US" sz="2800">
              <a:cs typeface="Times New Roman" pitchFamily="18" charset="0"/>
            </a:endParaRPr>
          </a:p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endParaRPr lang="en-US" sz="2800">
              <a:cs typeface="Times New Roman" pitchFamily="18" charset="0"/>
            </a:endParaRPr>
          </a:p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endParaRPr lang="en-US" sz="2800">
              <a:cs typeface="Times New Roman" pitchFamily="18" charset="0"/>
            </a:endParaRPr>
          </a:p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endParaRPr lang="en-US" sz="2800">
              <a:cs typeface="Times New Roman" pitchFamily="18" charset="0"/>
            </a:endParaRPr>
          </a:p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>
                <a:cs typeface="Times New Roman" pitchFamily="18" charset="0"/>
              </a:rPr>
              <a:t>Color Chart</a:t>
            </a:r>
          </a:p>
          <a:p>
            <a:pPr marL="82296" indent="0">
              <a:spcAft>
                <a:spcPts val="0"/>
              </a:spcAft>
              <a:buNone/>
              <a:defRPr/>
            </a:pPr>
            <a:r>
              <a:rPr lang="en-US" altLang="th-TH" sz="2800">
                <a:cs typeface="Times New Roman" panose="02020603050405020304" pitchFamily="18" charset="0"/>
                <a:hlinkClick r:id="rId3"/>
              </a:rPr>
              <a:t>http://webdevfoundations.net/color</a:t>
            </a:r>
            <a:endParaRPr lang="en-US" sz="2800">
              <a:cs typeface="Times New Roman" pitchFamily="18" charset="0"/>
            </a:endParaRPr>
          </a:p>
          <a:p>
            <a:pPr marL="640080" lvl="1" indent="-237744">
              <a:spcAft>
                <a:spcPts val="0"/>
              </a:spcAft>
              <a:buNone/>
              <a:defRPr/>
            </a:pPr>
            <a:endParaRPr lang="en-US" sz="2000" b="1">
              <a:cs typeface="Times New Roman" pitchFamily="18" charset="0"/>
            </a:endParaRPr>
          </a:p>
          <a:p>
            <a:pPr marL="640080" lvl="1" indent="-237744">
              <a:spcAft>
                <a:spcPts val="0"/>
              </a:spcAft>
              <a:buNone/>
              <a:defRPr/>
            </a:pPr>
            <a:endParaRPr lang="en-US" b="1">
              <a:solidFill>
                <a:srgbClr val="0000FF"/>
              </a:solidFill>
              <a:cs typeface="Times New Roman" pitchFamily="18" charset="0"/>
            </a:endParaRPr>
          </a:p>
          <a:p>
            <a:pPr marL="395478" indent="-285750">
              <a:spcAft>
                <a:spcPts val="0"/>
              </a:spcAft>
              <a:defRPr/>
            </a:pPr>
            <a:endParaRPr lang="en-US" b="1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E411CD-4854-4625-947B-12135593C8A2}" type="slidenum">
              <a:rPr lang="en-US" altLang="th-TH" sz="1100">
                <a:solidFill>
                  <a:srgbClr val="4D4D4D"/>
                </a:solidFill>
              </a:rPr>
              <a:pPr/>
              <a:t>21</a:t>
            </a:fld>
            <a:endParaRPr lang="en-US" altLang="th-TH" sz="1100">
              <a:solidFill>
                <a:srgbClr val="4D4D4D"/>
              </a:solidFill>
            </a:endParaRPr>
          </a:p>
        </p:txBody>
      </p:sp>
      <p:pic>
        <p:nvPicPr>
          <p:cNvPr id="29702" name="Picture 2" descr="Figure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3372166"/>
            <a:ext cx="4699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C9E583-B911-436F-8539-4B383C2B34AC}"/>
              </a:ext>
            </a:extLst>
          </p:cNvPr>
          <p:cNvSpPr txBox="1"/>
          <p:nvPr/>
        </p:nvSpPr>
        <p:spPr>
          <a:xfrm>
            <a:off x="885825" y="3550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0080" lvl="1" indent="-237744">
              <a:spcAft>
                <a:spcPts val="0"/>
              </a:spcAft>
              <a:buNone/>
              <a:defRPr/>
            </a:pPr>
            <a:r>
              <a:rPr lang="en-US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#000000 black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	#FFFFFF white</a:t>
            </a:r>
          </a:p>
          <a:p>
            <a:pPr marL="640080" lvl="1" indent="-237744">
              <a:spcAft>
                <a:spcPts val="0"/>
              </a:spcAft>
              <a:buNone/>
              <a:defRPr/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#FF0000 red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#00FF00 green</a:t>
            </a:r>
          </a:p>
          <a:p>
            <a:pPr marL="640080" lvl="1" indent="-237744">
              <a:spcAft>
                <a:spcPts val="0"/>
              </a:spcAft>
              <a:buNone/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#0000FF blue	</a:t>
            </a:r>
            <a:r>
              <a:rPr lang="en-US" b="1">
                <a:solidFill>
                  <a:schemeClr val="tx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#CCCCCC grey</a:t>
            </a:r>
          </a:p>
          <a:p>
            <a:pPr marL="640080" lvl="1" indent="-237744">
              <a:spcAft>
                <a:spcPts val="0"/>
              </a:spcAft>
              <a:buNone/>
              <a:defRPr/>
            </a:pPr>
            <a:endParaRPr lang="en-US" b="1">
              <a:solidFill>
                <a:srgbClr val="0000FF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21001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Making Color Choices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defRPr/>
            </a:pPr>
            <a:r>
              <a:rPr lang="en-US" altLang="th-TH" sz="3200"/>
              <a:t>How to choose a color scheme?</a:t>
            </a:r>
          </a:p>
          <a:p>
            <a:pPr marL="383540" lvl="1">
              <a:defRPr/>
            </a:pPr>
            <a:r>
              <a:rPr lang="en-US" altLang="th-TH" sz="2800"/>
              <a:t>Begin with a favorite color</a:t>
            </a:r>
          </a:p>
          <a:p>
            <a:pPr marL="566420" lvl="2">
              <a:defRPr/>
            </a:pPr>
            <a:r>
              <a:rPr lang="en-US" altLang="th-TH" sz="2400"/>
              <a:t>Use one of the sites below to choose other colors</a:t>
            </a:r>
          </a:p>
          <a:p>
            <a:pPr marL="749300" lvl="3">
              <a:defRPr/>
            </a:pPr>
            <a:r>
              <a:rPr lang="en-US" altLang="th-TH" sz="1800">
                <a:hlinkClick r:id="rId3"/>
              </a:rPr>
              <a:t>http://colorsontheweb.com/colorwizard.asp</a:t>
            </a:r>
            <a:endParaRPr lang="en-US" altLang="th-TH" sz="1800"/>
          </a:p>
          <a:p>
            <a:pPr marL="749300" lvl="3">
              <a:defRPr/>
            </a:pPr>
            <a:r>
              <a:rPr lang="en-US" altLang="th-TH" sz="1800">
                <a:hlinkClick r:id="rId4"/>
              </a:rPr>
              <a:t>http://kuler.Adobe.com</a:t>
            </a:r>
            <a:endParaRPr lang="en-US" altLang="th-TH" sz="1800"/>
          </a:p>
          <a:p>
            <a:pPr marL="749300" lvl="3">
              <a:defRPr/>
            </a:pPr>
            <a:r>
              <a:rPr lang="en-US" altLang="th-TH" sz="1800">
                <a:hlinkClick r:id="rId5"/>
              </a:rPr>
              <a:t>http://colorschemedesigner.com/</a:t>
            </a:r>
            <a:r>
              <a:rPr lang="en-US" altLang="th-TH" sz="1800"/>
              <a:t> </a:t>
            </a:r>
          </a:p>
          <a:p>
            <a:pPr marL="749300" lvl="3">
              <a:defRPr/>
            </a:pPr>
            <a:r>
              <a:rPr lang="en-US" sz="1800">
                <a:ea typeface="+mn-lt"/>
                <a:cs typeface="+mn-lt"/>
                <a:hlinkClick r:id="rId6"/>
              </a:rPr>
              <a:t>https://colorhunt.co/palette/94114</a:t>
            </a:r>
            <a:endParaRPr lang="en-US" altLang="th-TH" sz="1800">
              <a:cs typeface="Cordia New"/>
            </a:endParaRPr>
          </a:p>
          <a:p>
            <a:pPr marL="566420" lvl="3" indent="0">
              <a:buNone/>
              <a:defRPr/>
            </a:pPr>
            <a:endParaRPr lang="en-US" altLang="th-TH" sz="1800">
              <a:cs typeface="Cordia New"/>
            </a:endParaRPr>
          </a:p>
          <a:p>
            <a:pPr>
              <a:defRPr/>
            </a:pPr>
            <a:endParaRPr lang="en-US" altLang="th-TH" sz="2400"/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BA968F-FDD2-4343-9E51-DFB3A4C5B1A0}" type="slidenum">
              <a:rPr lang="en-US" altLang="th-TH" sz="1100">
                <a:solidFill>
                  <a:srgbClr val="4D4D4D"/>
                </a:solidFill>
              </a:rPr>
              <a:pPr/>
              <a:t>22</a:t>
            </a:fld>
            <a:endParaRPr lang="en-US" altLang="th-TH" sz="1100">
              <a:solidFill>
                <a:srgbClr val="4D4D4D"/>
              </a:solidFill>
            </a:endParaRPr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82964" y="2142998"/>
            <a:ext cx="19621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79954182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: Example - color</a:t>
            </a:r>
            <a:endParaRPr lang="th-TH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Colors and backgrounds</a:t>
            </a:r>
          </a:p>
          <a:p>
            <a:r>
              <a:rPr lang="en-US"/>
              <a:t>The 'color'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23</a:t>
            </a:fld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6358129" y="2038778"/>
            <a:ext cx="31242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US" sz="1800">
              <a:latin typeface="Courier New"/>
              <a:cs typeface="Courier New"/>
            </a:endParaRPr>
          </a:p>
          <a:p>
            <a:pPr algn="just"/>
            <a:r>
              <a:rPr lang="en-US" sz="1200">
                <a:latin typeface="Courier New"/>
                <a:cs typeface="Courier New"/>
              </a:rPr>
              <a:t>h1 {</a:t>
            </a:r>
          </a:p>
          <a:p>
            <a:pPr algn="just"/>
            <a:endParaRPr lang="en-US" sz="1200" b="1">
              <a:latin typeface="Courier New"/>
              <a:cs typeface="Courier New"/>
            </a:endParaRPr>
          </a:p>
          <a:p>
            <a:pPr algn="just"/>
            <a:r>
              <a:rPr lang="en-US" sz="1200" b="1">
                <a:latin typeface="Courier New"/>
                <a:cs typeface="Courier New"/>
              </a:rPr>
              <a:t>	</a:t>
            </a:r>
            <a:r>
              <a:rPr lang="en-US" sz="1200" b="1">
                <a:solidFill>
                  <a:srgbClr val="FF0000"/>
                </a:solidFill>
                <a:latin typeface="Courier New"/>
                <a:cs typeface="Courier New"/>
              </a:rPr>
              <a:t>color: #ff0000;</a:t>
            </a:r>
          </a:p>
          <a:p>
            <a:pPr algn="just"/>
            <a:endParaRPr lang="en-US" sz="1200">
              <a:latin typeface="Courier New"/>
              <a:cs typeface="Courier New"/>
            </a:endParaRPr>
          </a:p>
          <a:p>
            <a:pPr algn="just"/>
            <a:r>
              <a:rPr lang="en-US" sz="1200">
                <a:latin typeface="Courier New"/>
                <a:cs typeface="Courier New"/>
              </a:rPr>
              <a:t>}</a:t>
            </a:r>
            <a:endParaRPr lang="en-US" sz="1200" b="1">
              <a:latin typeface="Courier New"/>
              <a:cs typeface="Courier New"/>
            </a:endParaRPr>
          </a:p>
          <a:p>
            <a:pPr algn="just"/>
            <a:endParaRPr lang="en-US" sz="1800">
              <a:latin typeface="Courier New"/>
              <a:cs typeface="Courier New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47" y="4172378"/>
            <a:ext cx="6959600" cy="177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235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: Example - background-color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24</a:t>
            </a:fld>
            <a:endParaRPr lang="th-TH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48045" y="1964267"/>
            <a:ext cx="7313613" cy="3675598"/>
          </a:xfrm>
        </p:spPr>
        <p:txBody>
          <a:bodyPr/>
          <a:lstStyle/>
          <a:p>
            <a:r>
              <a:rPr lang="en-US"/>
              <a:t>The '</a:t>
            </a:r>
            <a:r>
              <a:rPr lang="en-US">
                <a:highlight>
                  <a:srgbClr val="FFFF00"/>
                </a:highlight>
              </a:rPr>
              <a:t>background-color</a:t>
            </a:r>
            <a:r>
              <a:rPr lang="en-US"/>
              <a:t>' property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8458" y="2480344"/>
            <a:ext cx="65532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800">
              <a:latin typeface="Courier New"/>
              <a:cs typeface="Courier New"/>
            </a:endParaRPr>
          </a:p>
          <a:p>
            <a:pPr algn="just"/>
            <a:r>
              <a:rPr lang="en-US" sz="1200">
                <a:latin typeface="Courier New"/>
                <a:cs typeface="Courier New"/>
              </a:rPr>
              <a:t>Body {</a:t>
            </a:r>
          </a:p>
          <a:p>
            <a:pPr algn="just"/>
            <a:r>
              <a:rPr lang="en-US" sz="1200">
                <a:latin typeface="Courier New"/>
                <a:cs typeface="Courier New"/>
              </a:rPr>
              <a:t>	</a:t>
            </a:r>
            <a:r>
              <a:rPr lang="en-US" sz="1200" b="1">
                <a:solidFill>
                  <a:srgbClr val="FF0000"/>
                </a:solidFill>
                <a:latin typeface="Courier New"/>
                <a:cs typeface="Courier New"/>
              </a:rPr>
              <a:t>background-color: #FFCC66;</a:t>
            </a:r>
          </a:p>
          <a:p>
            <a:pPr algn="just"/>
            <a:r>
              <a:rPr lang="en-US" sz="1200">
                <a:latin typeface="Courier New"/>
                <a:cs typeface="Courier New"/>
              </a:rPr>
              <a:t>}</a:t>
            </a:r>
          </a:p>
          <a:p>
            <a:pPr algn="just"/>
            <a:endParaRPr lang="en-US" sz="1200">
              <a:latin typeface="Courier New"/>
              <a:cs typeface="Courier New"/>
            </a:endParaRPr>
          </a:p>
          <a:p>
            <a:pPr algn="just"/>
            <a:r>
              <a:rPr lang="en-US" sz="1200">
                <a:latin typeface="Courier New"/>
                <a:cs typeface="Courier New"/>
              </a:rPr>
              <a:t>H1 {</a:t>
            </a:r>
          </a:p>
          <a:p>
            <a:pPr algn="just"/>
            <a:r>
              <a:rPr lang="en-US" sz="1200">
                <a:latin typeface="Courier New"/>
                <a:cs typeface="Courier New"/>
              </a:rPr>
              <a:t>	color: #990000;</a:t>
            </a:r>
          </a:p>
          <a:p>
            <a:pPr algn="just"/>
            <a:r>
              <a:rPr lang="en-US" sz="1200">
                <a:latin typeface="Courier New"/>
                <a:cs typeface="Courier New"/>
              </a:rPr>
              <a:t>	</a:t>
            </a:r>
            <a:r>
              <a:rPr lang="en-US" sz="1200" b="1">
                <a:solidFill>
                  <a:srgbClr val="FF0000"/>
                </a:solidFill>
                <a:latin typeface="Courier New"/>
                <a:cs typeface="Courier New"/>
              </a:rPr>
              <a:t>background-color: #FC9804;</a:t>
            </a:r>
          </a:p>
          <a:p>
            <a:pPr algn="just"/>
            <a:r>
              <a:rPr lang="en-US" sz="1200">
                <a:latin typeface="Courier New"/>
                <a:cs typeface="Courier New"/>
              </a:rPr>
              <a:t>}</a:t>
            </a:r>
            <a:endParaRPr lang="en-US" sz="1800">
              <a:latin typeface="Courier New"/>
              <a:cs typeface="Courier New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45" y="4449637"/>
            <a:ext cx="8153400" cy="18466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8929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: Example - background-image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25</a:t>
            </a:fld>
            <a:endParaRPr lang="th-TH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68638" y="2036080"/>
            <a:ext cx="7313613" cy="4056062"/>
          </a:xfrm>
        </p:spPr>
        <p:txBody>
          <a:bodyPr/>
          <a:lstStyle/>
          <a:p>
            <a:r>
              <a:rPr lang="en-US"/>
              <a:t>Background images [</a:t>
            </a:r>
            <a:r>
              <a:rPr lang="en-US">
                <a:highlight>
                  <a:srgbClr val="FFFF00"/>
                </a:highlight>
              </a:rPr>
              <a:t>background-image</a:t>
            </a:r>
            <a:r>
              <a:rPr lang="en-US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32038" y="2691280"/>
            <a:ext cx="4191000" cy="2769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800">
              <a:latin typeface="Courier New"/>
              <a:cs typeface="Courier New"/>
            </a:endParaRPr>
          </a:p>
          <a:p>
            <a:pPr algn="just"/>
            <a:r>
              <a:rPr lang="en-US" sz="1200">
                <a:latin typeface="Courier New"/>
                <a:cs typeface="Courier New"/>
              </a:rPr>
              <a:t>Body {</a:t>
            </a:r>
          </a:p>
          <a:p>
            <a:pPr algn="just"/>
            <a:endParaRPr lang="en-US" sz="1200">
              <a:latin typeface="Courier New"/>
              <a:cs typeface="Courier New"/>
            </a:endParaRPr>
          </a:p>
          <a:p>
            <a:pPr algn="just"/>
            <a:r>
              <a:rPr lang="en-US" sz="1200" b="1">
                <a:solidFill>
                  <a:srgbClr val="FF0000"/>
                </a:solidFill>
                <a:latin typeface="Courier New"/>
                <a:cs typeface="Courier New"/>
              </a:rPr>
              <a:t>background-color: #FFCC66;</a:t>
            </a:r>
          </a:p>
          <a:p>
            <a:pPr algn="just"/>
            <a:r>
              <a:rPr lang="en-US" sz="1200" b="1" err="1">
                <a:solidFill>
                  <a:srgbClr val="FF0000"/>
                </a:solidFill>
                <a:latin typeface="Courier New"/>
                <a:cs typeface="Courier New"/>
              </a:rPr>
              <a:t>background-image:url</a:t>
            </a:r>
            <a:r>
              <a:rPr lang="en-US" sz="1200" b="1">
                <a:solidFill>
                  <a:srgbClr val="FF0000"/>
                </a:solidFill>
                <a:latin typeface="Courier New"/>
                <a:cs typeface="Courier New"/>
              </a:rPr>
              <a:t>("butterfly.gif");</a:t>
            </a:r>
          </a:p>
          <a:p>
            <a:pPr algn="just"/>
            <a:endParaRPr lang="en-US" sz="1200">
              <a:latin typeface="Courier New"/>
              <a:cs typeface="Courier New"/>
            </a:endParaRPr>
          </a:p>
          <a:p>
            <a:pPr algn="just"/>
            <a:r>
              <a:rPr lang="en-US" sz="1200">
                <a:latin typeface="Courier New"/>
                <a:cs typeface="Courier New"/>
              </a:rPr>
              <a:t>}</a:t>
            </a:r>
          </a:p>
          <a:p>
            <a:pPr algn="just"/>
            <a:endParaRPr lang="en-US" sz="1200">
              <a:latin typeface="Courier New"/>
              <a:cs typeface="Courier New"/>
            </a:endParaRPr>
          </a:p>
          <a:p>
            <a:pPr algn="just"/>
            <a:r>
              <a:rPr lang="en-US" sz="1200">
                <a:latin typeface="Courier New"/>
                <a:cs typeface="Courier New"/>
              </a:rPr>
              <a:t>h1 {</a:t>
            </a:r>
          </a:p>
          <a:p>
            <a:pPr algn="just"/>
            <a:endParaRPr lang="en-US" sz="1200">
              <a:latin typeface="Courier New"/>
              <a:cs typeface="Courier New"/>
            </a:endParaRPr>
          </a:p>
          <a:p>
            <a:pPr algn="just"/>
            <a:r>
              <a:rPr lang="en-US" sz="1200" b="1">
                <a:solidFill>
                  <a:srgbClr val="FF0000"/>
                </a:solidFill>
                <a:latin typeface="Courier New"/>
                <a:cs typeface="Courier New"/>
              </a:rPr>
              <a:t>color: #990000;</a:t>
            </a:r>
          </a:p>
          <a:p>
            <a:pPr algn="just"/>
            <a:r>
              <a:rPr lang="en-US" sz="1200" b="1">
                <a:solidFill>
                  <a:srgbClr val="FF0000"/>
                </a:solidFill>
                <a:latin typeface="Courier New"/>
                <a:cs typeface="Courier New"/>
              </a:rPr>
              <a:t>background-color: #FC9804;</a:t>
            </a:r>
          </a:p>
          <a:p>
            <a:pPr algn="just"/>
            <a:endParaRPr lang="en-US" sz="1200">
              <a:latin typeface="Courier New"/>
              <a:cs typeface="Courier New"/>
            </a:endParaRPr>
          </a:p>
          <a:p>
            <a:pPr algn="just"/>
            <a:r>
              <a:rPr lang="en-US" sz="1200">
                <a:latin typeface="Courier New"/>
                <a:cs typeface="Courier New"/>
              </a:rPr>
              <a:t>}</a:t>
            </a:r>
            <a:endParaRPr lang="en-US" sz="1800">
              <a:latin typeface="Courier New"/>
              <a:cs typeface="Courier New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380" y="2510742"/>
            <a:ext cx="4051300" cy="294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1546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: Example - background-repeat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26</a:t>
            </a:fld>
            <a:endParaRPr lang="th-TH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08476" y="2362200"/>
            <a:ext cx="7313613" cy="4056062"/>
          </a:xfrm>
        </p:spPr>
        <p:txBody>
          <a:bodyPr/>
          <a:lstStyle/>
          <a:p>
            <a:r>
              <a:rPr lang="en-US"/>
              <a:t>Repeat background image [</a:t>
            </a:r>
            <a:r>
              <a:rPr lang="en-US">
                <a:highlight>
                  <a:srgbClr val="FFFF00"/>
                </a:highlight>
              </a:rPr>
              <a:t>background-repeat</a:t>
            </a:r>
            <a:r>
              <a:rPr lang="en-US"/>
              <a:t>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76" y="2989262"/>
            <a:ext cx="78867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13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: Example - background-position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27</a:t>
            </a:fld>
            <a:endParaRPr lang="th-TH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1213" y="1885609"/>
            <a:ext cx="7313613" cy="4056062"/>
          </a:xfrm>
        </p:spPr>
        <p:txBody>
          <a:bodyPr/>
          <a:lstStyle/>
          <a:p>
            <a:r>
              <a:rPr lang="en-US"/>
              <a:t>Place background image [</a:t>
            </a:r>
            <a:r>
              <a:rPr lang="en-US">
                <a:highlight>
                  <a:srgbClr val="FFFF00"/>
                </a:highlight>
              </a:rPr>
              <a:t>background-position</a:t>
            </a:r>
            <a:r>
              <a:rPr lang="en-US"/>
              <a:t>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813" y="3731871"/>
            <a:ext cx="3505200" cy="29277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13" y="2436471"/>
            <a:ext cx="8382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38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: Example - background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28</a:t>
            </a:fld>
            <a:endParaRPr lang="th-TH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11867" y="1897183"/>
            <a:ext cx="8036601" cy="4056062"/>
          </a:xfrm>
        </p:spPr>
        <p:txBody>
          <a:bodyPr/>
          <a:lstStyle/>
          <a:p>
            <a:r>
              <a:rPr lang="en-US"/>
              <a:t>The property background is a shorthand for all the background properties</a:t>
            </a:r>
          </a:p>
          <a:p>
            <a:r>
              <a:rPr lang="en-US"/>
              <a:t>With background you can compress several properties and thereby write your style sheet in a shorter way which makes it easier to read.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655" y="3329087"/>
            <a:ext cx="4517362" cy="1661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>
              <a:latin typeface="Courier New"/>
              <a:cs typeface="Courier New"/>
            </a:endParaRPr>
          </a:p>
          <a:p>
            <a:pPr algn="just"/>
            <a:r>
              <a:rPr lang="en-US" sz="1400">
                <a:latin typeface="Courier New"/>
                <a:cs typeface="Courier New"/>
              </a:rPr>
              <a:t>background-color:#FFCC66;</a:t>
            </a:r>
          </a:p>
          <a:p>
            <a:pPr algn="just"/>
            <a:r>
              <a:rPr lang="en-US" sz="1400" err="1">
                <a:latin typeface="Courier New"/>
                <a:cs typeface="Courier New"/>
              </a:rPr>
              <a:t>background-image:url</a:t>
            </a:r>
            <a:r>
              <a:rPr lang="en-US" sz="1400">
                <a:latin typeface="Courier New"/>
                <a:cs typeface="Courier New"/>
              </a:rPr>
              <a:t>("butterfly.gif");</a:t>
            </a:r>
          </a:p>
          <a:p>
            <a:pPr algn="just"/>
            <a:r>
              <a:rPr lang="en-US" sz="1400" err="1">
                <a:latin typeface="Courier New"/>
                <a:cs typeface="Courier New"/>
              </a:rPr>
              <a:t>background-repeat:no-repeat</a:t>
            </a:r>
            <a:r>
              <a:rPr lang="en-US" sz="1400">
                <a:latin typeface="Courier New"/>
                <a:cs typeface="Courier New"/>
              </a:rPr>
              <a:t>;</a:t>
            </a:r>
          </a:p>
          <a:p>
            <a:pPr algn="just"/>
            <a:r>
              <a:rPr lang="en-US" sz="1400">
                <a:latin typeface="Courier New"/>
                <a:cs typeface="Courier New"/>
              </a:rPr>
              <a:t>background-attachment: fixed;</a:t>
            </a:r>
          </a:p>
          <a:p>
            <a:pPr algn="just"/>
            <a:r>
              <a:rPr lang="en-US" sz="1400">
                <a:latin typeface="Courier New"/>
                <a:cs typeface="Courier New"/>
              </a:rPr>
              <a:t>background-position: right bottom;</a:t>
            </a:r>
          </a:p>
          <a:p>
            <a:pPr algn="just"/>
            <a:endParaRPr lang="en-US" sz="160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BCA61-826D-498C-8386-01D2939D79B9}"/>
              </a:ext>
            </a:extLst>
          </p:cNvPr>
          <p:cNvSpPr txBox="1"/>
          <p:nvPr/>
        </p:nvSpPr>
        <p:spPr>
          <a:xfrm>
            <a:off x="6605714" y="3684149"/>
            <a:ext cx="454996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>
              <a:latin typeface="Courier New"/>
              <a:cs typeface="Courier New"/>
            </a:endParaRPr>
          </a:p>
          <a:p>
            <a:r>
              <a:rPr lang="en-US" sz="1400">
                <a:latin typeface="Courier New"/>
                <a:cs typeface="Courier New"/>
              </a:rPr>
              <a:t>background: #FFCC66 </a:t>
            </a:r>
            <a:r>
              <a:rPr lang="en-US" sz="1400" err="1">
                <a:latin typeface="Courier New"/>
                <a:cs typeface="Courier New"/>
              </a:rPr>
              <a:t>url</a:t>
            </a:r>
            <a:r>
              <a:rPr lang="en-US" sz="1400">
                <a:latin typeface="Courier New"/>
                <a:cs typeface="Courier New"/>
              </a:rPr>
              <a:t>("butterfly.gif") no-repeat fixed right bottom;</a:t>
            </a:r>
          </a:p>
          <a:p>
            <a:endParaRPr lang="en-US" sz="1200">
              <a:latin typeface="Courier New"/>
              <a:cs typeface="Courier New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F4F043-DF73-4CA0-82DC-CA11E343728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022017" y="4160084"/>
            <a:ext cx="1583697" cy="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C17ED2-5911-41A9-ACAE-4D4B9C7C180F}"/>
              </a:ext>
            </a:extLst>
          </p:cNvPr>
          <p:cNvSpPr txBox="1"/>
          <p:nvPr/>
        </p:nvSpPr>
        <p:spPr>
          <a:xfrm>
            <a:off x="6605714" y="4760611"/>
            <a:ext cx="52188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/>
              <a:t>The list of order is as follows: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[background-color] | [background-image] | [background-repeat] | [background-attachment] | [background-position]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83C7C-2BA2-4F02-9B94-1FAE68BACFF0}"/>
              </a:ext>
            </a:extLst>
          </p:cNvPr>
          <p:cNvSpPr txBox="1"/>
          <p:nvPr/>
        </p:nvSpPr>
        <p:spPr>
          <a:xfrm>
            <a:off x="5276589" y="3854824"/>
            <a:ext cx="1052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achieved</a:t>
            </a:r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22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4BE463-867A-4D1F-BFAC-5643A406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CSS Formatting</a:t>
            </a:r>
            <a:br>
              <a:rPr lang="en-GB"/>
            </a:br>
            <a:r>
              <a:rPr lang="en-GB"/>
              <a:t> – Text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308692-DFDD-482C-AA6C-97A70882D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39DD7-D113-4814-80BC-3AE7A628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6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8B4F76-94FE-4CA3-B169-1D3BBECA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About CSS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3EB5D2-347B-48D0-823F-BBB03BA10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9C316-A71D-4230-AF62-019F99CC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92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Configuring Text with CSS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sz="3200"/>
              <a:t>CSS properties for configuring text:</a:t>
            </a:r>
          </a:p>
          <a:p>
            <a:pPr lvl="1"/>
            <a:r>
              <a:rPr lang="en-US" altLang="th-TH" sz="2400"/>
              <a:t>font-family</a:t>
            </a:r>
          </a:p>
          <a:p>
            <a:pPr lvl="2"/>
            <a:r>
              <a:rPr lang="en-US" altLang="th-TH" sz="2000"/>
              <a:t>Configures the font typeface of the text</a:t>
            </a:r>
            <a:endParaRPr lang="en-US" altLang="th-TH" sz="2400"/>
          </a:p>
          <a:p>
            <a:pPr lvl="1"/>
            <a:r>
              <a:rPr lang="en-US" altLang="th-TH" sz="2400"/>
              <a:t>font-weight	</a:t>
            </a:r>
          </a:p>
          <a:p>
            <a:pPr lvl="2"/>
            <a:r>
              <a:rPr lang="en-US" altLang="th-TH" sz="2000"/>
              <a:t>Configures the boldness of text</a:t>
            </a:r>
          </a:p>
          <a:p>
            <a:pPr lvl="1"/>
            <a:r>
              <a:rPr lang="en-US" altLang="th-TH" sz="2400"/>
              <a:t>font-style</a:t>
            </a:r>
          </a:p>
          <a:p>
            <a:pPr lvl="2"/>
            <a:r>
              <a:rPr lang="en-US" altLang="th-TH" sz="2000"/>
              <a:t>Configures text to an italic style</a:t>
            </a:r>
          </a:p>
          <a:p>
            <a:pPr lvl="1"/>
            <a:r>
              <a:rPr lang="en-US" altLang="th-TH" sz="2400"/>
              <a:t>font-size</a:t>
            </a:r>
          </a:p>
          <a:p>
            <a:pPr lvl="2"/>
            <a:r>
              <a:rPr lang="en-US" altLang="th-TH" sz="2000"/>
              <a:t>Configures the size of the text</a:t>
            </a: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137B62-BA4B-40AA-831B-7E8CFB11E1D9}" type="slidenum">
              <a:rPr lang="en-US" altLang="th-TH" sz="1100">
                <a:solidFill>
                  <a:srgbClr val="4D4D4D"/>
                </a:solidFill>
              </a:rPr>
              <a:pPr/>
              <a:t>30</a:t>
            </a:fld>
            <a:endParaRPr lang="en-US" altLang="th-TH" sz="1100">
              <a:solidFill>
                <a:srgbClr val="4D4D4D"/>
              </a:solidFill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font-size Property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80645" indent="0">
              <a:buNone/>
            </a:pPr>
            <a:r>
              <a:rPr lang="en-US" altLang="th-TH">
                <a:cs typeface="Cordia New"/>
              </a:rPr>
              <a:t>Accessibility Recommendation:  </a:t>
            </a:r>
            <a:r>
              <a:rPr lang="en-US" altLang="th-TH" sz="1800">
                <a:cs typeface="Cordia New"/>
              </a:rPr>
              <a:t>Use rem or </a:t>
            </a:r>
            <a:r>
              <a:rPr lang="en-US" altLang="th-TH" sz="1800" err="1">
                <a:cs typeface="Cordia New"/>
              </a:rPr>
              <a:t>em</a:t>
            </a:r>
            <a:r>
              <a:rPr lang="en-US" altLang="th-TH" sz="1800">
                <a:cs typeface="Cordia New"/>
              </a:rPr>
              <a:t> or percentage font sizes – these can be easily enlarged in all browsers by users</a:t>
            </a:r>
            <a:endParaRPr lang="th-TH">
              <a:cs typeface="Cordia New"/>
            </a:endParaRP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31D987-BF1F-4B25-B43D-039D2DB3521A}" type="slidenum">
              <a:rPr lang="en-US" altLang="th-TH" sz="1100">
                <a:solidFill>
                  <a:srgbClr val="4D4D4D"/>
                </a:solidFill>
              </a:rPr>
              <a:pPr/>
              <a:t>31</a:t>
            </a:fld>
            <a:endParaRPr lang="en-US" altLang="th-TH" sz="1100">
              <a:solidFill>
                <a:srgbClr val="4D4D4D"/>
              </a:solidFill>
            </a:endParaRPr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2406650"/>
            <a:ext cx="5740400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64179-3C5F-4D4A-948B-8BCCF9CC842C}"/>
              </a:ext>
            </a:extLst>
          </p:cNvPr>
          <p:cNvSpPr txBox="1"/>
          <p:nvPr/>
        </p:nvSpPr>
        <p:spPr>
          <a:xfrm>
            <a:off x="6572249" y="3346020"/>
            <a:ext cx="5095241" cy="11695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1400">
                <a:hlinkClick r:id="rId4"/>
              </a:rPr>
              <a:t>Em</a:t>
            </a:r>
            <a:r>
              <a:rPr lang="en-GB" sz="1400"/>
              <a:t> and % = Element; relative to the font-size of the parent element</a:t>
            </a:r>
          </a:p>
          <a:p>
            <a:r>
              <a:rPr lang="en-GB" sz="1400">
                <a:hlinkClick r:id="rId5"/>
              </a:rPr>
              <a:t>Rem</a:t>
            </a:r>
            <a:r>
              <a:rPr lang="en-GB" sz="1400"/>
              <a:t>	= Root Element; relative to the font-size of the root element</a:t>
            </a:r>
          </a:p>
          <a:p>
            <a:r>
              <a:rPr lang="en-GB" sz="1400"/>
              <a:t>Px 	= Pixel</a:t>
            </a:r>
          </a:p>
          <a:p>
            <a:r>
              <a:rPr lang="en-GB" sz="1400"/>
              <a:t>Pt	= Point</a:t>
            </a:r>
          </a:p>
          <a:p>
            <a:endParaRPr lang="en-GB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ADE4CF-DE2D-40F8-ABB4-302CB5C14E2D}"/>
              </a:ext>
            </a:extLst>
          </p:cNvPr>
          <p:cNvSpPr/>
          <p:nvPr/>
        </p:nvSpPr>
        <p:spPr>
          <a:xfrm>
            <a:off x="450477" y="4316505"/>
            <a:ext cx="5894292" cy="481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EB237479-6B0D-C16B-8040-79EC2EDAD72A}"/>
              </a:ext>
            </a:extLst>
          </p:cNvPr>
          <p:cNvSpPr txBox="1"/>
          <p:nvPr/>
        </p:nvSpPr>
        <p:spPr>
          <a:xfrm>
            <a:off x="6568108" y="5019260"/>
            <a:ext cx="51091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err="1">
                <a:cs typeface="Cordia New"/>
              </a:rPr>
              <a:t>When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to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use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rem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or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em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or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px</a:t>
            </a:r>
            <a:r>
              <a:rPr lang="th-TH">
                <a:cs typeface="Cordia New"/>
              </a:rPr>
              <a:t>?</a:t>
            </a:r>
          </a:p>
          <a:p>
            <a:r>
              <a:rPr lang="th-TH">
                <a:ea typeface="+mn-lt"/>
                <a:cs typeface="+mn-lt"/>
                <a:hlinkClick r:id="rId6"/>
              </a:rPr>
              <a:t>https://theodorusclarence.com/blog/btb-rem-em</a:t>
            </a:r>
            <a:endParaRPr lang="th-TH">
              <a:ea typeface="+mn-lt"/>
              <a:cs typeface="Cordia New" panose="020B0304020202020204" pitchFamily="34" charset="-34"/>
            </a:endParaRPr>
          </a:p>
          <a:p>
            <a:endParaRPr lang="th-TH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font-family Property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2292350" y="4114800"/>
            <a:ext cx="8077200" cy="2819400"/>
          </a:xfrm>
        </p:spPr>
        <p:txBody>
          <a:bodyPr/>
          <a:lstStyle/>
          <a:p>
            <a:r>
              <a:rPr lang="en-US" altLang="th-TH" sz="2400"/>
              <a:t>Not everyone has the same fonts installed in their computer</a:t>
            </a:r>
          </a:p>
          <a:p>
            <a:r>
              <a:rPr lang="en-US" altLang="th-TH" sz="2400"/>
              <a:t>Configure a list of fonts and include a generic family name</a:t>
            </a:r>
          </a:p>
          <a:p>
            <a:endParaRPr lang="en-US" altLang="th-TH" sz="800"/>
          </a:p>
          <a:p>
            <a:pPr>
              <a:buFont typeface="Wingdings" panose="05000000000000000000" pitchFamily="2" charset="2"/>
              <a:buNone/>
            </a:pPr>
            <a:r>
              <a:rPr lang="en-US" altLang="th-TH" b="1">
                <a:latin typeface="Times New Roman" panose="02020603050405020304" pitchFamily="18" charset="0"/>
                <a:cs typeface="Times New Roman" panose="02020603050405020304" pitchFamily="18" charset="0"/>
              </a:rPr>
              <a:t>p {font-family: Arial, Verdana, sans-serif;}</a:t>
            </a:r>
          </a:p>
          <a:p>
            <a:endParaRPr lang="en-US" altLang="th-TH"/>
          </a:p>
        </p:txBody>
      </p:sp>
      <p:sp>
        <p:nvSpPr>
          <p:cNvPr id="5018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113937-09B4-4160-8621-1AD5524AFFBC}" type="slidenum">
              <a:rPr lang="en-US" altLang="th-TH" sz="1100">
                <a:solidFill>
                  <a:srgbClr val="4D4D4D"/>
                </a:solidFill>
              </a:rPr>
              <a:pPr/>
              <a:t>32</a:t>
            </a:fld>
            <a:endParaRPr lang="en-US" altLang="th-TH" sz="1100">
              <a:solidFill>
                <a:srgbClr val="4D4D4D"/>
              </a:solidFill>
            </a:endParaRP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2097" y="1828800"/>
            <a:ext cx="712701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2E390C-33FB-4456-B88C-2B127E4B9B8D}"/>
              </a:ext>
            </a:extLst>
          </p:cNvPr>
          <p:cNvSpPr txBox="1"/>
          <p:nvPr/>
        </p:nvSpPr>
        <p:spPr>
          <a:xfrm>
            <a:off x="2998694" y="5923429"/>
            <a:ext cx="6777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70C0"/>
                </a:solidFill>
                <a:hlinkClick r:id="rId4"/>
              </a:rPr>
              <a:t>https://developer.mozilla.org/en-US/docs/Web/CSS/font-family</a:t>
            </a:r>
            <a:endParaRPr lang="en-US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Figur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609600"/>
            <a:ext cx="472281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019801" y="469900"/>
            <a:ext cx="4486275" cy="10668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Embedded Styles Example</a:t>
            </a:r>
          </a:p>
        </p:txBody>
      </p:sp>
      <p:sp>
        <p:nvSpPr>
          <p:cNvPr id="5222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22349E-A884-4B07-82BE-95D15CE973DC}" type="slidenum">
              <a:rPr lang="en-US" altLang="th-TH" sz="1100">
                <a:solidFill>
                  <a:srgbClr val="4D4D4D"/>
                </a:solidFill>
              </a:rPr>
              <a:pPr/>
              <a:t>33</a:t>
            </a:fld>
            <a:endParaRPr lang="en-US" altLang="th-TH" sz="1100">
              <a:solidFill>
                <a:srgbClr val="4D4D4D"/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075238" y="2463800"/>
            <a:ext cx="5562600" cy="39703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&lt;style&gt;</a:t>
            </a:r>
          </a:p>
          <a:p>
            <a:pPr>
              <a:defRPr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body { background-color: #E6E6FA;</a:t>
            </a:r>
          </a:p>
          <a:p>
            <a:pPr>
              <a:defRPr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     color: #191970;</a:t>
            </a:r>
          </a:p>
          <a:p>
            <a:pPr>
              <a:defRPr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     font-family: Arial, Verdana, sans-serif; }</a:t>
            </a:r>
          </a:p>
          <a:p>
            <a:pPr>
              <a:defRPr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h1 { background-color: #191970;   </a:t>
            </a:r>
          </a:p>
          <a:p>
            <a:pPr>
              <a:defRPr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     color: #E6E6FA;</a:t>
            </a:r>
          </a:p>
          <a:p>
            <a:pPr>
              <a:defRPr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     line-height: 200%;</a:t>
            </a:r>
          </a:p>
          <a:p>
            <a:pPr>
              <a:defRPr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     font-family: Georgia, "Times New Roman", serif; }</a:t>
            </a:r>
          </a:p>
          <a:p>
            <a:pPr>
              <a:defRPr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h2 { background-color: #AEAED4;</a:t>
            </a:r>
          </a:p>
          <a:p>
            <a:pPr>
              <a:defRPr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     color: #191970; text-align: center;</a:t>
            </a:r>
          </a:p>
          <a:p>
            <a:pPr>
              <a:defRPr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     font-family:  Georgia, "Times New Roman", serif; }</a:t>
            </a:r>
          </a:p>
          <a:p>
            <a:pPr>
              <a:defRPr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p {font-size: .90em; text-indent: 3em; }</a:t>
            </a:r>
          </a:p>
          <a:p>
            <a:pPr>
              <a:defRPr/>
            </a:pPr>
            <a:r>
              <a:rPr lang="en-US" b="1" err="1">
                <a:solidFill>
                  <a:schemeClr val="bg2">
                    <a:lumMod val="75000"/>
                  </a:schemeClr>
                </a:solidFill>
              </a:rPr>
              <a:t>ul</a:t>
            </a: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 {font-weight: bold; }</a:t>
            </a:r>
          </a:p>
          <a:p>
            <a:pPr>
              <a:defRPr/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&lt;/style&gt;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4BE463-867A-4D1F-BFAC-5643A406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/>
              <a:t>Grouping of styling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308692-DFDD-482C-AA6C-97A70882D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solidFill>
                  <a:schemeClr val="accent1"/>
                </a:solidFill>
              </a:rPr>
              <a:t>Class </a:t>
            </a:r>
            <a:r>
              <a:rPr lang="en-GB"/>
              <a:t>and </a:t>
            </a:r>
            <a:r>
              <a:rPr lang="en-GB">
                <a:solidFill>
                  <a:schemeClr val="accent1"/>
                </a:solidFill>
              </a:rPr>
              <a:t>id </a:t>
            </a:r>
            <a:r>
              <a:rPr lang="en-GB" cap="none"/>
              <a:t>for identifying element(s) and to define style</a:t>
            </a:r>
            <a:endParaRPr lang="en-GB"/>
          </a:p>
          <a:p>
            <a:r>
              <a:rPr lang="en-GB">
                <a:solidFill>
                  <a:schemeClr val="accent3"/>
                </a:solidFill>
              </a:rPr>
              <a:t>Span </a:t>
            </a:r>
            <a:r>
              <a:rPr lang="en-GB"/>
              <a:t>and </a:t>
            </a:r>
            <a:r>
              <a:rPr lang="en-GB">
                <a:solidFill>
                  <a:schemeClr val="accent3"/>
                </a:solidFill>
              </a:rPr>
              <a:t>div</a:t>
            </a:r>
            <a:r>
              <a:rPr lang="en-GB" cap="none">
                <a:solidFill>
                  <a:schemeClr val="accent3"/>
                </a:solidFill>
              </a:rPr>
              <a:t> </a:t>
            </a:r>
            <a:r>
              <a:rPr lang="en-GB" cap="none"/>
              <a:t>for grouping elements and to apply style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39DD7-D113-4814-80BC-3AE7A628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6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7D2914-9088-DD7F-BC29-BD8F3378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/>
              <a:t>Grouping of styling elements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EA284-9BDF-4A70-64A4-D6B73C5D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12A4A9F-06B7-06CA-8AEF-F96208F66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9"/>
          <a:stretch/>
        </p:blipFill>
        <p:spPr bwMode="auto">
          <a:xfrm>
            <a:off x="1276865" y="2471351"/>
            <a:ext cx="3937686" cy="2476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2821F8-A190-5B7B-16B6-A4A36197BAEB}"/>
              </a:ext>
            </a:extLst>
          </p:cNvPr>
          <p:cNvSpPr/>
          <p:nvPr/>
        </p:nvSpPr>
        <p:spPr>
          <a:xfrm>
            <a:off x="6186616" y="2471351"/>
            <a:ext cx="4588476" cy="5354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How many ‘</a:t>
            </a:r>
            <a:r>
              <a:rPr lang="en-US" i="1">
                <a:solidFill>
                  <a:schemeClr val="accent3"/>
                </a:solidFill>
              </a:rPr>
              <a:t>hyperlink</a:t>
            </a:r>
            <a:r>
              <a:rPr lang="en-US"/>
              <a:t>’ elements on this page?</a:t>
            </a:r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B3064B-42CD-0E5F-5A24-7ABA7F37A81D}"/>
              </a:ext>
            </a:extLst>
          </p:cNvPr>
          <p:cNvSpPr/>
          <p:nvPr/>
        </p:nvSpPr>
        <p:spPr>
          <a:xfrm>
            <a:off x="6186616" y="3344562"/>
            <a:ext cx="4588476" cy="5354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How many ‘</a:t>
            </a:r>
            <a:r>
              <a:rPr lang="en-US" i="1">
                <a:solidFill>
                  <a:schemeClr val="accent3"/>
                </a:solidFill>
              </a:rPr>
              <a:t>styling</a:t>
            </a:r>
            <a:r>
              <a:rPr lang="en-US"/>
              <a:t>’ applied to hyperlinks?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251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CSS styling identification: class and id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07628"/>
            <a:ext cx="10295913" cy="24484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Sometimes you want to apply a special style to</a:t>
            </a:r>
          </a:p>
          <a:p>
            <a:pPr marL="0" indent="0">
              <a:buNone/>
            </a:pPr>
            <a:r>
              <a:rPr lang="en-US" sz="280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/>
              <a:t>a particular </a:t>
            </a:r>
            <a:r>
              <a:rPr lang="en-US" sz="2600" i="1">
                <a:solidFill>
                  <a:schemeClr val="accent1"/>
                </a:solidFill>
              </a:rPr>
              <a:t>element</a:t>
            </a:r>
            <a:r>
              <a:rPr lang="en-US" sz="2600"/>
              <a:t> [using CSS </a:t>
            </a:r>
            <a:r>
              <a:rPr lang="en-US" sz="2600" i="1">
                <a:solidFill>
                  <a:srgbClr val="DB57C2"/>
                </a:solidFill>
              </a:rPr>
              <a:t>‘id’ attribute</a:t>
            </a:r>
            <a:r>
              <a:rPr lang="en-US" sz="2600"/>
              <a:t>]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/>
              <a:t>a particular </a:t>
            </a:r>
            <a:r>
              <a:rPr lang="en-US" sz="2600" i="1">
                <a:solidFill>
                  <a:schemeClr val="accent1"/>
                </a:solidFill>
              </a:rPr>
              <a:t>group of elements</a:t>
            </a:r>
            <a:r>
              <a:rPr lang="en-US" sz="2600"/>
              <a:t> [using CSS </a:t>
            </a:r>
            <a:r>
              <a:rPr lang="en-US" sz="2600" i="1">
                <a:solidFill>
                  <a:srgbClr val="DB57C2"/>
                </a:solidFill>
              </a:rPr>
              <a:t>‘class’ attribute</a:t>
            </a:r>
            <a:r>
              <a:rPr lang="en-US" sz="2600"/>
              <a:t>]</a:t>
            </a:r>
          </a:p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36</a:t>
            </a:fld>
            <a:endParaRPr lang="th-TH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8FB8E5-CE0F-75A8-1234-6C3921412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23" y="4263935"/>
            <a:ext cx="2540101" cy="202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70FC28BE-1345-B76B-C5ED-D4078330F831}"/>
              </a:ext>
            </a:extLst>
          </p:cNvPr>
          <p:cNvSpPr/>
          <p:nvPr/>
        </p:nvSpPr>
        <p:spPr>
          <a:xfrm>
            <a:off x="8311978" y="4909751"/>
            <a:ext cx="172995" cy="4448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D6317-5F10-4388-8E42-5C742771D691}"/>
              </a:ext>
            </a:extLst>
          </p:cNvPr>
          <p:cNvSpPr txBox="1"/>
          <p:nvPr/>
        </p:nvSpPr>
        <p:spPr>
          <a:xfrm>
            <a:off x="7569467" y="491798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class1</a:t>
            </a:r>
            <a:endParaRPr lang="en-GB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CAE81F2-7669-25F5-3951-023C28A58697}"/>
              </a:ext>
            </a:extLst>
          </p:cNvPr>
          <p:cNvSpPr/>
          <p:nvPr/>
        </p:nvSpPr>
        <p:spPr>
          <a:xfrm>
            <a:off x="8328451" y="5537544"/>
            <a:ext cx="172995" cy="4448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D44FE-DA18-556D-9C92-CBB2858EC477}"/>
              </a:ext>
            </a:extLst>
          </p:cNvPr>
          <p:cNvSpPr txBox="1"/>
          <p:nvPr/>
        </p:nvSpPr>
        <p:spPr>
          <a:xfrm>
            <a:off x="7569467" y="553754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class2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165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CSS identification: class and id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Let's say that we have two lists of links of different grapes used for white wine and red wine. The HTML code could look like this:</a:t>
            </a:r>
          </a:p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37</a:t>
            </a:fld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442385" y="2909100"/>
            <a:ext cx="7086600" cy="2954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8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	&lt;p&gt;Grapes for white wine:&lt;/p&gt;</a:t>
            </a:r>
          </a:p>
          <a:p>
            <a:r>
              <a:rPr lang="en-US" sz="1200">
                <a:latin typeface="Courier New"/>
                <a:cs typeface="Courier New"/>
              </a:rPr>
              <a:t>	&lt;</a:t>
            </a:r>
            <a:r>
              <a:rPr lang="en-US" sz="1200" err="1">
                <a:latin typeface="Courier New"/>
                <a:cs typeface="Courier New"/>
              </a:rPr>
              <a:t>ul</a:t>
            </a:r>
            <a:r>
              <a:rPr lang="en-US" sz="1200">
                <a:latin typeface="Courier New"/>
                <a:cs typeface="Courier New"/>
              </a:rPr>
              <a:t>&gt;</a:t>
            </a:r>
          </a:p>
          <a:p>
            <a:r>
              <a:rPr lang="en-US" sz="1200">
                <a:latin typeface="Courier New"/>
                <a:cs typeface="Courier New"/>
              </a:rPr>
              <a:t>	&lt;li&gt;&lt;a </a:t>
            </a:r>
            <a:r>
              <a:rPr lang="en-US" sz="1200" err="1">
                <a:latin typeface="Courier New"/>
                <a:cs typeface="Courier New"/>
              </a:rPr>
              <a:t>href</a:t>
            </a:r>
            <a:r>
              <a:rPr lang="en-US" sz="1200">
                <a:latin typeface="Courier New"/>
                <a:cs typeface="Courier New"/>
              </a:rPr>
              <a:t>="ri.htm"&gt;Riesling&lt;/a&gt;&lt;/li&gt;</a:t>
            </a:r>
          </a:p>
          <a:p>
            <a:r>
              <a:rPr lang="en-US" sz="1200">
                <a:latin typeface="Courier New"/>
                <a:cs typeface="Courier New"/>
              </a:rPr>
              <a:t>	&lt;li&gt;&lt;a </a:t>
            </a:r>
            <a:r>
              <a:rPr lang="en-US" sz="1200" err="1">
                <a:latin typeface="Courier New"/>
                <a:cs typeface="Courier New"/>
              </a:rPr>
              <a:t>href</a:t>
            </a:r>
            <a:r>
              <a:rPr lang="en-US" sz="1200">
                <a:latin typeface="Courier New"/>
                <a:cs typeface="Courier New"/>
              </a:rPr>
              <a:t>="ch.htm"&gt;Chardonnay&lt;/a&gt;&lt;/li&gt;</a:t>
            </a:r>
          </a:p>
          <a:p>
            <a:r>
              <a:rPr lang="en-US" sz="1200">
                <a:latin typeface="Courier New"/>
                <a:cs typeface="Courier New"/>
              </a:rPr>
              <a:t>	&lt;li&gt;&lt;a </a:t>
            </a:r>
            <a:r>
              <a:rPr lang="en-US" sz="1200" err="1">
                <a:latin typeface="Courier New"/>
                <a:cs typeface="Courier New"/>
              </a:rPr>
              <a:t>href</a:t>
            </a:r>
            <a:r>
              <a:rPr lang="en-US" sz="1200">
                <a:latin typeface="Courier New"/>
                <a:cs typeface="Courier New"/>
              </a:rPr>
              <a:t>="pb.htm"&gt;Pinot Blanc&lt;/a&gt;&lt;/li&gt;</a:t>
            </a:r>
          </a:p>
          <a:p>
            <a:r>
              <a:rPr lang="en-US" sz="1200">
                <a:latin typeface="Courier New"/>
                <a:cs typeface="Courier New"/>
              </a:rPr>
              <a:t>	&lt;/</a:t>
            </a:r>
            <a:r>
              <a:rPr lang="en-US" sz="1200" err="1">
                <a:latin typeface="Courier New"/>
                <a:cs typeface="Courier New"/>
              </a:rPr>
              <a:t>ul</a:t>
            </a:r>
            <a:r>
              <a:rPr lang="en-US" sz="1200">
                <a:latin typeface="Courier New"/>
                <a:cs typeface="Courier New"/>
              </a:rPr>
              <a:t>&gt;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	&lt;p&gt;Grapes for red wine:&lt;/p&gt;</a:t>
            </a:r>
          </a:p>
          <a:p>
            <a:r>
              <a:rPr lang="en-US" sz="1200">
                <a:latin typeface="Courier New"/>
                <a:cs typeface="Courier New"/>
              </a:rPr>
              <a:t>	&lt;</a:t>
            </a:r>
            <a:r>
              <a:rPr lang="en-US" sz="1200" err="1">
                <a:latin typeface="Courier New"/>
                <a:cs typeface="Courier New"/>
              </a:rPr>
              <a:t>ul</a:t>
            </a:r>
            <a:r>
              <a:rPr lang="en-US" sz="1200">
                <a:latin typeface="Courier New"/>
                <a:cs typeface="Courier New"/>
              </a:rPr>
              <a:t>&gt;</a:t>
            </a:r>
          </a:p>
          <a:p>
            <a:r>
              <a:rPr lang="en-US" sz="1200">
                <a:latin typeface="Courier New"/>
                <a:cs typeface="Courier New"/>
              </a:rPr>
              <a:t>	&lt;li&gt;&lt;a </a:t>
            </a:r>
            <a:r>
              <a:rPr lang="en-US" sz="1200" err="1">
                <a:latin typeface="Courier New"/>
                <a:cs typeface="Courier New"/>
              </a:rPr>
              <a:t>href</a:t>
            </a:r>
            <a:r>
              <a:rPr lang="en-US" sz="1200">
                <a:latin typeface="Courier New"/>
                <a:cs typeface="Courier New"/>
              </a:rPr>
              <a:t>="cs.htm"&gt;Cabernet Sauvignon&lt;/a&gt;&lt;/li&gt;</a:t>
            </a:r>
          </a:p>
          <a:p>
            <a:r>
              <a:rPr lang="en-US" sz="1200">
                <a:latin typeface="Courier New"/>
                <a:cs typeface="Courier New"/>
              </a:rPr>
              <a:t>	&lt;li&gt;&lt;a </a:t>
            </a:r>
            <a:r>
              <a:rPr lang="en-US" sz="1200" err="1">
                <a:latin typeface="Courier New"/>
                <a:cs typeface="Courier New"/>
              </a:rPr>
              <a:t>href</a:t>
            </a:r>
            <a:r>
              <a:rPr lang="en-US" sz="1200">
                <a:latin typeface="Courier New"/>
                <a:cs typeface="Courier New"/>
              </a:rPr>
              <a:t>="me.htm"&gt;Merlot&lt;/a&gt;&lt;/li&gt;</a:t>
            </a:r>
          </a:p>
          <a:p>
            <a:r>
              <a:rPr lang="en-US" sz="1200">
                <a:latin typeface="Courier New"/>
                <a:cs typeface="Courier New"/>
              </a:rPr>
              <a:t>	&lt;li&gt;&lt;a </a:t>
            </a:r>
            <a:r>
              <a:rPr lang="en-US" sz="1200" err="1">
                <a:latin typeface="Courier New"/>
                <a:cs typeface="Courier New"/>
              </a:rPr>
              <a:t>href</a:t>
            </a:r>
            <a:r>
              <a:rPr lang="en-US" sz="1200">
                <a:latin typeface="Courier New"/>
                <a:cs typeface="Courier New"/>
              </a:rPr>
              <a:t>="pn.htm"&gt;Pinot Noir&lt;/a&gt;&lt;/li&gt;</a:t>
            </a:r>
          </a:p>
          <a:p>
            <a:r>
              <a:rPr lang="en-US" sz="1200">
                <a:latin typeface="Courier New"/>
                <a:cs typeface="Courier New"/>
              </a:rPr>
              <a:t>	&lt;/</a:t>
            </a:r>
            <a:r>
              <a:rPr lang="en-US" sz="1200" err="1">
                <a:latin typeface="Courier New"/>
                <a:cs typeface="Courier New"/>
              </a:rPr>
              <a:t>ul</a:t>
            </a:r>
            <a:r>
              <a:rPr lang="en-US" sz="1200">
                <a:latin typeface="Courier New"/>
                <a:cs typeface="Courier New"/>
              </a:rPr>
              <a:t>&gt;</a:t>
            </a:r>
          </a:p>
          <a:p>
            <a:r>
              <a:rPr lang="en-US" sz="1200">
                <a:latin typeface="Courier New"/>
                <a:cs typeface="Courier New"/>
              </a:rPr>
              <a:t>	</a:t>
            </a:r>
            <a:endParaRPr lang="en-US" sz="1800">
              <a:latin typeface="Courier New"/>
              <a:cs typeface="Courier New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7F21DB5-6DFF-4D4C-AEE6-1D8C0E80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316" y="2608418"/>
            <a:ext cx="3388284" cy="355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91EF50-91F2-496E-9CA1-44064E0132E4}"/>
              </a:ext>
            </a:extLst>
          </p:cNvPr>
          <p:cNvCxnSpPr/>
          <p:nvPr/>
        </p:nvCxnSpPr>
        <p:spPr>
          <a:xfrm>
            <a:off x="7658100" y="42164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4C0851-42D2-4A81-BFD0-1ACA5284B41E}"/>
              </a:ext>
            </a:extLst>
          </p:cNvPr>
          <p:cNvSpPr txBox="1"/>
          <p:nvPr/>
        </p:nvSpPr>
        <p:spPr>
          <a:xfrm>
            <a:off x="364070" y="26160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HTML code </a:t>
            </a:r>
            <a:r>
              <a:rPr lang="en-US" i="1">
                <a:solidFill>
                  <a:srgbClr val="C00000"/>
                </a:solidFill>
              </a:rPr>
              <a:t>without</a:t>
            </a:r>
            <a:r>
              <a:rPr lang="en-US"/>
              <a:t> CSS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733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CSS identification: class and id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145075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000" b="1">
                <a:solidFill>
                  <a:srgbClr val="4976FB"/>
                </a:solidFill>
              </a:rPr>
              <a:t>‘class’ </a:t>
            </a:r>
            <a:r>
              <a:rPr lang="en-US" sz="3000" b="1"/>
              <a:t>attribute</a:t>
            </a:r>
            <a:endParaRPr lang="en-US" sz="3000" b="1">
              <a:solidFill>
                <a:srgbClr val="4976FB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/>
              <a:t>Styling - white wine links to be yellow, the red wine links to be red and the rest of the existing links on the webpage to stay blue.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/>
              <a:t>To achieve this, we divide the links into two categories. This is done by assigning a class to each link using the attribute class.</a:t>
            </a:r>
          </a:p>
          <a:p>
            <a:endParaRPr lang="th-TH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38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1CE26-E67D-47CD-AFCE-8DBE8362BCE4}"/>
              </a:ext>
            </a:extLst>
          </p:cNvPr>
          <p:cNvSpPr txBox="1"/>
          <p:nvPr/>
        </p:nvSpPr>
        <p:spPr>
          <a:xfrm>
            <a:off x="336050" y="3211066"/>
            <a:ext cx="7086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8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	&lt;p&gt;Grapes for white wine:&lt;/p&gt;</a:t>
            </a:r>
          </a:p>
          <a:p>
            <a:r>
              <a:rPr lang="en-US" sz="1200">
                <a:latin typeface="Courier New"/>
                <a:cs typeface="Courier New"/>
              </a:rPr>
              <a:t>	&lt;</a:t>
            </a:r>
            <a:r>
              <a:rPr lang="en-US" sz="1200" err="1">
                <a:latin typeface="Courier New"/>
                <a:cs typeface="Courier New"/>
              </a:rPr>
              <a:t>ul</a:t>
            </a:r>
            <a:r>
              <a:rPr lang="en-US" sz="1200">
                <a:latin typeface="Courier New"/>
                <a:cs typeface="Courier New"/>
              </a:rPr>
              <a:t>&gt;</a:t>
            </a:r>
          </a:p>
          <a:p>
            <a:r>
              <a:rPr lang="en-US" sz="1200">
                <a:latin typeface="Courier New"/>
                <a:cs typeface="Courier New"/>
              </a:rPr>
              <a:t>	&lt;li&gt;&lt;a </a:t>
            </a:r>
            <a:r>
              <a:rPr lang="en-US" sz="1200" err="1">
                <a:latin typeface="Courier New"/>
                <a:cs typeface="Courier New"/>
              </a:rPr>
              <a:t>href</a:t>
            </a:r>
            <a:r>
              <a:rPr lang="en-US" sz="1200">
                <a:latin typeface="Courier New"/>
                <a:cs typeface="Courier New"/>
              </a:rPr>
              <a:t>="ri.htm" class="</a:t>
            </a:r>
            <a:r>
              <a:rPr lang="en-US" sz="1200" err="1">
                <a:latin typeface="Courier New"/>
                <a:cs typeface="Courier New"/>
              </a:rPr>
              <a:t>whitewine</a:t>
            </a:r>
            <a:r>
              <a:rPr lang="en-US" sz="1200">
                <a:latin typeface="Courier New"/>
                <a:cs typeface="Courier New"/>
              </a:rPr>
              <a:t>"&gt;Riesling&lt;/a&gt;&lt;/li&gt;</a:t>
            </a:r>
          </a:p>
          <a:p>
            <a:r>
              <a:rPr lang="en-US" sz="1200">
                <a:latin typeface="Courier New"/>
                <a:cs typeface="Courier New"/>
              </a:rPr>
              <a:t>	&lt;li&gt;&lt;a </a:t>
            </a:r>
            <a:r>
              <a:rPr lang="en-US" sz="1200" err="1">
                <a:latin typeface="Courier New"/>
                <a:cs typeface="Courier New"/>
              </a:rPr>
              <a:t>href</a:t>
            </a:r>
            <a:r>
              <a:rPr lang="en-US" sz="1200">
                <a:latin typeface="Courier New"/>
                <a:cs typeface="Courier New"/>
              </a:rPr>
              <a:t>="ch.htm" class="</a:t>
            </a:r>
            <a:r>
              <a:rPr lang="en-US" sz="1200" err="1">
                <a:latin typeface="Courier New"/>
                <a:cs typeface="Courier New"/>
              </a:rPr>
              <a:t>whitewine</a:t>
            </a:r>
            <a:r>
              <a:rPr lang="en-US" sz="1200">
                <a:latin typeface="Courier New"/>
                <a:cs typeface="Courier New"/>
              </a:rPr>
              <a:t>"&gt;Chardonnay&lt;/a&gt;&lt;/li&gt;</a:t>
            </a:r>
          </a:p>
          <a:p>
            <a:r>
              <a:rPr lang="en-US" sz="1200">
                <a:latin typeface="Courier New"/>
                <a:cs typeface="Courier New"/>
              </a:rPr>
              <a:t>	&lt;li&gt;&lt;a </a:t>
            </a:r>
            <a:r>
              <a:rPr lang="en-US" sz="1200" err="1">
                <a:latin typeface="Courier New"/>
                <a:cs typeface="Courier New"/>
              </a:rPr>
              <a:t>href</a:t>
            </a:r>
            <a:r>
              <a:rPr lang="en-US" sz="1200">
                <a:latin typeface="Courier New"/>
                <a:cs typeface="Courier New"/>
              </a:rPr>
              <a:t>="pb.htm" class="</a:t>
            </a:r>
            <a:r>
              <a:rPr lang="en-US" sz="1200" err="1">
                <a:latin typeface="Courier New"/>
                <a:cs typeface="Courier New"/>
              </a:rPr>
              <a:t>whitewine</a:t>
            </a:r>
            <a:r>
              <a:rPr lang="en-US" sz="1200">
                <a:latin typeface="Courier New"/>
                <a:cs typeface="Courier New"/>
              </a:rPr>
              <a:t>"&gt;Pinot Blanc&lt;/a&gt;&lt;/li&gt;</a:t>
            </a:r>
          </a:p>
          <a:p>
            <a:r>
              <a:rPr lang="en-US" sz="1200">
                <a:latin typeface="Courier New"/>
                <a:cs typeface="Courier New"/>
              </a:rPr>
              <a:t>	&lt;/</a:t>
            </a:r>
            <a:r>
              <a:rPr lang="en-US" sz="1200" err="1">
                <a:latin typeface="Courier New"/>
                <a:cs typeface="Courier New"/>
              </a:rPr>
              <a:t>ul</a:t>
            </a:r>
            <a:r>
              <a:rPr lang="en-US" sz="1200">
                <a:latin typeface="Courier New"/>
                <a:cs typeface="Courier New"/>
              </a:rPr>
              <a:t>&gt;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	&lt;p&gt;Grapes for red wine:&lt;/p&gt;</a:t>
            </a:r>
          </a:p>
          <a:p>
            <a:r>
              <a:rPr lang="en-US" sz="1200">
                <a:latin typeface="Courier New"/>
                <a:cs typeface="Courier New"/>
              </a:rPr>
              <a:t>	&lt;</a:t>
            </a:r>
            <a:r>
              <a:rPr lang="en-US" sz="1200" err="1">
                <a:latin typeface="Courier New"/>
                <a:cs typeface="Courier New"/>
              </a:rPr>
              <a:t>ul</a:t>
            </a:r>
            <a:r>
              <a:rPr lang="en-US" sz="1200">
                <a:latin typeface="Courier New"/>
                <a:cs typeface="Courier New"/>
              </a:rPr>
              <a:t>&gt;</a:t>
            </a:r>
          </a:p>
          <a:p>
            <a:r>
              <a:rPr lang="en-US" sz="1200">
                <a:latin typeface="Courier New"/>
                <a:cs typeface="Courier New"/>
              </a:rPr>
              <a:t>	&lt;li&gt;&lt;a </a:t>
            </a:r>
            <a:r>
              <a:rPr lang="en-US" sz="1200" err="1">
                <a:latin typeface="Courier New"/>
                <a:cs typeface="Courier New"/>
              </a:rPr>
              <a:t>href</a:t>
            </a:r>
            <a:r>
              <a:rPr lang="en-US" sz="1200">
                <a:latin typeface="Courier New"/>
                <a:cs typeface="Courier New"/>
              </a:rPr>
              <a:t>="cs.htm" class="</a:t>
            </a:r>
            <a:r>
              <a:rPr lang="en-US" sz="1200" err="1">
                <a:latin typeface="Courier New"/>
                <a:cs typeface="Courier New"/>
              </a:rPr>
              <a:t>redwine</a:t>
            </a:r>
            <a:r>
              <a:rPr lang="en-US" sz="1200">
                <a:latin typeface="Courier New"/>
                <a:cs typeface="Courier New"/>
              </a:rPr>
              <a:t>"&gt;Cabernet Sauvignon&lt;/a&gt;&lt;/li&gt;</a:t>
            </a:r>
          </a:p>
          <a:p>
            <a:r>
              <a:rPr lang="en-US" sz="1200">
                <a:latin typeface="Courier New"/>
                <a:cs typeface="Courier New"/>
              </a:rPr>
              <a:t>	&lt;li&gt;&lt;a </a:t>
            </a:r>
            <a:r>
              <a:rPr lang="en-US" sz="1200" err="1">
                <a:latin typeface="Courier New"/>
                <a:cs typeface="Courier New"/>
              </a:rPr>
              <a:t>href</a:t>
            </a:r>
            <a:r>
              <a:rPr lang="en-US" sz="1200">
                <a:latin typeface="Courier New"/>
                <a:cs typeface="Courier New"/>
              </a:rPr>
              <a:t>="me.htm" class="</a:t>
            </a:r>
            <a:r>
              <a:rPr lang="en-US" sz="1200" err="1">
                <a:latin typeface="Courier New"/>
                <a:cs typeface="Courier New"/>
              </a:rPr>
              <a:t>redwine</a:t>
            </a:r>
            <a:r>
              <a:rPr lang="en-US" sz="1200">
                <a:latin typeface="Courier New"/>
                <a:cs typeface="Courier New"/>
              </a:rPr>
              <a:t>"&gt;Merlot&lt;/a&gt;&lt;/li&gt;</a:t>
            </a:r>
          </a:p>
          <a:p>
            <a:r>
              <a:rPr lang="en-US" sz="1200">
                <a:latin typeface="Courier New"/>
                <a:cs typeface="Courier New"/>
              </a:rPr>
              <a:t>	&lt;li&gt;&lt;a </a:t>
            </a:r>
            <a:r>
              <a:rPr lang="en-US" sz="1200" err="1">
                <a:latin typeface="Courier New"/>
                <a:cs typeface="Courier New"/>
              </a:rPr>
              <a:t>href</a:t>
            </a:r>
            <a:r>
              <a:rPr lang="en-US" sz="1200">
                <a:latin typeface="Courier New"/>
                <a:cs typeface="Courier New"/>
              </a:rPr>
              <a:t>="pn.htm" class="</a:t>
            </a:r>
            <a:r>
              <a:rPr lang="en-US" sz="1200" err="1">
                <a:latin typeface="Courier New"/>
                <a:cs typeface="Courier New"/>
              </a:rPr>
              <a:t>redwine</a:t>
            </a:r>
            <a:r>
              <a:rPr lang="en-US" sz="1200">
                <a:latin typeface="Courier New"/>
                <a:cs typeface="Courier New"/>
              </a:rPr>
              <a:t>"&gt;Pinot Noir&lt;/a&gt;&lt;/li&gt;</a:t>
            </a:r>
          </a:p>
          <a:p>
            <a:r>
              <a:rPr lang="en-US" sz="1200">
                <a:latin typeface="Courier New"/>
                <a:cs typeface="Courier New"/>
              </a:rPr>
              <a:t>	&lt;/</a:t>
            </a:r>
            <a:r>
              <a:rPr lang="en-US" sz="1200" err="1">
                <a:latin typeface="Courier New"/>
                <a:cs typeface="Courier New"/>
              </a:rPr>
              <a:t>ul</a:t>
            </a:r>
            <a:r>
              <a:rPr lang="en-US" sz="1200">
                <a:latin typeface="Courier New"/>
                <a:cs typeface="Courier New"/>
              </a:rPr>
              <a:t>&gt;</a:t>
            </a:r>
          </a:p>
          <a:p>
            <a:r>
              <a:rPr lang="en-US" sz="1200">
                <a:latin typeface="Courier New"/>
                <a:cs typeface="Courier New"/>
              </a:rPr>
              <a:t>&lt;p&gt;This is an example of a &lt;a </a:t>
            </a:r>
            <a:r>
              <a:rPr lang="en-US" sz="1200" err="1">
                <a:latin typeface="Courier New"/>
                <a:cs typeface="Courier New"/>
              </a:rPr>
              <a:t>href</a:t>
            </a:r>
            <a:r>
              <a:rPr lang="en-US" sz="1200">
                <a:latin typeface="Courier New"/>
                <a:cs typeface="Courier New"/>
              </a:rPr>
              <a:t>="pn.htm"&gt;Link without any class&lt;/a&gt; - it is still blue&lt;/p&gt;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19FEC-DFDD-4A73-91AD-C28D17FBB5B1}"/>
              </a:ext>
            </a:extLst>
          </p:cNvPr>
          <p:cNvSpPr txBox="1"/>
          <p:nvPr/>
        </p:nvSpPr>
        <p:spPr>
          <a:xfrm>
            <a:off x="7928571" y="3573531"/>
            <a:ext cx="2964258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8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	.</a:t>
            </a:r>
            <a:r>
              <a:rPr lang="en-US" sz="1200" err="1">
                <a:latin typeface="Courier New"/>
                <a:cs typeface="Courier New"/>
              </a:rPr>
              <a:t>whitewine</a:t>
            </a:r>
            <a:r>
              <a:rPr lang="en-US" sz="1200">
                <a:latin typeface="Courier New"/>
                <a:cs typeface="Courier New"/>
              </a:rPr>
              <a:t> {</a:t>
            </a:r>
          </a:p>
          <a:p>
            <a:r>
              <a:rPr lang="en-US" sz="1200">
                <a:latin typeface="Courier New"/>
                <a:cs typeface="Courier New"/>
              </a:rPr>
              <a:t>		color: #FFBB00;</a:t>
            </a:r>
          </a:p>
          <a:p>
            <a:r>
              <a:rPr lang="en-US" sz="1200">
                <a:latin typeface="Courier New"/>
                <a:cs typeface="Courier New"/>
              </a:rPr>
              <a:t>	}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	.</a:t>
            </a:r>
            <a:r>
              <a:rPr lang="en-US" sz="1200" err="1">
                <a:latin typeface="Courier New"/>
                <a:cs typeface="Courier New"/>
              </a:rPr>
              <a:t>redwine</a:t>
            </a:r>
            <a:r>
              <a:rPr lang="en-US" sz="1200">
                <a:latin typeface="Courier New"/>
                <a:cs typeface="Courier New"/>
              </a:rPr>
              <a:t> {</a:t>
            </a:r>
          </a:p>
          <a:p>
            <a:r>
              <a:rPr lang="en-US" sz="1200">
                <a:latin typeface="Courier New"/>
                <a:cs typeface="Courier New"/>
              </a:rPr>
              <a:t>		color: #800000;</a:t>
            </a:r>
          </a:p>
          <a:p>
            <a:r>
              <a:rPr lang="en-US" sz="1200">
                <a:latin typeface="Courier New"/>
                <a:cs typeface="Courier New"/>
              </a:rPr>
              <a:t>	}</a:t>
            </a:r>
          </a:p>
          <a:p>
            <a:r>
              <a:rPr lang="en-US" sz="1200">
                <a:latin typeface="Courier New"/>
                <a:cs typeface="Courier New"/>
              </a:rPr>
              <a:t>	</a:t>
            </a:r>
          </a:p>
          <a:p>
            <a:r>
              <a:rPr lang="en-US" sz="1200">
                <a:latin typeface="Courier New"/>
                <a:cs typeface="Courier New"/>
              </a:rPr>
              <a:t>	a {</a:t>
            </a:r>
          </a:p>
          <a:p>
            <a:r>
              <a:rPr lang="en-US" sz="1200">
                <a:latin typeface="Courier New"/>
                <a:cs typeface="Courier New"/>
              </a:rPr>
              <a:t>		color: blue;</a:t>
            </a:r>
          </a:p>
          <a:p>
            <a:r>
              <a:rPr lang="en-US" sz="1200">
                <a:latin typeface="Courier New"/>
                <a:cs typeface="Courier New"/>
              </a:rPr>
              <a:t>	}</a:t>
            </a:r>
          </a:p>
          <a:p>
            <a:endParaRPr lang="en-US" sz="1200">
              <a:latin typeface="Courier New"/>
              <a:cs typeface="Courier New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0D8EBD-3D1D-4FEB-9FE8-06EC05CF2F64}"/>
              </a:ext>
            </a:extLst>
          </p:cNvPr>
          <p:cNvSpPr/>
          <p:nvPr/>
        </p:nvSpPr>
        <p:spPr>
          <a:xfrm>
            <a:off x="2781300" y="3835400"/>
            <a:ext cx="1612900" cy="635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F9D72-0BC7-4FED-BBF3-5C5450A32A12}"/>
              </a:ext>
            </a:extLst>
          </p:cNvPr>
          <p:cNvSpPr/>
          <p:nvPr/>
        </p:nvSpPr>
        <p:spPr>
          <a:xfrm>
            <a:off x="2781300" y="5122927"/>
            <a:ext cx="1397000" cy="635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8DB1B-5451-46D0-8C88-1ED8C20856A1}"/>
              </a:ext>
            </a:extLst>
          </p:cNvPr>
          <p:cNvSpPr txBox="1"/>
          <p:nvPr/>
        </p:nvSpPr>
        <p:spPr>
          <a:xfrm>
            <a:off x="237070" y="29180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HTML code </a:t>
            </a:r>
            <a:r>
              <a:rPr lang="en-US" i="1">
                <a:solidFill>
                  <a:srgbClr val="4976FB"/>
                </a:solidFill>
              </a:rPr>
              <a:t>with</a:t>
            </a:r>
            <a:r>
              <a:rPr lang="en-US"/>
              <a:t> </a:t>
            </a:r>
            <a:r>
              <a:rPr lang="en-US" i="1">
                <a:solidFill>
                  <a:srgbClr val="4976FB"/>
                </a:solidFill>
              </a:rPr>
              <a:t>‘class’</a:t>
            </a:r>
            <a:r>
              <a:rPr lang="en-US"/>
              <a:t> styling 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3B585-7A30-4C7F-90B8-E4273672A8A9}"/>
              </a:ext>
            </a:extLst>
          </p:cNvPr>
          <p:cNvSpPr/>
          <p:nvPr/>
        </p:nvSpPr>
        <p:spPr>
          <a:xfrm>
            <a:off x="8470900" y="3848100"/>
            <a:ext cx="939800" cy="22990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D9B18E-78E3-461B-B82E-E00B68B05F10}"/>
              </a:ext>
            </a:extLst>
          </p:cNvPr>
          <p:cNvSpPr/>
          <p:nvPr/>
        </p:nvSpPr>
        <p:spPr>
          <a:xfrm>
            <a:off x="8470899" y="4593531"/>
            <a:ext cx="818265" cy="22990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8D768-653F-4309-92A8-E911401406AF}"/>
              </a:ext>
            </a:extLst>
          </p:cNvPr>
          <p:cNvSpPr txBox="1"/>
          <p:nvPr/>
        </p:nvSpPr>
        <p:spPr>
          <a:xfrm>
            <a:off x="8183880" y="3134771"/>
            <a:ext cx="25984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CSS </a:t>
            </a:r>
            <a:r>
              <a:rPr lang="en-US" i="1">
                <a:solidFill>
                  <a:srgbClr val="4976FB"/>
                </a:solidFill>
              </a:rPr>
              <a:t>‘class’</a:t>
            </a:r>
            <a:r>
              <a:rPr lang="en-US"/>
              <a:t> apply </a:t>
            </a:r>
            <a:r>
              <a:rPr lang="en-US" i="1">
                <a:solidFill>
                  <a:srgbClr val="4976FB"/>
                </a:solidFill>
              </a:rPr>
              <a:t>‘</a:t>
            </a:r>
            <a:r>
              <a:rPr lang="en-US" i="1">
                <a:solidFill>
                  <a:srgbClr val="FF0000"/>
                </a:solidFill>
              </a:rPr>
              <a:t> </a:t>
            </a:r>
            <a:r>
              <a:rPr lang="en-US" b="1" i="1">
                <a:solidFill>
                  <a:srgbClr val="FF0000"/>
                </a:solidFill>
              </a:rPr>
              <a:t>.</a:t>
            </a:r>
            <a:r>
              <a:rPr lang="en-US" i="1">
                <a:solidFill>
                  <a:srgbClr val="4976FB"/>
                </a:solidFill>
              </a:rPr>
              <a:t>’ (</a:t>
            </a:r>
            <a:r>
              <a:rPr lang="en-US" i="1">
                <a:solidFill>
                  <a:srgbClr val="FF0000"/>
                </a:solidFill>
              </a:rPr>
              <a:t>dot</a:t>
            </a:r>
            <a:r>
              <a:rPr lang="en-US" i="1">
                <a:solidFill>
                  <a:srgbClr val="4976FB"/>
                </a:solidFill>
              </a:rPr>
              <a:t>)</a:t>
            </a:r>
            <a:r>
              <a:rPr lang="en-US"/>
              <a:t> 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298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CSS identification: class and id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39</a:t>
            </a:fld>
            <a:endParaRPr lang="th-T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899" y="2024899"/>
            <a:ext cx="52197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95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Difference between CSS and HTML?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b="1"/>
          </a:p>
          <a:p>
            <a:pPr>
              <a:buFont typeface="Wingdings" panose="05000000000000000000" pitchFamily="2" charset="2"/>
              <a:buChar char="§"/>
            </a:pPr>
            <a:r>
              <a:rPr lang="en-US" b="1"/>
              <a:t>HTML</a:t>
            </a:r>
            <a:r>
              <a:rPr lang="en-US"/>
              <a:t> uses ‘tags’ to </a:t>
            </a:r>
            <a:r>
              <a:rPr lang="en-US" i="1" u="sng">
                <a:solidFill>
                  <a:schemeClr val="accent1">
                    <a:lumMod val="75000"/>
                  </a:schemeClr>
                </a:solidFill>
              </a:rPr>
              <a:t>structure content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/>
              <a:t>CSS</a:t>
            </a:r>
            <a:r>
              <a:rPr lang="en-US"/>
              <a:t> is used to </a:t>
            </a:r>
            <a:r>
              <a:rPr lang="en-US" i="1" u="sng">
                <a:solidFill>
                  <a:schemeClr val="accent1">
                    <a:lumMod val="75000"/>
                  </a:schemeClr>
                </a:solidFill>
              </a:rPr>
              <a:t>formatting</a:t>
            </a:r>
            <a:r>
              <a:rPr lang="en-US"/>
              <a:t> the structured content</a:t>
            </a:r>
            <a:endParaRPr lang="en-US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HTML tags(elements) such as &lt;h1&gt; and &lt;p&gt;</a:t>
            </a:r>
            <a:endParaRPr lang="en-US">
              <a:cs typeface="Calibri"/>
            </a:endParaRPr>
          </a:p>
          <a:p>
            <a:pPr marL="383540" lvl="1">
              <a:buFont typeface="Wingdings" panose="05000000000000000000" pitchFamily="2" charset="2"/>
              <a:buChar char="§"/>
            </a:pPr>
            <a:r>
              <a:rPr lang="en-US" sz="2000"/>
              <a:t>means that …</a:t>
            </a:r>
            <a:endParaRPr lang="en-US" sz="2000">
              <a:cs typeface="Calibri" panose="020F0502020204030204"/>
            </a:endParaRPr>
          </a:p>
          <a:p>
            <a:pPr marL="383540" lvl="1">
              <a:buFont typeface="Wingdings" panose="05000000000000000000" pitchFamily="2" charset="2"/>
              <a:buChar char="§"/>
            </a:pPr>
            <a:r>
              <a:rPr lang="en-US" sz="2000"/>
              <a:t>"this is a headline" or "this is a paragraph" </a:t>
            </a:r>
            <a:endParaRPr lang="en-US" sz="2000">
              <a:cs typeface="Calibri" panose="020F0502020204030204"/>
            </a:endParaRPr>
          </a:p>
          <a:p>
            <a:pPr marL="383540" lvl="1">
              <a:buFont typeface="Wingdings" panose="05000000000000000000" pitchFamily="2" charset="2"/>
              <a:buChar char="§"/>
            </a:pPr>
            <a:r>
              <a:rPr lang="en-US" sz="2000"/>
              <a:t>with </a:t>
            </a:r>
            <a:r>
              <a:rPr lang="en-US" sz="2000" i="1" u="sng"/>
              <a:t>default</a:t>
            </a:r>
            <a:r>
              <a:rPr lang="en-US" sz="2000"/>
              <a:t> positioning and styling</a:t>
            </a:r>
            <a:endParaRPr lang="en-US" sz="2000">
              <a:cs typeface="Calibri"/>
            </a:endParaRPr>
          </a:p>
          <a:p>
            <a:pPr marL="566420" lvl="2">
              <a:buFont typeface="Wingdings" panose="05000000000000000000" pitchFamily="2" charset="2"/>
              <a:buChar char="§"/>
            </a:pPr>
            <a:r>
              <a:rPr lang="en-US" sz="1600">
                <a:hlinkClick r:id="rId2"/>
              </a:rPr>
              <a:t>https</a:t>
            </a:r>
            <a:r>
              <a:rPr lang="en-US" sz="1600">
                <a:ea typeface="+mn-lt"/>
                <a:cs typeface="+mn-lt"/>
                <a:hlinkClick r:id="rId2"/>
              </a:rPr>
              <a:t>://www.w3schools.com/cssref/css_default_values.asp</a:t>
            </a:r>
            <a:endParaRPr lang="en-US" sz="1600">
              <a:cs typeface="Calibri" panose="020F0502020204030204"/>
            </a:endParaRPr>
          </a:p>
          <a:p>
            <a:pPr marL="566420" lvl="2">
              <a:buFont typeface="Wingdings" panose="05000000000000000000" pitchFamily="2" charset="2"/>
              <a:buChar char="§"/>
            </a:pPr>
            <a:endParaRPr lang="en-US" sz="1600">
              <a:cs typeface="Calibri" panose="020F0502020204030204"/>
            </a:endParaRPr>
          </a:p>
          <a:p>
            <a:pPr marL="383540" lvl="1">
              <a:buFont typeface="Wingdings" panose="05000000000000000000" pitchFamily="2" charset="2"/>
              <a:buChar char="§"/>
            </a:pPr>
            <a:endParaRPr lang="en-US" sz="2000">
              <a:cs typeface="Calibri" panose="020F0502020204030204"/>
            </a:endParaRPr>
          </a:p>
          <a:p>
            <a:pPr marL="383540" lvl="1">
              <a:buFont typeface="Wingdings" panose="05000000000000000000" pitchFamily="2" charset="2"/>
              <a:buChar char="§"/>
            </a:pPr>
            <a:endParaRPr lang="en-US" sz="2000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200">
              <a:cs typeface="Calibri" panose="020F0502020204030204"/>
            </a:endParaRPr>
          </a:p>
          <a:p>
            <a:endParaRPr lang="en-GB" sz="1600">
              <a:cs typeface="Calibri" panose="020F0502020204030204"/>
            </a:endParaRPr>
          </a:p>
          <a:p>
            <a:endParaRPr lang="th-TH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4</a:t>
            </a:fld>
            <a:endParaRPr lang="th-TH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105985D9-9AA3-4BAE-A6EC-9DD80A734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777" y="2328051"/>
            <a:ext cx="2978998" cy="289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418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CSS identification: class and id</a:t>
            </a:r>
            <a:endParaRPr lang="th-TH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4976FB"/>
                </a:solidFill>
              </a:rPr>
              <a:t>‘id’ </a:t>
            </a:r>
            <a:r>
              <a:rPr lang="en-US" sz="2800" b="1"/>
              <a:t>attribute</a:t>
            </a:r>
            <a:r>
              <a:rPr lang="en-US" sz="280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/>
              <a:t>Identification of element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/>
              <a:t>to identify one unique element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‘id’ special feature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/>
              <a:t>Each id has to be </a:t>
            </a:r>
            <a:r>
              <a:rPr lang="en-US" sz="2600" i="1">
                <a:solidFill>
                  <a:srgbClr val="C00000"/>
                </a:solidFill>
              </a:rPr>
              <a:t>unique</a:t>
            </a:r>
            <a:r>
              <a:rPr lang="en-US" sz="2600"/>
              <a:t>.</a:t>
            </a:r>
            <a:endParaRPr lang="en-US" sz="2600" i="1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i="1">
                <a:solidFill>
                  <a:srgbClr val="C00000"/>
                </a:solidFill>
              </a:rPr>
              <a:t>cannot</a:t>
            </a:r>
            <a:r>
              <a:rPr lang="en-US" sz="2600"/>
              <a:t> be two elements in the same document with the same id.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/>
              <a:t>In other cases, you should use the ‘class’ attribute instead. </a:t>
            </a:r>
          </a:p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767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CSS identification: class and id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example could be headings of any document split into chapters or paragraphs</a:t>
            </a:r>
          </a:p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41</a:t>
            </a:fld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149773" y="2769600"/>
            <a:ext cx="3025227" cy="2769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8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	</a:t>
            </a:r>
            <a:r>
              <a:rPr lang="pt-BR" sz="1200">
                <a:latin typeface="Courier New"/>
                <a:cs typeface="Courier New"/>
              </a:rPr>
              <a:t>&lt;h1&gt;Chapter 1&lt;/h1&gt;</a:t>
            </a:r>
          </a:p>
          <a:p>
            <a:r>
              <a:rPr lang="pt-BR" sz="1200">
                <a:latin typeface="Courier New"/>
                <a:cs typeface="Courier New"/>
              </a:rPr>
              <a:t>	...</a:t>
            </a:r>
          </a:p>
          <a:p>
            <a:r>
              <a:rPr lang="pt-BR" sz="1200">
                <a:latin typeface="Courier New"/>
                <a:cs typeface="Courier New"/>
              </a:rPr>
              <a:t>	&lt;h2&gt;Chapter 1.1&lt;/h2&gt;</a:t>
            </a:r>
          </a:p>
          <a:p>
            <a:r>
              <a:rPr lang="pt-BR" sz="1200">
                <a:latin typeface="Courier New"/>
                <a:cs typeface="Courier New"/>
              </a:rPr>
              <a:t>	...</a:t>
            </a:r>
          </a:p>
          <a:p>
            <a:r>
              <a:rPr lang="pt-BR" sz="1200">
                <a:latin typeface="Courier New"/>
                <a:cs typeface="Courier New"/>
              </a:rPr>
              <a:t>	&lt;h2&gt;Chapter 1.2&lt;/h2&gt;</a:t>
            </a:r>
          </a:p>
          <a:p>
            <a:r>
              <a:rPr lang="pt-BR" sz="1200">
                <a:latin typeface="Courier New"/>
                <a:cs typeface="Courier New"/>
              </a:rPr>
              <a:t>	...</a:t>
            </a:r>
          </a:p>
          <a:p>
            <a:r>
              <a:rPr lang="pt-BR" sz="1200">
                <a:latin typeface="Courier New"/>
                <a:cs typeface="Courier New"/>
              </a:rPr>
              <a:t>	&lt;h1&gt;Chapter 2&lt;/h1&gt;</a:t>
            </a:r>
          </a:p>
          <a:p>
            <a:r>
              <a:rPr lang="pt-BR" sz="1200">
                <a:latin typeface="Courier New"/>
                <a:cs typeface="Courier New"/>
              </a:rPr>
              <a:t>	...</a:t>
            </a:r>
          </a:p>
          <a:p>
            <a:r>
              <a:rPr lang="pt-BR" sz="1200">
                <a:latin typeface="Courier New"/>
                <a:cs typeface="Courier New"/>
              </a:rPr>
              <a:t>	&lt;h2&gt;Chapter 2.1&lt;/h2&gt;</a:t>
            </a:r>
          </a:p>
          <a:p>
            <a:r>
              <a:rPr lang="pt-BR" sz="1200">
                <a:latin typeface="Courier New"/>
                <a:cs typeface="Courier New"/>
              </a:rPr>
              <a:t>	...</a:t>
            </a:r>
          </a:p>
          <a:p>
            <a:r>
              <a:rPr lang="pt-BR" sz="1200">
                <a:latin typeface="Courier New"/>
                <a:cs typeface="Courier New"/>
              </a:rPr>
              <a:t>	&lt;h3&gt;Chapter 2.1.2&lt;/h3&gt;</a:t>
            </a:r>
          </a:p>
          <a:p>
            <a:r>
              <a:rPr lang="pt-BR" sz="1200">
                <a:latin typeface="Courier New"/>
                <a:cs typeface="Courier New"/>
              </a:rPr>
              <a:t>	...</a:t>
            </a:r>
          </a:p>
          <a:p>
            <a:r>
              <a:rPr lang="pt-BR" sz="1200">
                <a:latin typeface="Courier New"/>
                <a:cs typeface="Courier New"/>
              </a:rPr>
              <a:t>	</a:t>
            </a:r>
            <a:r>
              <a:rPr lang="en-US" sz="1200">
                <a:latin typeface="Courier New"/>
                <a:cs typeface="Courier New"/>
              </a:rPr>
              <a:t>	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7C681-28D5-4FBF-AA29-31546AA132E3}"/>
              </a:ext>
            </a:extLst>
          </p:cNvPr>
          <p:cNvSpPr txBox="1"/>
          <p:nvPr/>
        </p:nvSpPr>
        <p:spPr>
          <a:xfrm>
            <a:off x="4318000" y="2334020"/>
            <a:ext cx="306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HTML code </a:t>
            </a:r>
            <a:r>
              <a:rPr lang="en-US" i="1">
                <a:solidFill>
                  <a:srgbClr val="4976FB"/>
                </a:solidFill>
              </a:rPr>
              <a:t>with ‘id’ </a:t>
            </a:r>
            <a:r>
              <a:rPr lang="en-US"/>
              <a:t>styling 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E0CD2-0F4E-4531-9F66-CAE5D09F4C09}"/>
              </a:ext>
            </a:extLst>
          </p:cNvPr>
          <p:cNvSpPr txBox="1"/>
          <p:nvPr/>
        </p:nvSpPr>
        <p:spPr>
          <a:xfrm>
            <a:off x="4392698" y="2642600"/>
            <a:ext cx="3849602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800">
              <a:latin typeface="Courier New"/>
              <a:cs typeface="Courier New"/>
            </a:endParaRPr>
          </a:p>
          <a:p>
            <a:r>
              <a:rPr lang="pt-BR" sz="1200">
                <a:latin typeface="Courier New"/>
                <a:cs typeface="Courier New"/>
              </a:rPr>
              <a:t>	&lt;h1 id="c1"&gt;Chapter 1&lt;/h1&gt;</a:t>
            </a:r>
          </a:p>
          <a:p>
            <a:r>
              <a:rPr lang="pt-BR" sz="1200">
                <a:latin typeface="Courier New"/>
                <a:cs typeface="Courier New"/>
              </a:rPr>
              <a:t>	...</a:t>
            </a:r>
          </a:p>
          <a:p>
            <a:r>
              <a:rPr lang="pt-BR" sz="1200">
                <a:latin typeface="Courier New"/>
                <a:cs typeface="Courier New"/>
              </a:rPr>
              <a:t>	&lt;h2 id="c1-1"&gt;Chapter 1.1&lt;/h2&gt;</a:t>
            </a:r>
          </a:p>
          <a:p>
            <a:r>
              <a:rPr lang="pt-BR" sz="1200">
                <a:latin typeface="Courier New"/>
                <a:cs typeface="Courier New"/>
              </a:rPr>
              <a:t>	...</a:t>
            </a:r>
          </a:p>
          <a:p>
            <a:r>
              <a:rPr lang="pt-BR" sz="1200">
                <a:latin typeface="Courier New"/>
                <a:cs typeface="Courier New"/>
              </a:rPr>
              <a:t>	&lt;h2 id="c1-2"&gt;Chapter 1.2&lt;/h2&gt;</a:t>
            </a:r>
          </a:p>
          <a:p>
            <a:r>
              <a:rPr lang="pt-BR" sz="1200">
                <a:latin typeface="Courier New"/>
                <a:cs typeface="Courier New"/>
              </a:rPr>
              <a:t>	...</a:t>
            </a:r>
          </a:p>
          <a:p>
            <a:r>
              <a:rPr lang="pt-BR" sz="1200">
                <a:latin typeface="Courier New"/>
                <a:cs typeface="Courier New"/>
              </a:rPr>
              <a:t>	&lt;h1 id="c2"&gt;Chapter 2&lt;/h1&gt;</a:t>
            </a:r>
          </a:p>
          <a:p>
            <a:r>
              <a:rPr lang="pt-BR" sz="1200">
                <a:latin typeface="Courier New"/>
                <a:cs typeface="Courier New"/>
              </a:rPr>
              <a:t>	...</a:t>
            </a:r>
          </a:p>
          <a:p>
            <a:r>
              <a:rPr lang="pt-BR" sz="1200">
                <a:latin typeface="Courier New"/>
                <a:cs typeface="Courier New"/>
              </a:rPr>
              <a:t>	&lt;h2 id="c2-1"&gt;Chapter 2.1&lt;/h2&gt;</a:t>
            </a:r>
          </a:p>
          <a:p>
            <a:r>
              <a:rPr lang="pt-BR" sz="1200">
                <a:latin typeface="Courier New"/>
                <a:cs typeface="Courier New"/>
              </a:rPr>
              <a:t>	...</a:t>
            </a:r>
          </a:p>
          <a:p>
            <a:r>
              <a:rPr lang="pt-BR" sz="1200">
                <a:latin typeface="Courier New"/>
                <a:cs typeface="Courier New"/>
              </a:rPr>
              <a:t>	&lt;h3 id="c2-1-2"&gt;Chapter 2.1.2&lt;/h3&gt;</a:t>
            </a:r>
          </a:p>
          <a:p>
            <a:r>
              <a:rPr lang="pt-BR" sz="1200">
                <a:latin typeface="Courier New"/>
                <a:cs typeface="Courier New"/>
              </a:rPr>
              <a:t>	...</a:t>
            </a:r>
          </a:p>
          <a:p>
            <a:endParaRPr lang="en-US" sz="1800">
              <a:latin typeface="Courier New"/>
              <a:cs typeface="Courier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4439D-26DE-475D-9F52-7C4914967ACB}"/>
              </a:ext>
            </a:extLst>
          </p:cNvPr>
          <p:cNvSpPr txBox="1"/>
          <p:nvPr/>
        </p:nvSpPr>
        <p:spPr>
          <a:xfrm>
            <a:off x="4392698" y="5641536"/>
            <a:ext cx="384960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	</a:t>
            </a:r>
            <a:r>
              <a:rPr lang="en-US" sz="1200">
                <a:solidFill>
                  <a:srgbClr val="C00000"/>
                </a:solidFill>
                <a:latin typeface="Courier New"/>
                <a:cs typeface="Courier New"/>
              </a:rPr>
              <a:t>#</a:t>
            </a:r>
            <a:r>
              <a:rPr lang="en-US" sz="1200">
                <a:latin typeface="Courier New"/>
                <a:cs typeface="Courier New"/>
              </a:rPr>
              <a:t>c1-2 {</a:t>
            </a:r>
          </a:p>
          <a:p>
            <a:r>
              <a:rPr lang="en-US" sz="1200">
                <a:latin typeface="Courier New"/>
                <a:cs typeface="Courier New"/>
              </a:rPr>
              <a:t>		color: red;</a:t>
            </a:r>
          </a:p>
          <a:p>
            <a:r>
              <a:rPr lang="en-US" sz="1200">
                <a:latin typeface="Courier New"/>
                <a:cs typeface="Courier New"/>
              </a:rPr>
              <a:t>	}</a:t>
            </a:r>
          </a:p>
          <a:p>
            <a:r>
              <a:rPr lang="en-US" sz="1200">
                <a:latin typeface="Courier New"/>
                <a:cs typeface="Courier New"/>
              </a:rPr>
              <a:t>	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C5487-2169-4438-B2F2-F6DEA7DC66C5}"/>
              </a:ext>
            </a:extLst>
          </p:cNvPr>
          <p:cNvSpPr txBox="1"/>
          <p:nvPr/>
        </p:nvSpPr>
        <p:spPr>
          <a:xfrm>
            <a:off x="83820" y="2461020"/>
            <a:ext cx="306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HTML code </a:t>
            </a:r>
            <a:r>
              <a:rPr lang="en-US" i="1">
                <a:solidFill>
                  <a:srgbClr val="C00000"/>
                </a:solidFill>
              </a:rPr>
              <a:t>without</a:t>
            </a:r>
            <a:r>
              <a:rPr lang="en-US"/>
              <a:t> CSS</a:t>
            </a:r>
            <a:endParaRPr lang="en-GB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E3D76FD-E3C5-43E2-A83B-E7C077429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807" y="2380877"/>
            <a:ext cx="1937384" cy="4444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F8BE0B-E714-401F-A83B-43BDC25DB1A1}"/>
              </a:ext>
            </a:extLst>
          </p:cNvPr>
          <p:cNvCxnSpPr/>
          <p:nvPr/>
        </p:nvCxnSpPr>
        <p:spPr>
          <a:xfrm>
            <a:off x="8407400" y="4602893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02812D8-986D-464A-A395-B09A5F28AF65}"/>
              </a:ext>
            </a:extLst>
          </p:cNvPr>
          <p:cNvSpPr/>
          <p:nvPr/>
        </p:nvSpPr>
        <p:spPr>
          <a:xfrm>
            <a:off x="5270587" y="2912237"/>
            <a:ext cx="698413" cy="2794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320EB-D7C3-4349-87BB-2B08D94AE09B}"/>
              </a:ext>
            </a:extLst>
          </p:cNvPr>
          <p:cNvSpPr/>
          <p:nvPr/>
        </p:nvSpPr>
        <p:spPr>
          <a:xfrm>
            <a:off x="5270587" y="3250444"/>
            <a:ext cx="761913" cy="2794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D5C2F3-082A-41CE-B797-76E10355B2F4}"/>
              </a:ext>
            </a:extLst>
          </p:cNvPr>
          <p:cNvSpPr/>
          <p:nvPr/>
        </p:nvSpPr>
        <p:spPr>
          <a:xfrm>
            <a:off x="5270587" y="3638219"/>
            <a:ext cx="761913" cy="2794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B77D8F-CF4B-4317-82A2-C543752C00BB}"/>
              </a:ext>
            </a:extLst>
          </p:cNvPr>
          <p:cNvSpPr/>
          <p:nvPr/>
        </p:nvSpPr>
        <p:spPr>
          <a:xfrm>
            <a:off x="5270587" y="4025994"/>
            <a:ext cx="761913" cy="2794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84799E-3A2D-4037-BFFC-595EE26D185C}"/>
              </a:ext>
            </a:extLst>
          </p:cNvPr>
          <p:cNvSpPr/>
          <p:nvPr/>
        </p:nvSpPr>
        <p:spPr>
          <a:xfrm>
            <a:off x="5270587" y="4377683"/>
            <a:ext cx="761913" cy="2794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CF8FD1-6C18-4AB7-AA04-4B15B8815E46}"/>
              </a:ext>
            </a:extLst>
          </p:cNvPr>
          <p:cNvSpPr/>
          <p:nvPr/>
        </p:nvSpPr>
        <p:spPr>
          <a:xfrm>
            <a:off x="5270586" y="4762381"/>
            <a:ext cx="977814" cy="2794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72B6C4-594A-4C49-B19D-01BE9F6D6A3C}"/>
              </a:ext>
            </a:extLst>
          </p:cNvPr>
          <p:cNvSpPr/>
          <p:nvPr/>
        </p:nvSpPr>
        <p:spPr>
          <a:xfrm>
            <a:off x="4857881" y="5832724"/>
            <a:ext cx="628520" cy="24525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57CEFB-AD8C-4B7C-A736-0D62D9ECE66A}"/>
              </a:ext>
            </a:extLst>
          </p:cNvPr>
          <p:cNvSpPr txBox="1"/>
          <p:nvPr/>
        </p:nvSpPr>
        <p:spPr>
          <a:xfrm>
            <a:off x="3475482" y="3948858"/>
            <a:ext cx="47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64778-E884-4A54-8D9D-43234DF06BB8}"/>
              </a:ext>
            </a:extLst>
          </p:cNvPr>
          <p:cNvSpPr txBox="1"/>
          <p:nvPr/>
        </p:nvSpPr>
        <p:spPr>
          <a:xfrm>
            <a:off x="5638843" y="6271228"/>
            <a:ext cx="249501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CSS </a:t>
            </a:r>
            <a:r>
              <a:rPr lang="en-US" i="1">
                <a:solidFill>
                  <a:srgbClr val="4976FB"/>
                </a:solidFill>
              </a:rPr>
              <a:t>‘id’</a:t>
            </a:r>
            <a:r>
              <a:rPr lang="en-US"/>
              <a:t> apply </a:t>
            </a:r>
            <a:r>
              <a:rPr lang="en-US" i="1">
                <a:solidFill>
                  <a:srgbClr val="4976FB"/>
                </a:solidFill>
              </a:rPr>
              <a:t>‘</a:t>
            </a:r>
            <a:r>
              <a:rPr lang="en-US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lang="en-US" i="1">
                <a:solidFill>
                  <a:srgbClr val="4976FB"/>
                </a:solidFill>
              </a:rPr>
              <a:t>’(</a:t>
            </a:r>
            <a:r>
              <a:rPr lang="en-US" i="1">
                <a:solidFill>
                  <a:srgbClr val="FF0000"/>
                </a:solidFill>
              </a:rPr>
              <a:t>sharp</a:t>
            </a:r>
            <a:r>
              <a:rPr lang="en-US" i="1">
                <a:solidFill>
                  <a:srgbClr val="4976FB"/>
                </a:solidFill>
              </a:rPr>
              <a:t>)</a:t>
            </a:r>
            <a:r>
              <a:rPr lang="en-US"/>
              <a:t> 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865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896E-7112-48EB-9563-FB2F9209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CSS identification: class and id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71321-7A25-4209-842F-3C855DA51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486" y="1845734"/>
            <a:ext cx="4763193" cy="4023360"/>
          </a:xfrm>
        </p:spPr>
        <p:txBody>
          <a:bodyPr/>
          <a:lstStyle/>
          <a:p>
            <a:r>
              <a:rPr lang="en-GB"/>
              <a:t>Naming of ‘selector’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796A2-70FE-4596-948C-2E797C4D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6E66B-E4A2-448B-8B22-2CD4D91E2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2856225"/>
            <a:ext cx="4584700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6F594-3B2B-4E3E-9369-22C39ED718D3}"/>
              </a:ext>
            </a:extLst>
          </p:cNvPr>
          <p:cNvSpPr txBox="1"/>
          <p:nvPr/>
        </p:nvSpPr>
        <p:spPr>
          <a:xfrm>
            <a:off x="6996005" y="3943990"/>
            <a:ext cx="296425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8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	</a:t>
            </a:r>
            <a:r>
              <a:rPr lang="en-US" sz="1200" b="1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lang="en-US" sz="1200" err="1">
                <a:latin typeface="Courier New"/>
                <a:cs typeface="Courier New"/>
              </a:rPr>
              <a:t>whitewine</a:t>
            </a:r>
            <a:r>
              <a:rPr lang="en-US" sz="1200">
                <a:latin typeface="Courier New"/>
                <a:cs typeface="Courier New"/>
              </a:rPr>
              <a:t> {</a:t>
            </a:r>
          </a:p>
          <a:p>
            <a:r>
              <a:rPr lang="en-US" sz="1200">
                <a:latin typeface="Courier New"/>
                <a:cs typeface="Courier New"/>
              </a:rPr>
              <a:t>		color: #FFBB00;</a:t>
            </a:r>
          </a:p>
          <a:p>
            <a:r>
              <a:rPr lang="en-US" sz="1200">
                <a:latin typeface="Courier New"/>
                <a:cs typeface="Courier New"/>
              </a:rPr>
              <a:t>	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CFDCD-26B0-48EC-9341-B6246E4C91B0}"/>
              </a:ext>
            </a:extLst>
          </p:cNvPr>
          <p:cNvSpPr txBox="1"/>
          <p:nvPr/>
        </p:nvSpPr>
        <p:spPr>
          <a:xfrm>
            <a:off x="6996005" y="2642562"/>
            <a:ext cx="296425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	a {</a:t>
            </a:r>
          </a:p>
          <a:p>
            <a:r>
              <a:rPr lang="en-US" sz="1200">
                <a:latin typeface="Courier New"/>
                <a:cs typeface="Courier New"/>
              </a:rPr>
              <a:t>		color: blue;</a:t>
            </a:r>
          </a:p>
          <a:p>
            <a:r>
              <a:rPr lang="en-US" sz="1200">
                <a:latin typeface="Courier New"/>
                <a:cs typeface="Courier New"/>
              </a:rPr>
              <a:t>	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AE107-E4EC-4039-86A6-24BD65D7F2D9}"/>
              </a:ext>
            </a:extLst>
          </p:cNvPr>
          <p:cNvSpPr txBox="1"/>
          <p:nvPr/>
        </p:nvSpPr>
        <p:spPr>
          <a:xfrm>
            <a:off x="6824747" y="2321755"/>
            <a:ext cx="296425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>
                <a:solidFill>
                  <a:srgbClr val="4976FB"/>
                </a:solidFill>
              </a:rPr>
              <a:t>Selector for HTML tag 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1B4BC-C8E2-44EC-9F04-A63F39D01A8E}"/>
              </a:ext>
            </a:extLst>
          </p:cNvPr>
          <p:cNvSpPr txBox="1"/>
          <p:nvPr/>
        </p:nvSpPr>
        <p:spPr>
          <a:xfrm>
            <a:off x="6824747" y="3635570"/>
            <a:ext cx="296425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>
                <a:solidFill>
                  <a:srgbClr val="4976FB"/>
                </a:solidFill>
              </a:rPr>
              <a:t>Selector for ‘class’ attribute </a:t>
            </a:r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3979E-00F8-410F-B97B-92AEA020241F}"/>
              </a:ext>
            </a:extLst>
          </p:cNvPr>
          <p:cNvSpPr txBox="1"/>
          <p:nvPr/>
        </p:nvSpPr>
        <p:spPr>
          <a:xfrm>
            <a:off x="6996005" y="5299494"/>
            <a:ext cx="296425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8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	</a:t>
            </a:r>
            <a:r>
              <a:rPr lang="en-US" sz="1200">
                <a:solidFill>
                  <a:srgbClr val="C00000"/>
                </a:solidFill>
                <a:latin typeface="Courier New"/>
                <a:cs typeface="Courier New"/>
              </a:rPr>
              <a:t>#</a:t>
            </a:r>
            <a:r>
              <a:rPr lang="en-US" sz="1200">
                <a:latin typeface="Courier New"/>
                <a:cs typeface="Courier New"/>
              </a:rPr>
              <a:t>c1-2 {</a:t>
            </a:r>
          </a:p>
          <a:p>
            <a:r>
              <a:rPr lang="en-US" sz="1200">
                <a:latin typeface="Courier New"/>
                <a:cs typeface="Courier New"/>
              </a:rPr>
              <a:t>		color: red;</a:t>
            </a:r>
          </a:p>
          <a:p>
            <a:r>
              <a:rPr lang="en-US" sz="1200">
                <a:latin typeface="Courier New"/>
                <a:cs typeface="Courier New"/>
              </a:rPr>
              <a:t>	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C8492B-8522-4E47-96EE-45CBBC2B5163}"/>
              </a:ext>
            </a:extLst>
          </p:cNvPr>
          <p:cNvSpPr txBox="1"/>
          <p:nvPr/>
        </p:nvSpPr>
        <p:spPr>
          <a:xfrm>
            <a:off x="6824747" y="4991074"/>
            <a:ext cx="296425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>
                <a:solidFill>
                  <a:srgbClr val="4976FB"/>
                </a:solidFill>
              </a:rPr>
              <a:t>Selector for ‘id’ attribute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765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CSS grouping of elements: span and div</a:t>
            </a:r>
            <a:endParaRPr lang="th-TH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The elements </a:t>
            </a:r>
            <a:r>
              <a:rPr lang="en-US" sz="2800">
                <a:solidFill>
                  <a:srgbClr val="DB57C2"/>
                </a:solidFill>
              </a:rPr>
              <a:t>&lt;span&gt; </a:t>
            </a:r>
            <a:r>
              <a:rPr lang="en-US" sz="2800"/>
              <a:t>and </a:t>
            </a:r>
            <a:r>
              <a:rPr lang="en-US" sz="2800">
                <a:solidFill>
                  <a:srgbClr val="DB57C2"/>
                </a:solidFill>
              </a:rPr>
              <a:t>&lt;div&gt; </a:t>
            </a:r>
            <a:r>
              <a:rPr lang="en-US" sz="2800"/>
              <a:t>are used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/>
              <a:t>to group and structure a document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/>
              <a:t>often be used together with the attributes ‘class’ and ‘id’.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Grouping with </a:t>
            </a:r>
            <a:r>
              <a:rPr lang="en-US" sz="2800">
                <a:solidFill>
                  <a:srgbClr val="DB57C2"/>
                </a:solidFill>
              </a:rPr>
              <a:t>&lt;span&gt;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/>
              <a:t>you could call a neutral element which does not add anything to the document itself.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/>
              <a:t>&lt;span&gt; can be used </a:t>
            </a:r>
            <a:r>
              <a:rPr lang="en-US" sz="2600" i="1">
                <a:solidFill>
                  <a:schemeClr val="accent1"/>
                </a:solidFill>
              </a:rPr>
              <a:t>to add visual features</a:t>
            </a:r>
            <a:r>
              <a:rPr lang="en-US" sz="2600"/>
              <a:t> </a:t>
            </a:r>
            <a:r>
              <a:rPr lang="en-US" sz="2600" i="1">
                <a:solidFill>
                  <a:schemeClr val="accent1"/>
                </a:solidFill>
              </a:rPr>
              <a:t>to specific parts of </a:t>
            </a:r>
            <a:r>
              <a:rPr lang="en-US" sz="2600" i="1" u="sng">
                <a:solidFill>
                  <a:srgbClr val="DB57C2"/>
                </a:solidFill>
              </a:rPr>
              <a:t>text</a:t>
            </a:r>
            <a:r>
              <a:rPr lang="en-US" sz="2600"/>
              <a:t> in your documents.</a:t>
            </a:r>
          </a:p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0270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grouping of elements: span and div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44</a:t>
            </a:fld>
            <a:endParaRPr lang="th-TH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26901" y="1825485"/>
            <a:ext cx="9757458" cy="160351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DB57C2"/>
                </a:solidFill>
              </a:rPr>
              <a:t>&lt;span&gt; </a:t>
            </a:r>
            <a:r>
              <a:rPr lang="en-US"/>
              <a:t>can be used </a:t>
            </a:r>
            <a:r>
              <a:rPr lang="en-US" i="1">
                <a:solidFill>
                  <a:schemeClr val="accent1"/>
                </a:solidFill>
              </a:rPr>
              <a:t>to add visual features</a:t>
            </a:r>
            <a:r>
              <a:rPr lang="en-US"/>
              <a:t> </a:t>
            </a:r>
            <a:r>
              <a:rPr lang="en-US" i="1">
                <a:solidFill>
                  <a:schemeClr val="accent1"/>
                </a:solidFill>
              </a:rPr>
              <a:t>to specific parts of </a:t>
            </a:r>
            <a:r>
              <a:rPr lang="en-US" i="1" u="sng">
                <a:solidFill>
                  <a:srgbClr val="DB57C2"/>
                </a:solidFill>
              </a:rPr>
              <a:t>text</a:t>
            </a:r>
            <a:r>
              <a:rPr lang="en-US"/>
              <a:t> in your documents.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330430" y="2342890"/>
            <a:ext cx="70866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&lt;p&gt;Early to bed and early to rise</a:t>
            </a:r>
          </a:p>
          <a:p>
            <a:r>
              <a:rPr lang="en-US" sz="1200">
                <a:latin typeface="Courier New"/>
                <a:cs typeface="Courier New"/>
              </a:rPr>
              <a:t>makes a man healthy, wealthy and wise.&lt;/p&gt;	</a:t>
            </a:r>
          </a:p>
          <a:p>
            <a:endParaRPr lang="en-US" sz="120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3131" y="3731822"/>
            <a:ext cx="48901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&lt;p&gt;Early to bed and early to rise makes a man </a:t>
            </a:r>
          </a:p>
          <a:p>
            <a:r>
              <a:rPr lang="en-US" sz="1200">
                <a:latin typeface="Courier New"/>
                <a:cs typeface="Courier New"/>
              </a:rPr>
              <a:t>&lt;span class="benefit"&gt;healthy&lt;/span&gt;,</a:t>
            </a:r>
          </a:p>
          <a:p>
            <a:r>
              <a:rPr lang="en-US" sz="1200">
                <a:latin typeface="Courier New"/>
                <a:cs typeface="Courier New"/>
              </a:rPr>
              <a:t>&lt;span class="benefit"&gt;wealthy&lt;/span&gt;and </a:t>
            </a:r>
          </a:p>
          <a:p>
            <a:r>
              <a:rPr lang="en-US" sz="1200">
                <a:latin typeface="Courier New"/>
                <a:cs typeface="Courier New"/>
              </a:rPr>
              <a:t>&lt;span class="benefit"&gt;wise&lt;/span&gt;.&lt;/p&gt;</a:t>
            </a:r>
          </a:p>
          <a:p>
            <a:endParaRPr lang="en-US" sz="1200">
              <a:latin typeface="Courier New"/>
              <a:cs typeface="Courier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5912A-4D20-4B85-801A-E96650C5BA54}"/>
              </a:ext>
            </a:extLst>
          </p:cNvPr>
          <p:cNvSpPr txBox="1"/>
          <p:nvPr/>
        </p:nvSpPr>
        <p:spPr>
          <a:xfrm>
            <a:off x="8478391" y="2949046"/>
            <a:ext cx="37136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Lets us say we want to display the benefits of not sleeping your day away </a:t>
            </a:r>
            <a:r>
              <a:rPr lang="en-US" sz="1600" i="1">
                <a:solidFill>
                  <a:srgbClr val="FF0000"/>
                </a:solidFill>
              </a:rPr>
              <a:t>emphasized in red</a:t>
            </a:r>
            <a:r>
              <a:rPr lang="en-US" sz="1600"/>
              <a:t>. For that purpose, we can mark the benefits with &lt;span&gt;. Each span is then added a class, which we can define in our style sheet.</a:t>
            </a:r>
            <a:endParaRPr lang="th-TH" sz="16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532A4B-D3B0-4783-9069-07CC9E177E23}"/>
              </a:ext>
            </a:extLst>
          </p:cNvPr>
          <p:cNvCxnSpPr>
            <a:cxnSpLocks/>
          </p:cNvCxnSpPr>
          <p:nvPr/>
        </p:nvCxnSpPr>
        <p:spPr>
          <a:xfrm>
            <a:off x="3108430" y="3263900"/>
            <a:ext cx="0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076195-C775-497C-8CB4-2FF5BCB93259}"/>
              </a:ext>
            </a:extLst>
          </p:cNvPr>
          <p:cNvSpPr txBox="1"/>
          <p:nvPr/>
        </p:nvSpPr>
        <p:spPr>
          <a:xfrm>
            <a:off x="3108430" y="3273117"/>
            <a:ext cx="2380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add &lt;span&gt; for styling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04F62C-4868-4A33-97A7-68D79C9F81DE}"/>
              </a:ext>
            </a:extLst>
          </p:cNvPr>
          <p:cNvSpPr/>
          <p:nvPr/>
        </p:nvSpPr>
        <p:spPr>
          <a:xfrm>
            <a:off x="1485900" y="4130073"/>
            <a:ext cx="1866900" cy="1778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8B26D2-C32C-48B4-A274-8492D3A58C86}"/>
              </a:ext>
            </a:extLst>
          </p:cNvPr>
          <p:cNvSpPr/>
          <p:nvPr/>
        </p:nvSpPr>
        <p:spPr>
          <a:xfrm>
            <a:off x="1485900" y="4331986"/>
            <a:ext cx="1866900" cy="1778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4E5E2B-71A4-4F8E-B3B5-62EC57DA877E}"/>
              </a:ext>
            </a:extLst>
          </p:cNvPr>
          <p:cNvSpPr/>
          <p:nvPr/>
        </p:nvSpPr>
        <p:spPr>
          <a:xfrm>
            <a:off x="1488970" y="4509786"/>
            <a:ext cx="1866900" cy="1778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E713F-5748-4A73-8F20-76C9030C43C3}"/>
              </a:ext>
            </a:extLst>
          </p:cNvPr>
          <p:cNvSpPr txBox="1"/>
          <p:nvPr/>
        </p:nvSpPr>
        <p:spPr>
          <a:xfrm>
            <a:off x="6584950" y="3738170"/>
            <a:ext cx="183208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 err="1">
                <a:latin typeface="Courier New"/>
                <a:cs typeface="Courier New"/>
              </a:rPr>
              <a:t>span.benefit</a:t>
            </a:r>
            <a:r>
              <a:rPr lang="en-US" sz="1200">
                <a:latin typeface="Courier New"/>
                <a:cs typeface="Courier New"/>
              </a:rPr>
              <a:t> {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	</a:t>
            </a:r>
            <a:r>
              <a:rPr lang="en-US" sz="1200" err="1">
                <a:latin typeface="Courier New"/>
                <a:cs typeface="Courier New"/>
              </a:rPr>
              <a:t>color:red</a:t>
            </a:r>
            <a:r>
              <a:rPr lang="en-US" sz="1200">
                <a:latin typeface="Courier New"/>
                <a:cs typeface="Courier New"/>
              </a:rPr>
              <a:t>;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}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C1790320-47ED-4858-B872-CC6991EC4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1" b="34831"/>
          <a:stretch/>
        </p:blipFill>
        <p:spPr bwMode="auto">
          <a:xfrm>
            <a:off x="1315591" y="5465549"/>
            <a:ext cx="7101439" cy="92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DADFFD-7F2B-41E2-A319-7B7610C737D3}"/>
              </a:ext>
            </a:extLst>
          </p:cNvPr>
          <p:cNvCxnSpPr>
            <a:cxnSpLocks/>
          </p:cNvCxnSpPr>
          <p:nvPr/>
        </p:nvCxnSpPr>
        <p:spPr>
          <a:xfrm>
            <a:off x="3108430" y="5005679"/>
            <a:ext cx="0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62DC17-715E-4D8E-8A5D-01C40568B5B7}"/>
              </a:ext>
            </a:extLst>
          </p:cNvPr>
          <p:cNvSpPr txBox="1"/>
          <p:nvPr/>
        </p:nvSpPr>
        <p:spPr>
          <a:xfrm>
            <a:off x="3108430" y="501489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02250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grouping of elements: span and div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Grouping with </a:t>
            </a:r>
            <a:r>
              <a:rPr lang="en-US" sz="2800">
                <a:solidFill>
                  <a:srgbClr val="DB57C2"/>
                </a:solidFill>
              </a:rPr>
              <a:t>&lt;div&gt;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C00000"/>
                </a:solidFill>
              </a:rPr>
              <a:t>Whereas &lt;span&gt; is used within a block-level element</a:t>
            </a:r>
            <a:r>
              <a:rPr lang="en-US" sz="2800"/>
              <a:t> as seen in the previous example,</a:t>
            </a:r>
            <a:r>
              <a:rPr lang="en-US" sz="2800">
                <a:solidFill>
                  <a:srgbClr val="C00000"/>
                </a:solidFill>
              </a:rPr>
              <a:t> &lt;div&gt; is used to group one or more block-level elements.</a:t>
            </a:r>
            <a:endParaRPr lang="en-US" sz="2800">
              <a:solidFill>
                <a:srgbClr val="C00000"/>
              </a:solidFill>
              <a:cs typeface="Calibri"/>
            </a:endParaRPr>
          </a:p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45</a:t>
            </a:fld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DADD4-2C11-4780-B07A-05A9F8DAFCD2}"/>
              </a:ext>
            </a:extLst>
          </p:cNvPr>
          <p:cNvSpPr txBox="1"/>
          <p:nvPr/>
        </p:nvSpPr>
        <p:spPr>
          <a:xfrm>
            <a:off x="668020" y="4381977"/>
            <a:ext cx="505968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>
                <a:latin typeface="Courier New"/>
                <a:cs typeface="Courier New"/>
              </a:rPr>
              <a:t>&lt;p&gt;Early to bed and early to rise makes a man </a:t>
            </a:r>
          </a:p>
          <a:p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&lt;span </a:t>
            </a:r>
            <a:r>
              <a:rPr lang="en-US" sz="1400">
                <a:latin typeface="Courier New"/>
                <a:cs typeface="Courier New"/>
              </a:rPr>
              <a:t>class="benefit"&gt;healthy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&lt;/span&gt;</a:t>
            </a:r>
          </a:p>
          <a:p>
            <a:r>
              <a:rPr lang="en-US" sz="1400">
                <a:latin typeface="Courier New"/>
                <a:cs typeface="Courier New"/>
              </a:rPr>
              <a:t>&lt;/p&gt;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B32CC-658C-4969-972E-387012EFD5F1}"/>
              </a:ext>
            </a:extLst>
          </p:cNvPr>
          <p:cNvSpPr txBox="1"/>
          <p:nvPr/>
        </p:nvSpPr>
        <p:spPr>
          <a:xfrm>
            <a:off x="6156960" y="3997256"/>
            <a:ext cx="505968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&lt;div </a:t>
            </a:r>
            <a:r>
              <a:rPr lang="en-US" sz="1400">
                <a:latin typeface="Courier New"/>
                <a:cs typeface="Courier New"/>
              </a:rPr>
              <a:t>id="democrats"&gt;</a:t>
            </a:r>
          </a:p>
          <a:p>
            <a:r>
              <a:rPr lang="en-US" sz="1400">
                <a:latin typeface="Courier New"/>
                <a:cs typeface="Courier New"/>
              </a:rPr>
              <a:t>	&lt;ul&gt;</a:t>
            </a:r>
          </a:p>
          <a:p>
            <a:r>
              <a:rPr lang="en-US" sz="1400">
                <a:latin typeface="Courier New"/>
                <a:cs typeface="Courier New"/>
              </a:rPr>
              <a:t>	&lt;li&gt;Franklin D. Roosevelt&lt;/li&gt;</a:t>
            </a:r>
          </a:p>
          <a:p>
            <a:r>
              <a:rPr lang="en-US" sz="1400">
                <a:latin typeface="Courier New"/>
                <a:cs typeface="Courier New"/>
              </a:rPr>
              <a:t>	&lt;li&gt;Harry S. Truman&lt;/li&gt;</a:t>
            </a:r>
          </a:p>
          <a:p>
            <a:r>
              <a:rPr lang="en-US" sz="1400">
                <a:latin typeface="Courier New"/>
                <a:cs typeface="Courier New"/>
              </a:rPr>
              <a:t>	&lt;li&gt;John F. Kennedy&lt;/li&gt;</a:t>
            </a:r>
          </a:p>
          <a:p>
            <a:r>
              <a:rPr lang="en-US" sz="1400">
                <a:latin typeface="Courier New"/>
                <a:cs typeface="Courier New"/>
              </a:rPr>
              <a:t>	&lt;li&gt;Lyndon B. Johnson&lt;/li&gt;</a:t>
            </a:r>
          </a:p>
          <a:p>
            <a:r>
              <a:rPr lang="en-US" sz="1400">
                <a:latin typeface="Courier New"/>
                <a:cs typeface="Courier New"/>
              </a:rPr>
              <a:t>	&lt;li&gt;Jimmy Carter&lt;/li&gt;</a:t>
            </a:r>
          </a:p>
          <a:p>
            <a:r>
              <a:rPr lang="en-US" sz="1400">
                <a:latin typeface="Courier New"/>
                <a:cs typeface="Courier New"/>
              </a:rPr>
              <a:t>	&lt;li&gt;Bill Clinton&lt;/li&gt;</a:t>
            </a:r>
          </a:p>
          <a:p>
            <a:r>
              <a:rPr lang="en-US" sz="1400">
                <a:latin typeface="Courier New"/>
                <a:cs typeface="Courier New"/>
              </a:rPr>
              <a:t>	&lt;/ul&gt;</a:t>
            </a:r>
          </a:p>
          <a:p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&lt;/div&gt;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C37D8-F061-4027-9712-7E3F47653F6A}"/>
              </a:ext>
            </a:extLst>
          </p:cNvPr>
          <p:cNvSpPr txBox="1"/>
          <p:nvPr/>
        </p:nvSpPr>
        <p:spPr>
          <a:xfrm>
            <a:off x="607060" y="4088937"/>
            <a:ext cx="3279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&lt;span&gt; inside another element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F58F2-E9B4-428D-A361-151DB56780DF}"/>
              </a:ext>
            </a:extLst>
          </p:cNvPr>
          <p:cNvSpPr txBox="1"/>
          <p:nvPr/>
        </p:nvSpPr>
        <p:spPr>
          <a:xfrm>
            <a:off x="6096000" y="3698148"/>
            <a:ext cx="525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&lt;div&gt; covers others element(s) to group the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435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/>
              <a:t>CSS grouping of elements: span and div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46</a:t>
            </a:fld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1097280" y="2021080"/>
            <a:ext cx="4427220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	&lt;div id="democrats"&gt;</a:t>
            </a:r>
          </a:p>
          <a:p>
            <a:r>
              <a:rPr lang="en-US" sz="1200">
                <a:latin typeface="Courier New"/>
                <a:cs typeface="Courier New"/>
              </a:rPr>
              <a:t>	&lt;</a:t>
            </a:r>
            <a:r>
              <a:rPr lang="en-US" sz="1200" err="1">
                <a:latin typeface="Courier New"/>
                <a:cs typeface="Courier New"/>
              </a:rPr>
              <a:t>ul</a:t>
            </a:r>
            <a:r>
              <a:rPr lang="en-US" sz="1200">
                <a:latin typeface="Courier New"/>
                <a:cs typeface="Courier New"/>
              </a:rPr>
              <a:t>&gt;</a:t>
            </a:r>
          </a:p>
          <a:p>
            <a:r>
              <a:rPr lang="en-US" sz="1200">
                <a:latin typeface="Courier New"/>
                <a:cs typeface="Courier New"/>
              </a:rPr>
              <a:t>	&lt;li&gt;Franklin D. Roosevelt&lt;/li&gt;</a:t>
            </a:r>
          </a:p>
          <a:p>
            <a:r>
              <a:rPr lang="en-US" sz="1200">
                <a:latin typeface="Courier New"/>
                <a:cs typeface="Courier New"/>
              </a:rPr>
              <a:t>	&lt;li&gt;Harry S. Truman&lt;/li&gt;</a:t>
            </a:r>
          </a:p>
          <a:p>
            <a:r>
              <a:rPr lang="en-US" sz="1200">
                <a:latin typeface="Courier New"/>
                <a:cs typeface="Courier New"/>
              </a:rPr>
              <a:t>	&lt;li&gt;John F. Kennedy&lt;/li&gt;</a:t>
            </a:r>
          </a:p>
          <a:p>
            <a:r>
              <a:rPr lang="en-US" sz="1200">
                <a:latin typeface="Courier New"/>
                <a:cs typeface="Courier New"/>
              </a:rPr>
              <a:t>	&lt;li&gt;Lyndon B. Johnson&lt;/li&gt;</a:t>
            </a:r>
          </a:p>
          <a:p>
            <a:r>
              <a:rPr lang="en-US" sz="1200">
                <a:latin typeface="Courier New"/>
                <a:cs typeface="Courier New"/>
              </a:rPr>
              <a:t>	&lt;li&gt;Jimmy Carter&lt;/li&gt;</a:t>
            </a:r>
          </a:p>
          <a:p>
            <a:r>
              <a:rPr lang="en-US" sz="1200">
                <a:latin typeface="Courier New"/>
                <a:cs typeface="Courier New"/>
              </a:rPr>
              <a:t>	&lt;li&gt;Bill Clinton&lt;/li&gt;</a:t>
            </a:r>
          </a:p>
          <a:p>
            <a:r>
              <a:rPr lang="en-US" sz="1200">
                <a:latin typeface="Courier New"/>
                <a:cs typeface="Courier New"/>
              </a:rPr>
              <a:t>	&lt;/</a:t>
            </a:r>
            <a:r>
              <a:rPr lang="en-US" sz="1200" err="1">
                <a:latin typeface="Courier New"/>
                <a:cs typeface="Courier New"/>
              </a:rPr>
              <a:t>ul</a:t>
            </a:r>
            <a:r>
              <a:rPr lang="en-US" sz="1200">
                <a:latin typeface="Courier New"/>
                <a:cs typeface="Courier New"/>
              </a:rPr>
              <a:t>&gt;</a:t>
            </a:r>
          </a:p>
          <a:p>
            <a:r>
              <a:rPr lang="en-US" sz="1200">
                <a:latin typeface="Courier New"/>
                <a:cs typeface="Courier New"/>
              </a:rPr>
              <a:t>	&lt;/div&gt;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	&lt;div id="republicans"&gt;</a:t>
            </a:r>
          </a:p>
          <a:p>
            <a:r>
              <a:rPr lang="en-US" sz="1200">
                <a:latin typeface="Courier New"/>
                <a:cs typeface="Courier New"/>
              </a:rPr>
              <a:t>	&lt;</a:t>
            </a:r>
            <a:r>
              <a:rPr lang="en-US" sz="1200" err="1">
                <a:latin typeface="Courier New"/>
                <a:cs typeface="Courier New"/>
              </a:rPr>
              <a:t>ul</a:t>
            </a:r>
            <a:r>
              <a:rPr lang="en-US" sz="1200">
                <a:latin typeface="Courier New"/>
                <a:cs typeface="Courier New"/>
              </a:rPr>
              <a:t>&gt;</a:t>
            </a:r>
          </a:p>
          <a:p>
            <a:r>
              <a:rPr lang="en-US" sz="1200">
                <a:latin typeface="Courier New"/>
                <a:cs typeface="Courier New"/>
              </a:rPr>
              <a:t>	&lt;li&gt;Dwight D. Eisenhower&lt;/li&gt;</a:t>
            </a:r>
          </a:p>
          <a:p>
            <a:r>
              <a:rPr lang="en-US" sz="1200">
                <a:latin typeface="Courier New"/>
                <a:cs typeface="Courier New"/>
              </a:rPr>
              <a:t>	&lt;li&gt;Richard Nixon&lt;/li&gt;</a:t>
            </a:r>
          </a:p>
          <a:p>
            <a:r>
              <a:rPr lang="en-US" sz="1200">
                <a:latin typeface="Courier New"/>
                <a:cs typeface="Courier New"/>
              </a:rPr>
              <a:t>	&lt;li&gt;Gerald Ford&lt;/li&gt;</a:t>
            </a:r>
          </a:p>
          <a:p>
            <a:r>
              <a:rPr lang="en-US" sz="1200">
                <a:latin typeface="Courier New"/>
                <a:cs typeface="Courier New"/>
              </a:rPr>
              <a:t>	&lt;li&gt;Ronald Reagan&lt;/li&gt;</a:t>
            </a:r>
          </a:p>
          <a:p>
            <a:r>
              <a:rPr lang="en-US" sz="1200">
                <a:latin typeface="Courier New"/>
                <a:cs typeface="Courier New"/>
              </a:rPr>
              <a:t>	&lt;li&gt;George Bush&lt;/li&gt;</a:t>
            </a:r>
          </a:p>
          <a:p>
            <a:r>
              <a:rPr lang="en-US" sz="1200">
                <a:latin typeface="Courier New"/>
                <a:cs typeface="Courier New"/>
              </a:rPr>
              <a:t>	&lt;li&gt;George W. Bush&lt;/li&gt;</a:t>
            </a:r>
          </a:p>
          <a:p>
            <a:r>
              <a:rPr lang="en-US" sz="1200">
                <a:latin typeface="Courier New"/>
                <a:cs typeface="Courier New"/>
              </a:rPr>
              <a:t>	&lt;/</a:t>
            </a:r>
            <a:r>
              <a:rPr lang="en-US" sz="1200" err="1">
                <a:latin typeface="Courier New"/>
                <a:cs typeface="Courier New"/>
              </a:rPr>
              <a:t>ul</a:t>
            </a:r>
            <a:r>
              <a:rPr lang="en-US" sz="1200">
                <a:latin typeface="Courier New"/>
                <a:cs typeface="Courier New"/>
              </a:rPr>
              <a:t>&gt;</a:t>
            </a:r>
          </a:p>
          <a:p>
            <a:r>
              <a:rPr lang="en-US" sz="1200">
                <a:latin typeface="Courier New"/>
                <a:cs typeface="Courier New"/>
              </a:rPr>
              <a:t>	&lt;/div&gt;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530EC-ED25-4A47-8082-6B71AE26F16F}"/>
              </a:ext>
            </a:extLst>
          </p:cNvPr>
          <p:cNvSpPr txBox="1"/>
          <p:nvPr/>
        </p:nvSpPr>
        <p:spPr>
          <a:xfrm>
            <a:off x="6096000" y="2021080"/>
            <a:ext cx="4822593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	#democrats {</a:t>
            </a:r>
          </a:p>
          <a:p>
            <a:r>
              <a:rPr lang="en-US" sz="1200">
                <a:latin typeface="Courier New"/>
                <a:cs typeface="Courier New"/>
              </a:rPr>
              <a:t>		</a:t>
            </a:r>
            <a:r>
              <a:rPr lang="en-US" sz="1200" err="1">
                <a:latin typeface="Courier New"/>
                <a:cs typeface="Courier New"/>
              </a:rPr>
              <a:t>background:blue</a:t>
            </a:r>
            <a:r>
              <a:rPr lang="en-US" sz="1200">
                <a:latin typeface="Courier New"/>
                <a:cs typeface="Courier New"/>
              </a:rPr>
              <a:t>;</a:t>
            </a:r>
          </a:p>
          <a:p>
            <a:r>
              <a:rPr lang="en-US" sz="1200">
                <a:latin typeface="Courier New"/>
                <a:cs typeface="Courier New"/>
              </a:rPr>
              <a:t>	}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	#republicans {</a:t>
            </a:r>
          </a:p>
          <a:p>
            <a:r>
              <a:rPr lang="en-US" sz="1200">
                <a:latin typeface="Courier New"/>
                <a:cs typeface="Courier New"/>
              </a:rPr>
              <a:t>		</a:t>
            </a:r>
            <a:r>
              <a:rPr lang="en-US" sz="1200" err="1">
                <a:latin typeface="Courier New"/>
                <a:cs typeface="Courier New"/>
              </a:rPr>
              <a:t>background:red</a:t>
            </a:r>
            <a:r>
              <a:rPr lang="en-US" sz="1200">
                <a:latin typeface="Courier New"/>
                <a:cs typeface="Courier New"/>
              </a:rPr>
              <a:t>;</a:t>
            </a:r>
          </a:p>
          <a:p>
            <a:r>
              <a:rPr lang="en-US" sz="1200">
                <a:latin typeface="Courier New"/>
                <a:cs typeface="Courier New"/>
              </a:rPr>
              <a:t>	}</a:t>
            </a:r>
          </a:p>
          <a:p>
            <a:r>
              <a:rPr lang="en-US" sz="1200">
                <a:latin typeface="Courier New"/>
                <a:cs typeface="Courier New"/>
              </a:rPr>
              <a:t>	</a:t>
            </a:r>
            <a:endParaRPr lang="en-US" sz="1800">
              <a:latin typeface="Courier New"/>
              <a:cs typeface="Courier New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E35BA9C-B011-411A-AC4D-D8EA0FE77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77"/>
          <a:stretch/>
        </p:blipFill>
        <p:spPr bwMode="auto">
          <a:xfrm>
            <a:off x="6807200" y="3916896"/>
            <a:ext cx="3528392" cy="235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D9D26F-E9A8-43A8-9935-8CCB4CA07269}"/>
              </a:ext>
            </a:extLst>
          </p:cNvPr>
          <p:cNvCxnSpPr/>
          <p:nvPr/>
        </p:nvCxnSpPr>
        <p:spPr>
          <a:xfrm>
            <a:off x="3619500" y="2298700"/>
            <a:ext cx="287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23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/>
              <a:t>CSS Identification and grouping of elements W3Schools example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47</a:t>
            </a:fld>
            <a:endParaRPr lang="th-T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89" y="2270528"/>
            <a:ext cx="8433565" cy="359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81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TextBox 3"/>
          <p:cNvSpPr txBox="1"/>
          <p:nvPr/>
        </p:nvSpPr>
        <p:spPr>
          <a:xfrm>
            <a:off x="332217" y="286603"/>
            <a:ext cx="6157483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&lt;body&gt;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&lt;div 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id="header"</a:t>
            </a:r>
            <a:r>
              <a:rPr lang="en-US" sz="1200">
                <a:latin typeface="Courier New"/>
                <a:cs typeface="Courier New"/>
              </a:rPr>
              <a:t>&gt;</a:t>
            </a:r>
          </a:p>
          <a:p>
            <a:r>
              <a:rPr lang="en-US" sz="1200">
                <a:latin typeface="Courier New"/>
                <a:cs typeface="Courier New"/>
              </a:rPr>
              <a:t>&lt;h1&gt;City Gallery&lt;/h1&gt;</a:t>
            </a:r>
          </a:p>
          <a:p>
            <a:r>
              <a:rPr lang="en-US" sz="1200">
                <a:latin typeface="Courier New"/>
                <a:cs typeface="Courier New"/>
              </a:rPr>
              <a:t>&lt;/div&gt;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&lt;div 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id="</a:t>
            </a:r>
            <a:r>
              <a:rPr lang="en-US" sz="1200" err="1">
                <a:solidFill>
                  <a:srgbClr val="FF0000"/>
                </a:solidFill>
                <a:latin typeface="Courier New"/>
                <a:cs typeface="Courier New"/>
              </a:rPr>
              <a:t>nav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1200">
                <a:latin typeface="Courier New"/>
                <a:cs typeface="Courier New"/>
              </a:rPr>
              <a:t>&gt;</a:t>
            </a:r>
          </a:p>
          <a:p>
            <a:r>
              <a:rPr lang="en-US" sz="1200">
                <a:latin typeface="Courier New"/>
                <a:cs typeface="Courier New"/>
              </a:rPr>
              <a:t>London&lt;</a:t>
            </a:r>
            <a:r>
              <a:rPr lang="en-US" sz="1200" err="1">
                <a:latin typeface="Courier New"/>
                <a:cs typeface="Courier New"/>
              </a:rPr>
              <a:t>br</a:t>
            </a:r>
            <a:r>
              <a:rPr lang="en-US" sz="1200">
                <a:latin typeface="Courier New"/>
                <a:cs typeface="Courier New"/>
              </a:rPr>
              <a:t>&gt;</a:t>
            </a:r>
          </a:p>
          <a:p>
            <a:r>
              <a:rPr lang="en-US" sz="1200">
                <a:latin typeface="Courier New"/>
                <a:cs typeface="Courier New"/>
              </a:rPr>
              <a:t>Paris&lt;</a:t>
            </a:r>
            <a:r>
              <a:rPr lang="en-US" sz="1200" err="1">
                <a:latin typeface="Courier New"/>
                <a:cs typeface="Courier New"/>
              </a:rPr>
              <a:t>br</a:t>
            </a:r>
            <a:r>
              <a:rPr lang="en-US" sz="1200">
                <a:latin typeface="Courier New"/>
                <a:cs typeface="Courier New"/>
              </a:rPr>
              <a:t>&gt;</a:t>
            </a:r>
          </a:p>
          <a:p>
            <a:r>
              <a:rPr lang="en-US" sz="1200">
                <a:latin typeface="Courier New"/>
                <a:cs typeface="Courier New"/>
              </a:rPr>
              <a:t>Tokyo&lt;</a:t>
            </a:r>
            <a:r>
              <a:rPr lang="en-US" sz="1200" err="1">
                <a:latin typeface="Courier New"/>
                <a:cs typeface="Courier New"/>
              </a:rPr>
              <a:t>br</a:t>
            </a:r>
            <a:r>
              <a:rPr lang="en-US" sz="1200">
                <a:latin typeface="Courier New"/>
                <a:cs typeface="Courier New"/>
              </a:rPr>
              <a:t>&gt;</a:t>
            </a:r>
          </a:p>
          <a:p>
            <a:r>
              <a:rPr lang="en-US" sz="1200">
                <a:latin typeface="Courier New"/>
                <a:cs typeface="Courier New"/>
              </a:rPr>
              <a:t>&lt;/div&gt;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&lt;div 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id="section"</a:t>
            </a:r>
            <a:r>
              <a:rPr lang="en-US" sz="1200">
                <a:latin typeface="Courier New"/>
                <a:cs typeface="Courier New"/>
              </a:rPr>
              <a:t>&gt;</a:t>
            </a:r>
          </a:p>
          <a:p>
            <a:r>
              <a:rPr lang="en-US" sz="1200">
                <a:latin typeface="Courier New"/>
                <a:cs typeface="Courier New"/>
              </a:rPr>
              <a:t>&lt;h1&gt;London&lt;/h1&gt;</a:t>
            </a:r>
          </a:p>
          <a:p>
            <a:r>
              <a:rPr lang="en-US" sz="1200">
                <a:latin typeface="Courier New"/>
                <a:cs typeface="Courier New"/>
              </a:rPr>
              <a:t>&lt;p&gt;</a:t>
            </a:r>
          </a:p>
          <a:p>
            <a:r>
              <a:rPr lang="en-US" sz="1200">
                <a:latin typeface="Courier New"/>
                <a:cs typeface="Courier New"/>
              </a:rPr>
              <a:t>London is the capital city of England. It is the most populous city in the United Kingdom,</a:t>
            </a:r>
          </a:p>
          <a:p>
            <a:r>
              <a:rPr lang="en-US" sz="1200">
                <a:latin typeface="Courier New"/>
                <a:cs typeface="Courier New"/>
              </a:rPr>
              <a:t>with a metropolitan area of over 13 million inhabitants.</a:t>
            </a:r>
          </a:p>
          <a:p>
            <a:r>
              <a:rPr lang="en-US" sz="1200">
                <a:latin typeface="Courier New"/>
                <a:cs typeface="Courier New"/>
              </a:rPr>
              <a:t>&lt;/p&gt;</a:t>
            </a:r>
          </a:p>
          <a:p>
            <a:r>
              <a:rPr lang="en-US" sz="1200">
                <a:latin typeface="Courier New"/>
                <a:cs typeface="Courier New"/>
              </a:rPr>
              <a:t>&lt;p&gt;</a:t>
            </a:r>
          </a:p>
          <a:p>
            <a:r>
              <a:rPr lang="en-US" sz="1200">
                <a:latin typeface="Courier New"/>
                <a:cs typeface="Courier New"/>
              </a:rPr>
              <a:t>Standing on the River Thames, London has been a major settlement for two millennia,</a:t>
            </a:r>
          </a:p>
          <a:p>
            <a:r>
              <a:rPr lang="en-US" sz="1200">
                <a:latin typeface="Courier New"/>
                <a:cs typeface="Courier New"/>
              </a:rPr>
              <a:t>its history going back to its founding by the Romans, who named it </a:t>
            </a:r>
            <a:r>
              <a:rPr lang="en-US" sz="1200" err="1">
                <a:latin typeface="Courier New"/>
                <a:cs typeface="Courier New"/>
              </a:rPr>
              <a:t>Londinium</a:t>
            </a:r>
            <a:r>
              <a:rPr lang="en-US" sz="1200">
                <a:latin typeface="Courier New"/>
                <a:cs typeface="Courier New"/>
              </a:rPr>
              <a:t>.</a:t>
            </a:r>
          </a:p>
          <a:p>
            <a:r>
              <a:rPr lang="en-US" sz="1200">
                <a:latin typeface="Courier New"/>
                <a:cs typeface="Courier New"/>
              </a:rPr>
              <a:t>&lt;/p&gt;</a:t>
            </a:r>
          </a:p>
          <a:p>
            <a:r>
              <a:rPr lang="en-US" sz="1200">
                <a:latin typeface="Courier New"/>
                <a:cs typeface="Courier New"/>
              </a:rPr>
              <a:t>&lt;/div&gt;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&lt;div 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id="footer"</a:t>
            </a:r>
            <a:r>
              <a:rPr lang="en-US" sz="1200">
                <a:latin typeface="Courier New"/>
                <a:cs typeface="Courier New"/>
              </a:rPr>
              <a:t>&gt;</a:t>
            </a:r>
          </a:p>
          <a:p>
            <a:r>
              <a:rPr lang="en-US" sz="1200">
                <a:latin typeface="Courier New"/>
                <a:cs typeface="Courier New"/>
              </a:rPr>
              <a:t>Copyright © W3Schools.com</a:t>
            </a:r>
          </a:p>
          <a:p>
            <a:r>
              <a:rPr lang="en-US" sz="1200">
                <a:latin typeface="Courier New"/>
                <a:cs typeface="Courier New"/>
              </a:rPr>
              <a:t>&lt;/div&gt;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&lt;/body&gt;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56F90-20BF-48F8-B803-22A925B04EAA}"/>
              </a:ext>
            </a:extLst>
          </p:cNvPr>
          <p:cNvSpPr txBox="1"/>
          <p:nvPr/>
        </p:nvSpPr>
        <p:spPr>
          <a:xfrm>
            <a:off x="7705837" y="797510"/>
            <a:ext cx="3388883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urier New"/>
                <a:cs typeface="Courier New"/>
              </a:rPr>
              <a:t>&lt;style&gt;</a:t>
            </a:r>
          </a:p>
          <a:p>
            <a:r>
              <a:rPr lang="en-US" sz="1200">
                <a:latin typeface="Courier New"/>
                <a:cs typeface="Courier New"/>
              </a:rPr>
              <a:t>#header {</a:t>
            </a:r>
          </a:p>
          <a:p>
            <a:r>
              <a:rPr lang="en-US" sz="1200">
                <a:latin typeface="Courier New"/>
                <a:cs typeface="Courier New"/>
              </a:rPr>
              <a:t>    </a:t>
            </a:r>
            <a:r>
              <a:rPr lang="en-US" sz="1200" err="1">
                <a:latin typeface="Courier New"/>
                <a:cs typeface="Courier New"/>
              </a:rPr>
              <a:t>background-color:black</a:t>
            </a:r>
            <a:r>
              <a:rPr lang="en-US" sz="1200">
                <a:latin typeface="Courier New"/>
                <a:cs typeface="Courier New"/>
              </a:rPr>
              <a:t>;</a:t>
            </a:r>
          </a:p>
          <a:p>
            <a:r>
              <a:rPr lang="en-US" sz="1200">
                <a:latin typeface="Courier New"/>
                <a:cs typeface="Courier New"/>
              </a:rPr>
              <a:t>    </a:t>
            </a:r>
            <a:r>
              <a:rPr lang="en-US" sz="1200" err="1">
                <a:latin typeface="Courier New"/>
                <a:cs typeface="Courier New"/>
              </a:rPr>
              <a:t>color:white</a:t>
            </a:r>
            <a:r>
              <a:rPr lang="en-US" sz="1200">
                <a:latin typeface="Courier New"/>
                <a:cs typeface="Courier New"/>
              </a:rPr>
              <a:t>;</a:t>
            </a:r>
          </a:p>
          <a:p>
            <a:r>
              <a:rPr lang="en-US" sz="1200">
                <a:latin typeface="Courier New"/>
                <a:cs typeface="Courier New"/>
              </a:rPr>
              <a:t>    </a:t>
            </a:r>
            <a:r>
              <a:rPr lang="en-US" sz="1200" err="1">
                <a:latin typeface="Courier New"/>
                <a:cs typeface="Courier New"/>
              </a:rPr>
              <a:t>text-align:center</a:t>
            </a:r>
            <a:r>
              <a:rPr lang="en-US" sz="1200">
                <a:latin typeface="Courier New"/>
                <a:cs typeface="Courier New"/>
              </a:rPr>
              <a:t>;</a:t>
            </a:r>
          </a:p>
          <a:p>
            <a:r>
              <a:rPr lang="en-US" sz="1200">
                <a:latin typeface="Courier New"/>
                <a:cs typeface="Courier New"/>
              </a:rPr>
              <a:t>    padding:5px;</a:t>
            </a:r>
          </a:p>
          <a:p>
            <a:r>
              <a:rPr lang="en-US" sz="1200">
                <a:latin typeface="Courier New"/>
                <a:cs typeface="Courier New"/>
              </a:rPr>
              <a:t>}</a:t>
            </a:r>
          </a:p>
          <a:p>
            <a:r>
              <a:rPr lang="en-US" sz="1200">
                <a:latin typeface="Courier New"/>
                <a:cs typeface="Courier New"/>
              </a:rPr>
              <a:t>#</a:t>
            </a:r>
            <a:r>
              <a:rPr lang="en-US" sz="1200" err="1">
                <a:latin typeface="Courier New"/>
                <a:cs typeface="Courier New"/>
              </a:rPr>
              <a:t>nav</a:t>
            </a:r>
            <a:r>
              <a:rPr lang="en-US" sz="1200">
                <a:latin typeface="Courier New"/>
                <a:cs typeface="Courier New"/>
              </a:rPr>
              <a:t> {</a:t>
            </a:r>
          </a:p>
          <a:p>
            <a:r>
              <a:rPr lang="en-US" sz="1200">
                <a:latin typeface="Courier New"/>
                <a:cs typeface="Courier New"/>
              </a:rPr>
              <a:t>    line-height:30px;</a:t>
            </a:r>
          </a:p>
          <a:p>
            <a:r>
              <a:rPr lang="en-US" sz="1200">
                <a:latin typeface="Courier New"/>
                <a:cs typeface="Courier New"/>
              </a:rPr>
              <a:t>    background-color:#</a:t>
            </a:r>
            <a:r>
              <a:rPr lang="en-US" sz="1200" err="1">
                <a:latin typeface="Courier New"/>
                <a:cs typeface="Courier New"/>
              </a:rPr>
              <a:t>eeeeee</a:t>
            </a:r>
            <a:r>
              <a:rPr lang="en-US" sz="1200">
                <a:latin typeface="Courier New"/>
                <a:cs typeface="Courier New"/>
              </a:rPr>
              <a:t>;</a:t>
            </a:r>
          </a:p>
          <a:p>
            <a:r>
              <a:rPr lang="en-US" sz="1200">
                <a:latin typeface="Courier New"/>
                <a:cs typeface="Courier New"/>
              </a:rPr>
              <a:t>    height:300px;</a:t>
            </a:r>
          </a:p>
          <a:p>
            <a:r>
              <a:rPr lang="en-US" sz="1200">
                <a:latin typeface="Courier New"/>
                <a:cs typeface="Courier New"/>
              </a:rPr>
              <a:t>    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width:100px;</a:t>
            </a:r>
          </a:p>
          <a:p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    </a:t>
            </a:r>
            <a:r>
              <a:rPr lang="en-US" sz="1200" err="1">
                <a:solidFill>
                  <a:srgbClr val="FF0000"/>
                </a:solidFill>
                <a:latin typeface="Courier New"/>
                <a:cs typeface="Courier New"/>
              </a:rPr>
              <a:t>float:left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200">
                <a:latin typeface="Courier New"/>
                <a:cs typeface="Courier New"/>
              </a:rPr>
              <a:t>    padding:5px; </a:t>
            </a:r>
          </a:p>
          <a:p>
            <a:r>
              <a:rPr lang="en-US" sz="1200">
                <a:latin typeface="Courier New"/>
                <a:cs typeface="Courier New"/>
              </a:rPr>
              <a:t>}</a:t>
            </a:r>
          </a:p>
          <a:p>
            <a:r>
              <a:rPr lang="en-US" sz="1200">
                <a:latin typeface="Courier New"/>
                <a:cs typeface="Courier New"/>
              </a:rPr>
              <a:t>#section {</a:t>
            </a:r>
          </a:p>
          <a:p>
            <a:r>
              <a:rPr lang="en-US" sz="1200">
                <a:latin typeface="Courier New"/>
                <a:cs typeface="Courier New"/>
              </a:rPr>
              <a:t>    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width:350px;</a:t>
            </a:r>
          </a:p>
          <a:p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    </a:t>
            </a:r>
            <a:r>
              <a:rPr lang="en-US" sz="1200" err="1">
                <a:solidFill>
                  <a:srgbClr val="FF0000"/>
                </a:solidFill>
                <a:latin typeface="Courier New"/>
                <a:cs typeface="Courier New"/>
              </a:rPr>
              <a:t>float:left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200">
                <a:latin typeface="Courier New"/>
                <a:cs typeface="Courier New"/>
              </a:rPr>
              <a:t>    padding:10px; </a:t>
            </a:r>
          </a:p>
          <a:p>
            <a:r>
              <a:rPr lang="en-US" sz="1200">
                <a:latin typeface="Courier New"/>
                <a:cs typeface="Courier New"/>
              </a:rPr>
              <a:t>}</a:t>
            </a:r>
          </a:p>
          <a:p>
            <a:r>
              <a:rPr lang="en-US" sz="1200">
                <a:latin typeface="Courier New"/>
                <a:cs typeface="Courier New"/>
              </a:rPr>
              <a:t>#footer {</a:t>
            </a:r>
          </a:p>
          <a:p>
            <a:r>
              <a:rPr lang="en-US" sz="1200">
                <a:latin typeface="Courier New"/>
                <a:cs typeface="Courier New"/>
              </a:rPr>
              <a:t>    </a:t>
            </a:r>
            <a:r>
              <a:rPr lang="en-US" sz="1200" err="1">
                <a:latin typeface="Courier New"/>
                <a:cs typeface="Courier New"/>
              </a:rPr>
              <a:t>background-color:black</a:t>
            </a:r>
            <a:r>
              <a:rPr lang="en-US" sz="1200">
                <a:latin typeface="Courier New"/>
                <a:cs typeface="Courier New"/>
              </a:rPr>
              <a:t>;</a:t>
            </a:r>
          </a:p>
          <a:p>
            <a:r>
              <a:rPr lang="en-US" sz="1200">
                <a:latin typeface="Courier New"/>
                <a:cs typeface="Courier New"/>
              </a:rPr>
              <a:t>    </a:t>
            </a:r>
            <a:r>
              <a:rPr lang="en-US" sz="1200" err="1">
                <a:latin typeface="Courier New"/>
                <a:cs typeface="Courier New"/>
              </a:rPr>
              <a:t>color:white</a:t>
            </a:r>
            <a:r>
              <a:rPr lang="en-US" sz="1200">
                <a:latin typeface="Courier New"/>
                <a:cs typeface="Courier New"/>
              </a:rPr>
              <a:t>;</a:t>
            </a:r>
          </a:p>
          <a:p>
            <a:r>
              <a:rPr lang="en-US" sz="1200">
                <a:latin typeface="Courier New"/>
                <a:cs typeface="Courier New"/>
              </a:rPr>
              <a:t>    </a:t>
            </a:r>
            <a:r>
              <a:rPr lang="en-US" sz="1200" err="1">
                <a:latin typeface="Courier New"/>
                <a:cs typeface="Courier New"/>
              </a:rPr>
              <a:t>clear:both</a:t>
            </a:r>
            <a:r>
              <a:rPr lang="en-US" sz="1200">
                <a:latin typeface="Courier New"/>
                <a:cs typeface="Courier New"/>
              </a:rPr>
              <a:t>;</a:t>
            </a:r>
          </a:p>
          <a:p>
            <a:r>
              <a:rPr lang="en-US" sz="1200">
                <a:latin typeface="Courier New"/>
                <a:cs typeface="Courier New"/>
              </a:rPr>
              <a:t>    </a:t>
            </a:r>
            <a:r>
              <a:rPr lang="en-US" sz="1200" err="1">
                <a:latin typeface="Courier New"/>
                <a:cs typeface="Courier New"/>
              </a:rPr>
              <a:t>text-align:center</a:t>
            </a:r>
            <a:r>
              <a:rPr lang="en-US" sz="1200">
                <a:latin typeface="Courier New"/>
                <a:cs typeface="Courier New"/>
              </a:rPr>
              <a:t>;</a:t>
            </a:r>
          </a:p>
          <a:p>
            <a:r>
              <a:rPr lang="en-US" sz="1200">
                <a:latin typeface="Courier New"/>
                <a:cs typeface="Courier New"/>
              </a:rPr>
              <a:t>    padding:5px; </a:t>
            </a:r>
          </a:p>
          <a:p>
            <a:r>
              <a:rPr lang="en-US" sz="1200">
                <a:latin typeface="Courier New"/>
                <a:cs typeface="Courier New"/>
              </a:rPr>
              <a:t>}</a:t>
            </a:r>
          </a:p>
          <a:p>
            <a:r>
              <a:rPr lang="en-US" sz="1200">
                <a:latin typeface="Courier New"/>
                <a:cs typeface="Courier New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784057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32AA-50C9-4642-ADB4-F7D522E4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 up!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7BE2-D058-41B7-A722-E81176C3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8455" y="1845734"/>
            <a:ext cx="4597225" cy="402336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GB"/>
              <a:t>CSS offers web designers to make the website be attractive</a:t>
            </a:r>
          </a:p>
          <a:p>
            <a:pPr lvl="1"/>
            <a:r>
              <a:rPr lang="en-GB"/>
              <a:t>CSS syntax adjusts ‘style’ to HTML ‘structured content’</a:t>
            </a:r>
          </a:p>
          <a:p>
            <a:pPr lvl="1"/>
            <a:r>
              <a:rPr lang="en-GB"/>
              <a:t>CSS offers developers to control web style precisely by applying CSS to inline HTML tag, embedded to HTML head and/or external CSS.</a:t>
            </a:r>
          </a:p>
          <a:p>
            <a:pPr lvl="1"/>
            <a:endParaRPr lang="en-GB"/>
          </a:p>
          <a:p>
            <a:pPr lvl="1"/>
            <a:r>
              <a:rPr lang="en-GB"/>
              <a:t>CSS colouring applies </a:t>
            </a:r>
            <a:endParaRPr lang="th-TH"/>
          </a:p>
          <a:p>
            <a:pPr lvl="2"/>
            <a:r>
              <a:rPr lang="en-GB"/>
              <a:t>in Hexadecimal RGB value e.g. </a:t>
            </a:r>
            <a:r>
              <a:rPr lang="en-US"/>
              <a:t>#</a:t>
            </a:r>
            <a:r>
              <a:rPr lang="en-GB"/>
              <a:t>12EF1D</a:t>
            </a:r>
          </a:p>
          <a:p>
            <a:pPr lvl="2"/>
            <a:r>
              <a:rPr lang="en-GB"/>
              <a:t>to value any custom colouring elements e.g. text, background, line, border, etc.</a:t>
            </a:r>
          </a:p>
          <a:p>
            <a:pPr lvl="2"/>
            <a:endParaRPr lang="en-GB"/>
          </a:p>
          <a:p>
            <a:pPr lvl="1"/>
            <a:r>
              <a:rPr lang="en-US"/>
              <a:t>CSS group of styling</a:t>
            </a:r>
          </a:p>
          <a:p>
            <a:pPr lvl="2"/>
            <a:r>
              <a:rPr lang="en-US" i="1">
                <a:solidFill>
                  <a:schemeClr val="accent3"/>
                </a:solidFill>
              </a:rPr>
              <a:t>ID</a:t>
            </a:r>
            <a:r>
              <a:rPr lang="en-US"/>
              <a:t> </a:t>
            </a:r>
            <a:r>
              <a:rPr lang="en-US" i="1">
                <a:solidFill>
                  <a:schemeClr val="accent3"/>
                </a:solidFill>
              </a:rPr>
              <a:t>attribute</a:t>
            </a:r>
            <a:r>
              <a:rPr lang="en-US"/>
              <a:t>: to </a:t>
            </a:r>
            <a:r>
              <a:rPr lang="en-US" u="sng"/>
              <a:t>manage</a:t>
            </a:r>
            <a:r>
              <a:rPr lang="en-US"/>
              <a:t> a custom style to </a:t>
            </a:r>
            <a:r>
              <a:rPr lang="en-US" i="1">
                <a:solidFill>
                  <a:schemeClr val="accent3"/>
                </a:solidFill>
              </a:rPr>
              <a:t>ONE</a:t>
            </a:r>
            <a:r>
              <a:rPr lang="en-US"/>
              <a:t> element.</a:t>
            </a:r>
          </a:p>
          <a:p>
            <a:pPr lvl="2"/>
            <a:r>
              <a:rPr lang="en-US" i="1">
                <a:solidFill>
                  <a:schemeClr val="accent3"/>
                </a:solidFill>
              </a:rPr>
              <a:t>CLASS</a:t>
            </a:r>
            <a:r>
              <a:rPr lang="en-US"/>
              <a:t> </a:t>
            </a:r>
            <a:r>
              <a:rPr lang="en-US" i="1">
                <a:solidFill>
                  <a:schemeClr val="accent3"/>
                </a:solidFill>
              </a:rPr>
              <a:t>attribute</a:t>
            </a:r>
            <a:r>
              <a:rPr lang="en-US"/>
              <a:t>: to </a:t>
            </a:r>
            <a:r>
              <a:rPr lang="en-US" u="sng"/>
              <a:t>manage</a:t>
            </a:r>
            <a:r>
              <a:rPr lang="en-US"/>
              <a:t> a custom style to </a:t>
            </a:r>
            <a:r>
              <a:rPr lang="en-US" i="1">
                <a:solidFill>
                  <a:schemeClr val="accent3"/>
                </a:solidFill>
              </a:rPr>
              <a:t>GROUP</a:t>
            </a:r>
            <a:r>
              <a:rPr lang="en-US"/>
              <a:t> of elements (group).</a:t>
            </a:r>
          </a:p>
          <a:p>
            <a:pPr lvl="2"/>
            <a:r>
              <a:rPr lang="en-US" i="1">
                <a:solidFill>
                  <a:srgbClr val="DB57C2"/>
                </a:solidFill>
              </a:rPr>
              <a:t>&lt;SPAN&gt; tag</a:t>
            </a:r>
            <a:r>
              <a:rPr lang="en-US"/>
              <a:t>: to </a:t>
            </a:r>
            <a:r>
              <a:rPr lang="en-US" u="sng"/>
              <a:t>apply</a:t>
            </a:r>
            <a:r>
              <a:rPr lang="en-US"/>
              <a:t> custom styling to </a:t>
            </a:r>
            <a:r>
              <a:rPr lang="en-US" i="1">
                <a:solidFill>
                  <a:srgbClr val="DB57C2"/>
                </a:solidFill>
              </a:rPr>
              <a:t>TEXT</a:t>
            </a:r>
          </a:p>
          <a:p>
            <a:pPr lvl="2"/>
            <a:r>
              <a:rPr lang="en-US" i="1">
                <a:solidFill>
                  <a:srgbClr val="DB57C2"/>
                </a:solidFill>
              </a:rPr>
              <a:t>&lt;DIV&gt; tag</a:t>
            </a:r>
            <a:r>
              <a:rPr lang="en-US"/>
              <a:t>: to </a:t>
            </a:r>
            <a:r>
              <a:rPr lang="en-US" u="sng"/>
              <a:t>apply</a:t>
            </a:r>
            <a:r>
              <a:rPr lang="en-US"/>
              <a:t> custom styling to </a:t>
            </a:r>
            <a:r>
              <a:rPr lang="en-US" i="1">
                <a:solidFill>
                  <a:srgbClr val="DB57C2"/>
                </a:solidFill>
              </a:rPr>
              <a:t>ELEMENTS</a:t>
            </a:r>
            <a:r>
              <a:rPr lang="en-US"/>
              <a:t> inside &lt;div&gt;</a:t>
            </a:r>
          </a:p>
          <a:p>
            <a:pPr lvl="3"/>
            <a:endParaRPr lang="en-US"/>
          </a:p>
          <a:p>
            <a:pPr algn="ctr"/>
            <a:r>
              <a:rPr lang="en-US"/>
              <a:t>Read More </a:t>
            </a:r>
            <a:r>
              <a:rPr lang="en-US">
                <a:hlinkClick r:id="rId2"/>
              </a:rPr>
              <a:t>http://www.html.net/tutorials/css</a:t>
            </a:r>
            <a:endParaRPr lang="en-US"/>
          </a:p>
          <a:p>
            <a:pPr algn="ctr"/>
            <a:r>
              <a:rPr lang="en-US"/>
              <a:t>Reference http://www.html.net/tutorials/css</a:t>
            </a:r>
          </a:p>
          <a:p>
            <a:pPr marL="384048" lvl="2" indent="0">
              <a:buNone/>
            </a:pPr>
            <a:endParaRPr lang="en-US" sz="1400"/>
          </a:p>
          <a:p>
            <a:pPr lvl="2"/>
            <a:endParaRPr lang="en-GB"/>
          </a:p>
          <a:p>
            <a:pPr lvl="3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A67AB-69B3-4803-B89D-48C089CA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195C700-AB8F-4D74-8E15-E66654D82C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053865"/>
              </p:ext>
            </p:extLst>
          </p:nvPr>
        </p:nvGraphicFramePr>
        <p:xfrm>
          <a:off x="538164" y="1846262"/>
          <a:ext cx="6029050" cy="436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211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or HTML?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5</a:t>
            </a:fld>
            <a:endParaRPr 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30" y="2824734"/>
            <a:ext cx="1514475" cy="276225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17260" y="2486362"/>
            <a:ext cx="9720073" cy="3621830"/>
          </a:xfrm>
        </p:spPr>
        <p:txBody>
          <a:bodyPr>
            <a:normAutofit/>
          </a:bodyPr>
          <a:lstStyle/>
          <a:p>
            <a:r>
              <a:rPr lang="en-US" sz="1800"/>
              <a:t>From the pictures below, which webpage is using CSS?</a:t>
            </a:r>
            <a:endParaRPr lang="th-TH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159" y="2843784"/>
            <a:ext cx="1447800" cy="2762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53" y="2824734"/>
            <a:ext cx="1485900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48959" y="5766228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5230523" y="57862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8098167" y="5795408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endParaRPr lang="th-TH"/>
          </a:p>
        </p:txBody>
      </p:sp>
      <p:sp>
        <p:nvSpPr>
          <p:cNvPr id="13" name="Oval 12"/>
          <p:cNvSpPr/>
          <p:nvPr/>
        </p:nvSpPr>
        <p:spPr>
          <a:xfrm>
            <a:off x="7981526" y="5751638"/>
            <a:ext cx="634353" cy="5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7D5D90-AE80-4A5F-A6F8-406E200C54E2}"/>
              </a:ext>
            </a:extLst>
          </p:cNvPr>
          <p:cNvSpPr txBox="1"/>
          <p:nvPr/>
        </p:nvSpPr>
        <p:spPr>
          <a:xfrm>
            <a:off x="1117260" y="1828065"/>
            <a:ext cx="878319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18AB3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itchFamily="18" charset="0"/>
              </a:rPr>
              <a:t>See what is possible with CSS: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itchFamily="18" charset="0"/>
              </a:rPr>
              <a:t>Visit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EC306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itchFamily="18" charset="0"/>
                <a:hlinkClick r:id="rId5"/>
              </a:rPr>
              <a:t>http://www.csszengarden.com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76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088C-77F9-4001-BD83-5E166D5F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0D74-FCF1-4FFB-9B67-77CA09C26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GB" sz="4800" b="1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E7EBC-B8B8-41D1-B67E-D67CB6B7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7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need both CSS and HTML?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748216"/>
            <a:ext cx="8273405" cy="212087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160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/>
              <a:t>As the Web </a:t>
            </a:r>
            <a:r>
              <a:rPr lang="en-US" sz="1600" i="1">
                <a:solidFill>
                  <a:schemeClr val="accent1">
                    <a:lumMod val="75000"/>
                  </a:schemeClr>
                </a:solidFill>
              </a:rPr>
              <a:t>gained popularity</a:t>
            </a:r>
            <a:r>
              <a:rPr lang="en-US" sz="1600"/>
              <a:t>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/>
              <a:t>Designers started looking for possibilities to add layout to online documents.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/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1600" i="1" u="sng"/>
              <a:t>HTML Limitation</a:t>
            </a:r>
            <a:r>
              <a:rPr lang="en-US" sz="1600"/>
              <a:t>: can be misused to add layout to websites</a:t>
            </a:r>
          </a:p>
          <a:p>
            <a:pPr lvl="5">
              <a:buFont typeface="Wingdings" panose="05000000000000000000" pitchFamily="2" charset="2"/>
              <a:buChar char="§"/>
            </a:pPr>
            <a:endParaRPr lang="en-US" sz="1600"/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1600" i="1" u="sng"/>
              <a:t>CSS Offering</a:t>
            </a:r>
            <a:r>
              <a:rPr lang="en-US" sz="1600"/>
              <a:t>: more styling options and is more accurate and sophisticated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6</a:t>
            </a:fld>
            <a:endParaRPr lang="th-T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3A1EF1-54AD-44F7-9801-D4B94AEB9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79"/>
          <a:stretch/>
        </p:blipFill>
        <p:spPr>
          <a:xfrm>
            <a:off x="2182780" y="2091513"/>
            <a:ext cx="1447800" cy="1450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508868-EA7B-BA64-5992-1B63ED815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107" y="2106692"/>
            <a:ext cx="2073105" cy="149830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E8F6245-ECD1-013C-AAFE-AEF22C500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0" t="5406" r="7929" b="11776"/>
          <a:stretch/>
        </p:blipFill>
        <p:spPr bwMode="auto">
          <a:xfrm>
            <a:off x="7459851" y="2106692"/>
            <a:ext cx="2269036" cy="149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5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17381-C71A-1AEC-09FB-B54BF7DF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5D13A-8AC5-43FC-2D7C-C4F2D59B201E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D09995-3673-BC4B-042C-D5B43DB5115B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E0FB59-91CB-76A2-974E-BE42BCC3307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053303" y="1436748"/>
            <a:ext cx="8483600" cy="1714500"/>
          </a:xfrm>
          <a:prstGeom prst="rect">
            <a:avLst/>
          </a:prstGeom>
          <a:noFill/>
          <a:ln w="15875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>
                <a:solidFill>
                  <a:srgbClr val="5B5B5B"/>
                </a:solidFill>
              </a:rPr>
              <a:t>What can be benefits of using layout on webpages?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DAE0B1-281A-81C1-1431-61211C45734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b="1">
                <a:solidFill>
                  <a:srgbClr val="5B5B5B"/>
                </a:solidFill>
              </a:rPr>
              <a:t>ⓘ</a:t>
            </a:r>
            <a:r>
              <a:rPr lang="en-GB" sz="14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98081-77A7-6503-6E8A-688EA88FCD3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1141" b="17991"/>
          <a:stretch/>
        </p:blipFill>
        <p:spPr>
          <a:xfrm>
            <a:off x="3178771" y="3567503"/>
            <a:ext cx="2604548" cy="18825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03EF64-91E2-6330-8E6F-F2D2C45D166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0045" r="1689" b="483"/>
          <a:stretch/>
        </p:blipFill>
        <p:spPr>
          <a:xfrm>
            <a:off x="6264068" y="3429000"/>
            <a:ext cx="2326541" cy="21595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E3D5FA-2CAE-73B2-7FAD-6C34C5670A5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0229"/>
          <a:stretch/>
        </p:blipFill>
        <p:spPr>
          <a:xfrm>
            <a:off x="9071358" y="3436414"/>
            <a:ext cx="2342428" cy="214472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96E9B26-C3DB-6606-B9CB-EB7D19141CEF}"/>
              </a:ext>
            </a:extLst>
          </p:cNvPr>
          <p:cNvSpPr/>
          <p:nvPr/>
        </p:nvSpPr>
        <p:spPr>
          <a:xfrm>
            <a:off x="6125064" y="3678651"/>
            <a:ext cx="2604548" cy="413359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A3131F-E236-C0A4-C409-9C20C0D4F979}"/>
              </a:ext>
            </a:extLst>
          </p:cNvPr>
          <p:cNvSpPr/>
          <p:nvPr/>
        </p:nvSpPr>
        <p:spPr>
          <a:xfrm>
            <a:off x="8932355" y="3630399"/>
            <a:ext cx="2604548" cy="413359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487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DB4C-6B35-C5F5-CF2C-3B75C24C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layout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6B54-FBD7-2B35-558C-421DB065C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554" y="4901480"/>
            <a:ext cx="2604548" cy="122024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800"/>
              <a:t>Look &amp; Feel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/>
              <a:t>User Experience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/>
              <a:t>Web Maintenance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DBEFF-63CF-3C9C-EAD9-119C9E76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B82AA-4235-4437-2FC4-08B8671C9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41" b="17991"/>
          <a:stretch/>
        </p:blipFill>
        <p:spPr>
          <a:xfrm>
            <a:off x="2211257" y="2378146"/>
            <a:ext cx="2604548" cy="1882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459631-25B1-96C5-FC2C-AEA3A276B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45" r="1689" b="483"/>
          <a:stretch/>
        </p:blipFill>
        <p:spPr>
          <a:xfrm>
            <a:off x="5296554" y="2239643"/>
            <a:ext cx="2326541" cy="2159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9DBD3-A778-29CB-CBCB-600358D0DF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229"/>
          <a:stretch/>
        </p:blipFill>
        <p:spPr>
          <a:xfrm>
            <a:off x="8103844" y="2247057"/>
            <a:ext cx="2342428" cy="214472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93F7C85-4F6D-4D37-80FE-5AEA681F76C9}"/>
              </a:ext>
            </a:extLst>
          </p:cNvPr>
          <p:cNvSpPr/>
          <p:nvPr/>
        </p:nvSpPr>
        <p:spPr>
          <a:xfrm>
            <a:off x="5157550" y="2489294"/>
            <a:ext cx="2604548" cy="413359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10F34-826E-F0E0-4483-6B41B6D6A066}"/>
              </a:ext>
            </a:extLst>
          </p:cNvPr>
          <p:cNvSpPr/>
          <p:nvPr/>
        </p:nvSpPr>
        <p:spPr>
          <a:xfrm>
            <a:off x="7964841" y="2441042"/>
            <a:ext cx="2604548" cy="413359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9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CSS – developer viewpoints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82A0-F7CB-42B8-BC7E-5F5817D06D19}" type="slidenum">
              <a:rPr lang="th-TH" smtClean="0"/>
              <a:t>9</a:t>
            </a:fld>
            <a:endParaRPr lang="th-TH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434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 Control layout of </a:t>
            </a:r>
            <a:r>
              <a:rPr lang="en-US" sz="2800" i="1">
                <a:solidFill>
                  <a:schemeClr val="accent1">
                    <a:lumMod val="75000"/>
                  </a:schemeClr>
                </a:solidFill>
              </a:rPr>
              <a:t>many documents </a:t>
            </a:r>
            <a:r>
              <a:rPr lang="en-US" sz="2800"/>
              <a:t>from one single style sheet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 </a:t>
            </a:r>
            <a:r>
              <a:rPr lang="en-US" sz="2800" i="1">
                <a:solidFill>
                  <a:schemeClr val="accent1"/>
                </a:solidFill>
              </a:rPr>
              <a:t>Page layout control </a:t>
            </a:r>
            <a:r>
              <a:rPr lang="en-US" sz="2800"/>
              <a:t>– precise and flexible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/>
              <a:t>Style can be </a:t>
            </a:r>
            <a:r>
              <a:rPr lang="it-IT" sz="2600" err="1"/>
              <a:t>stored</a:t>
            </a:r>
            <a:r>
              <a:rPr lang="it-IT" sz="2600"/>
              <a:t> in a separate </a:t>
            </a:r>
            <a:r>
              <a:rPr lang="it-IT" sz="2600" err="1"/>
              <a:t>document</a:t>
            </a:r>
            <a:r>
              <a:rPr lang="it-IT" sz="260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/>
              <a:t>Style can be separated from Structure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 </a:t>
            </a:r>
            <a:r>
              <a:rPr lang="en-US" altLang="th-TH" sz="2800" i="1">
                <a:solidFill>
                  <a:schemeClr val="accent1"/>
                </a:solidFill>
                <a:cs typeface="Times New Roman" panose="02020603050405020304" pitchFamily="18" charset="0"/>
              </a:rPr>
              <a:t>Easier site maintenance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300" i="1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>
                <a:solidFill>
                  <a:schemeClr val="tx2"/>
                </a:solidFill>
              </a:rPr>
              <a:t>Note: </a:t>
            </a:r>
            <a:r>
              <a:rPr lang="en-US" sz="2400">
                <a:solidFill>
                  <a:schemeClr val="tx2"/>
                </a:solidFill>
              </a:rPr>
              <a:t>similar idea to OOP that we should not code everything in the main(), the configurable parts should be separated for flexible maintenance.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26671-B41E-44D8-992B-807ED211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557" y="2286799"/>
            <a:ext cx="6060935" cy="15638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CE83EB-2A66-4A23-A97B-B428D4773754}"/>
              </a:ext>
            </a:extLst>
          </p:cNvPr>
          <p:cNvSpPr txBox="1"/>
          <p:nvPr/>
        </p:nvSpPr>
        <p:spPr>
          <a:xfrm>
            <a:off x="1493928" y="2864400"/>
            <a:ext cx="1900825" cy="40862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1800"/>
              <a:t>single style sheet</a:t>
            </a:r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EFFC88-FC39-4C40-9A08-65E2B532DAA9}"/>
              </a:ext>
            </a:extLst>
          </p:cNvPr>
          <p:cNvCxnSpPr>
            <a:stCxn id="12" idx="3"/>
          </p:cNvCxnSpPr>
          <p:nvPr/>
        </p:nvCxnSpPr>
        <p:spPr>
          <a:xfrm>
            <a:off x="3394753" y="3068712"/>
            <a:ext cx="1128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1102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7.1.4619"/>
  <p:tag name="SLIDO_PRESENTATION_ID" val="00000000-0000-0000-0000-000000000000"/>
  <p:tag name="SLIDO_EVENT_UUID" val="a90b7c23-2ddf-45e3-a855-2950a22c0b1b"/>
  <p:tag name="SLIDO_EVENT_SECTION_UUID" val="17a6b2dd-17ed-45e8-86f7-ea479220deb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DE0MDk1NDl9"/>
  <p:tag name="SLIDO_TYPE" val="SlidoPoll"/>
  <p:tag name="SLIDO_POLL_UUID" val="109899ac-283f-4e86-a61c-3afa15f5c7b3"/>
  <p:tag name="SLIDO_TIMELINE" val="W3sicG9sbFF1ZXN0aW9uVXVpZCI6IjA4NTZhZmM1LTMzYWQtNDViMC1hMmE5LTdlMGRiMjI1ZjZjNCIsInNob3dSZXN1bHRzIjp0cnVlLCJzaG93Q29ycmVjdEFuc3dlcnMiOmZhbHNlLCJ2b3RpbmdMb2NrZWQiOmZhbHNlfV0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Open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58A68BA94FDF4D85DBA01588B679FE" ma:contentTypeVersion="15" ma:contentTypeDescription="Create a new document." ma:contentTypeScope="" ma:versionID="c80a15383dd314f98c5faa9fe0e22676">
  <xsd:schema xmlns:xsd="http://www.w3.org/2001/XMLSchema" xmlns:xs="http://www.w3.org/2001/XMLSchema" xmlns:p="http://schemas.microsoft.com/office/2006/metadata/properties" xmlns:ns2="823a4cf2-18ee-4dc7-8004-cdd08cc09eff" xmlns:ns3="fbe8ebc3-ccb3-4778-bc13-76c82e6aa6c9" targetNamespace="http://schemas.microsoft.com/office/2006/metadata/properties" ma:root="true" ma:fieldsID="a9b97bf324267eb836b415b02ba9063f" ns2:_="" ns3:_="">
    <xsd:import namespace="823a4cf2-18ee-4dc7-8004-cdd08cc09eff"/>
    <xsd:import namespace="fbe8ebc3-ccb3-4778-bc13-76c82e6aa6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a4cf2-18ee-4dc7-8004-cdd08cc09e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fc93ee74-b7c0-43f6-95d6-fcd5838c20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e8ebc3-ccb3-4778-bc13-76c82e6aa6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2467e45c-93dd-4414-baef-14b06d9a5dfc}" ma:internalName="TaxCatchAll" ma:showField="CatchAllData" ma:web="fbe8ebc3-ccb3-4778-bc13-76c82e6aa6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23a4cf2-18ee-4dc7-8004-cdd08cc09eff" xsi:nil="true"/>
    <TaxCatchAll xmlns="fbe8ebc3-ccb3-4778-bc13-76c82e6aa6c9" xsi:nil="true"/>
    <lcf76f155ced4ddcb4097134ff3c332f xmlns="823a4cf2-18ee-4dc7-8004-cdd08cc09eff">
      <Terms xmlns="http://schemas.microsoft.com/office/infopath/2007/PartnerControls"/>
    </lcf76f155ced4ddcb4097134ff3c332f>
    <SharedWithUsers xmlns="fbe8ebc3-ccb3-4778-bc13-76c82e6aa6c9">
      <UserInfo>
        <DisplayName>953262 702-000(2/64) Front-end and Web Development Foundation Members</DisplayName>
        <AccountId>30</AccountId>
        <AccountType/>
      </UserInfo>
      <UserInfo>
        <DisplayName>953262 701-000(2/64) Front-end and Web Development Foundation Members</DisplayName>
        <AccountId>16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ACA3748-1086-4FBC-B9C3-364B60B722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43EB7C-4598-4C5D-B082-C0060308E80F}">
  <ds:schemaRefs>
    <ds:schemaRef ds:uri="823a4cf2-18ee-4dc7-8004-cdd08cc09eff"/>
    <ds:schemaRef ds:uri="fbe8ebc3-ccb3-4778-bc13-76c82e6aa6c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931A01F-65A1-4E6F-9335-7A45C2E3C28D}">
  <ds:schemaRefs>
    <ds:schemaRef ds:uri="823a4cf2-18ee-4dc7-8004-cdd08cc09eff"/>
    <ds:schemaRef ds:uri="fbe8ebc3-ccb3-4778-bc13-76c82e6aa6c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Application>Microsoft Office PowerPoint</Application>
  <PresentationFormat>Widescreen</PresentationFormat>
  <Slides>50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Retrospect</vt:lpstr>
      <vt:lpstr>Chapter 3:  CSS – Cascading Style Sheets (1)</vt:lpstr>
      <vt:lpstr>Outline</vt:lpstr>
      <vt:lpstr>About CSS</vt:lpstr>
      <vt:lpstr>Difference between CSS and HTML?</vt:lpstr>
      <vt:lpstr>CSS or HTML?</vt:lpstr>
      <vt:lpstr>Why need both CSS and HTML?</vt:lpstr>
      <vt:lpstr>PowerPoint Presentation</vt:lpstr>
      <vt:lpstr>Benefits of layout</vt:lpstr>
      <vt:lpstr>Benefits of CSS – developer viewpoints</vt:lpstr>
      <vt:lpstr>Using CSS</vt:lpstr>
      <vt:lpstr>What is CSS?</vt:lpstr>
      <vt:lpstr>HTML document styling</vt:lpstr>
      <vt:lpstr>CSS syntax</vt:lpstr>
      <vt:lpstr>Applying CSS to an HTML document</vt:lpstr>
      <vt:lpstr>Applying ‘style’ to an HTML document</vt:lpstr>
      <vt:lpstr>Applying ‘style’ to an HTML document</vt:lpstr>
      <vt:lpstr>External styling CSS</vt:lpstr>
      <vt:lpstr>Execution of CSS styling</vt:lpstr>
      <vt:lpstr>CSS Formatting - Colour</vt:lpstr>
      <vt:lpstr>Using Color on Web Pages</vt:lpstr>
      <vt:lpstr>Hexadecimal  Color Values</vt:lpstr>
      <vt:lpstr>Making Color Choices</vt:lpstr>
      <vt:lpstr>CSS : Example - color</vt:lpstr>
      <vt:lpstr>CSS : Example - background-color</vt:lpstr>
      <vt:lpstr>CSS : Example - background-image</vt:lpstr>
      <vt:lpstr>CSS : Example - background-repeat</vt:lpstr>
      <vt:lpstr>CSS : Example - background-position</vt:lpstr>
      <vt:lpstr>CSS : Example - background</vt:lpstr>
      <vt:lpstr>CSS Formatting  – Text Style</vt:lpstr>
      <vt:lpstr>Configuring Text with CSS</vt:lpstr>
      <vt:lpstr>The font-size Property</vt:lpstr>
      <vt:lpstr>The font-family Property</vt:lpstr>
      <vt:lpstr>Embedded Styles Example</vt:lpstr>
      <vt:lpstr>Grouping of styling elements</vt:lpstr>
      <vt:lpstr>Grouping of styling elements</vt:lpstr>
      <vt:lpstr>CSS styling identification: class and id</vt:lpstr>
      <vt:lpstr>CSS identification: class and id</vt:lpstr>
      <vt:lpstr>CSS identification: class and id</vt:lpstr>
      <vt:lpstr>CSS identification: class and id</vt:lpstr>
      <vt:lpstr>CSS identification: class and id</vt:lpstr>
      <vt:lpstr>CSS identification: class and id</vt:lpstr>
      <vt:lpstr>CSS identification: class and id</vt:lpstr>
      <vt:lpstr>CSS grouping of elements: span and div</vt:lpstr>
      <vt:lpstr>CSS grouping of elements: span and div</vt:lpstr>
      <vt:lpstr>CSS grouping of elements: span and div</vt:lpstr>
      <vt:lpstr>CSS grouping of elements: span and div</vt:lpstr>
      <vt:lpstr>CSS Identification and grouping of elements W3Schools example</vt:lpstr>
      <vt:lpstr>PowerPoint Presentation</vt:lpstr>
      <vt:lpstr>Sum up!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WWW and Development Tools</dc:title>
  <dc:creator>SIRAPRAPA WATTANAKUL</dc:creator>
  <cp:revision>1</cp:revision>
  <dcterms:created xsi:type="dcterms:W3CDTF">2021-10-09T13:25:15Z</dcterms:created>
  <dcterms:modified xsi:type="dcterms:W3CDTF">2023-12-08T03:24:43Z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0x0101000D58A68BA94FDF4D85DBA01588B679FE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SharedWithUsers">
    <vt:lpwstr>30;#953262 702-000(2/64) Front-end and Web Development Foundation Members;#16;#953262 701-000(2/64) Front-end and Web Development Foundation Members</vt:lpwstr>
  </property>
  <property fmtid="{D5CDD505-2E9C-101B-9397-08002B2CF9AE}" pid="11" name="Order">
    <vt:r8>371900</vt:r8>
  </property>
  <property fmtid="{D5CDD505-2E9C-101B-9397-08002B2CF9AE}" pid="12" name="SlidoAppVersion">
    <vt:lpwstr>1.7.1.4619</vt:lpwstr>
  </property>
</Properties>
</file>