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9" r:id="rId3"/>
  </p:sldMasterIdLst>
  <p:notesMasterIdLst>
    <p:notesMasterId r:id="rId8"/>
  </p:notesMasterIdLst>
  <p:sldIdLst>
    <p:sldId id="259" r:id="rId4"/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53775-0B79-4126-A3D0-8C986FA016F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17243-EF6B-4ADD-8C7B-D4864D612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17243-EF6B-4ADD-8C7B-D4864D61260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8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17243-EF6B-4ADD-8C7B-D4864D61260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8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74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33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DORA DO SEU 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54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7D3102-AD23-4BFF-87AE-61567A0BE8E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8DB90A-5AB2-4BF4-8147-F4CADCC03FE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814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CADORA DO SEU 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5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2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3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32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A3EACA-17AF-4278-8C96-AF083E9A8DF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B889D4-8FD0-47AA-8BD6-A23FE9C130A3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25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10" Type="http://schemas.microsoft.com/office/2007/relationships/hdphoto" Target="../media/hdphoto4.wdp"/><Relationship Id="rId19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8.png"/><Relationship Id="rId14" Type="http://schemas.microsoft.com/office/2007/relationships/hdphoto" Target="../media/hdphoto6.wdp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10.wdp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7.wdp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microsoft.com/office/2007/relationships/hdphoto" Target="../media/hdphoto9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microsoft.com/office/2007/relationships/hdphoto" Target="../media/hdphoto1.wdp"/><Relationship Id="rId11" Type="http://schemas.microsoft.com/office/2007/relationships/hdphoto" Target="../media/hdphoto6.wdp"/><Relationship Id="rId5" Type="http://schemas.openxmlformats.org/officeDocument/2006/relationships/image" Target="../media/image3.png"/><Relationship Id="rId15" Type="http://schemas.microsoft.com/office/2007/relationships/hdphoto" Target="../media/hdphoto8.wdp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microsoft.com/office/2007/relationships/hdphoto" Target="../media/hdphoto5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91680" y="2420888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dobe Gothic Std B" pitchFamily="34" charset="-128"/>
                <a:ea typeface="Adobe Gothic Std B" pitchFamily="34" charset="-128"/>
                <a:cs typeface="Adobe Hebrew" pitchFamily="18" charset="-79"/>
              </a:rPr>
              <a:t>STORYBOARDING</a:t>
            </a:r>
          </a:p>
          <a:p>
            <a:pPr algn="ctr"/>
            <a:r>
              <a:rPr lang="pt-BR" sz="4000" dirty="0" smtClean="0">
                <a:latin typeface="Adobe Gothic Std B" pitchFamily="34" charset="-128"/>
                <a:ea typeface="Adobe Gothic Std B" pitchFamily="34" charset="-128"/>
                <a:cs typeface="Adobe Hebrew" pitchFamily="18" charset="-79"/>
              </a:rPr>
              <a:t> GERAL</a:t>
            </a:r>
            <a:endParaRPr lang="pt-BR" sz="4000" dirty="0">
              <a:latin typeface="Adobe Gothic Std B" pitchFamily="34" charset="-128"/>
              <a:ea typeface="Adobe Gothic Std B" pitchFamily="34" charset="-128"/>
              <a:cs typeface="Adobe Hebrew" pitchFamily="18" charset="-79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88641"/>
            <a:ext cx="1944216" cy="173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utoShape 2" descr="Resultado de imagem para marcas de drift car em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9163" y1="87500" x2="94089" y2="72500"/>
                        <a14:foregroundMark x1="89655" y1="70625" x2="90148" y2="75625"/>
                        <a14:foregroundMark x1="94581" y1="74375" x2="94581" y2="74375"/>
                        <a14:foregroundMark x1="74384" y1="8750" x2="60591" y2="3750"/>
                        <a14:foregroundMark x1="59113" y1="10625" x2="71429" y2="19375"/>
                        <a14:foregroundMark x1="22660" y1="10000" x2="19212" y2="12500"/>
                        <a14:foregroundMark x1="24631" y1="11875" x2="24631" y2="11875"/>
                        <a14:backgroundMark x1="15271" y1="15000" x2="25123" y2="11250"/>
                        <a14:backgroundMark x1="38424" y1="21250" x2="38424" y2="2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840808"/>
            <a:ext cx="2365623" cy="18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ágono 20"/>
          <p:cNvSpPr/>
          <p:nvPr/>
        </p:nvSpPr>
        <p:spPr>
          <a:xfrm>
            <a:off x="20441" y="5999105"/>
            <a:ext cx="1794268" cy="76570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USE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6556" y1="50000" x2="56556" y2="50000"/>
                        <a14:foregroundMark x1="84889" y1="17000" x2="84889" y2="17000"/>
                        <a14:foregroundMark x1="85889" y1="15111" x2="94778" y2="37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41" y="695213"/>
            <a:ext cx="823429" cy="82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24807" y="40652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CLIENTE/ USUARIO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2136774" y="1340742"/>
            <a:ext cx="1197808" cy="68007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04" y="1775023"/>
            <a:ext cx="1051198" cy="940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3149194" y="160610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LOGIN/CADASTRO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1398683" y="2229338"/>
            <a:ext cx="1935900" cy="17222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utoShape 6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8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10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12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Resultado de imagem para cadastro ICONE 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3" y="3955663"/>
            <a:ext cx="786540" cy="468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627075" y="436817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CADASTRO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1527175" y="2509425"/>
            <a:ext cx="1852832" cy="11037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006221" y="322711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BANCO DE DADOS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42" name="Picture 18" descr="Resultado de imagem para ICONE BANCO DE DAD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31" y="3493998"/>
            <a:ext cx="716683" cy="71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de seta reta 28"/>
          <p:cNvCxnSpPr/>
          <p:nvPr/>
        </p:nvCxnSpPr>
        <p:spPr>
          <a:xfrm flipV="1">
            <a:off x="4355976" y="1459209"/>
            <a:ext cx="648072" cy="631629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919769" y="2912323"/>
            <a:ext cx="2628828" cy="1007000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utoShape 20" descr="Resultado de imagem para cadeado 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AutoShape 22" descr="Resultado de imagem para cadeado png"/>
          <p:cNvSpPr>
            <a:spLocks noChangeAspect="1" noChangeArrowheads="1"/>
          </p:cNvSpPr>
          <p:nvPr/>
        </p:nvSpPr>
        <p:spPr bwMode="auto">
          <a:xfrm>
            <a:off x="917575" y="-1832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24" descr="Resultado de imagem para cadeado png"/>
          <p:cNvSpPr>
            <a:spLocks noChangeAspect="1" noChangeArrowheads="1"/>
          </p:cNvSpPr>
          <p:nvPr/>
        </p:nvSpPr>
        <p:spPr bwMode="auto">
          <a:xfrm>
            <a:off x="1069975" y="-30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AutoShape 26" descr="Resultado de imagem para cadeado png"/>
          <p:cNvSpPr>
            <a:spLocks noChangeAspect="1" noChangeArrowheads="1"/>
          </p:cNvSpPr>
          <p:nvPr/>
        </p:nvSpPr>
        <p:spPr bwMode="auto">
          <a:xfrm>
            <a:off x="1222375" y="121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AutoShape 30" descr="Resultado de imagem para cadeado png"/>
          <p:cNvSpPr>
            <a:spLocks noChangeAspect="1" noChangeArrowheads="1"/>
          </p:cNvSpPr>
          <p:nvPr/>
        </p:nvSpPr>
        <p:spPr bwMode="auto">
          <a:xfrm>
            <a:off x="1374775" y="273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AutoShape 32" descr="Resultado de imagem para cadeado png"/>
          <p:cNvSpPr>
            <a:spLocks noChangeAspect="1" noChangeArrowheads="1"/>
          </p:cNvSpPr>
          <p:nvPr/>
        </p:nvSpPr>
        <p:spPr bwMode="auto">
          <a:xfrm>
            <a:off x="1527175" y="426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AutoShape 34" descr="Resultado de imagem para cadeado png"/>
          <p:cNvSpPr>
            <a:spLocks noChangeAspect="1" noChangeArrowheads="1"/>
          </p:cNvSpPr>
          <p:nvPr/>
        </p:nvSpPr>
        <p:spPr bwMode="auto">
          <a:xfrm>
            <a:off x="1679575" y="578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AutoShape 38" descr="Resultado de imagem para cadeado png"/>
          <p:cNvSpPr>
            <a:spLocks noChangeAspect="1" noChangeArrowheads="1"/>
          </p:cNvSpPr>
          <p:nvPr/>
        </p:nvSpPr>
        <p:spPr bwMode="auto">
          <a:xfrm>
            <a:off x="1984375" y="883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AutoShape 40" descr="Resultado de imagem para cadeado png"/>
          <p:cNvSpPr>
            <a:spLocks noChangeAspect="1" noChangeArrowheads="1"/>
          </p:cNvSpPr>
          <p:nvPr/>
        </p:nvSpPr>
        <p:spPr bwMode="auto">
          <a:xfrm>
            <a:off x="2136775" y="1035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66" name="Picture 42" descr="Resultado de imagem para cadeado png"/>
          <p:cNvPicPr>
            <a:picLocks noChangeAspect="1" noChangeArrowheads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4444" y1="38889" x2="55556" y2="37654"/>
                        <a14:foregroundMark x1="49383" y1="58642" x2="50000" y2="64815"/>
                        <a14:backgroundMark x1="62963" y1="50617" x2="62963" y2="50617"/>
                        <a14:backgroundMark x1="38889" y1="37654" x2="38889" y2="70988"/>
                        <a14:backgroundMark x1="46296" y1="74691" x2="62346" y2="72222"/>
                        <a14:backgroundMark x1="61111" y1="43827" x2="61111" y2="26543"/>
                        <a14:backgroundMark x1="9877" y1="19136" x2="19753" y2="8642"/>
                        <a14:backgroundMark x1="20370" y1="9259" x2="35185" y2="1852"/>
                        <a14:backgroundMark x1="36420" y1="1852" x2="43827" y2="0"/>
                        <a14:backgroundMark x1="61728" y1="1235" x2="78395" y2="5556"/>
                        <a14:backgroundMark x1="43210" y1="30864" x2="54321" y2="26543"/>
                        <a14:backgroundMark x1="77160" y1="8025" x2="90123" y2="17284"/>
                        <a14:backgroundMark x1="91358" y1="20370" x2="98148" y2="35185"/>
                        <a14:backgroundMark x1="89506" y1="81481" x2="99383" y2="62346"/>
                        <a14:backgroundMark x1="67284" y1="96296" x2="87037" y2="84568"/>
                        <a14:backgroundMark x1="66049" y1="71605" x2="66667" y2="46296"/>
                        <a14:backgroundMark x1="1852" y1="34568" x2="7407" y2="22840"/>
                        <a14:backgroundMark x1="1852" y1="38272" x2="1852" y2="38272"/>
                        <a14:backgroundMark x1="1235" y1="63580" x2="8642" y2="80247"/>
                        <a14:backgroundMark x1="11728" y1="82716" x2="21605" y2="92593"/>
                        <a14:backgroundMark x1="24691" y1="94444" x2="37037" y2="98765"/>
                        <a14:backgroundMark x1="98765" y1="37654" x2="99383" y2="40123"/>
                        <a14:backgroundMark x1="67284" y1="96914" x2="60494" y2="9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5" y="1944115"/>
            <a:ext cx="675688" cy="67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/>
          <p:cNvSpPr txBox="1"/>
          <p:nvPr/>
        </p:nvSpPr>
        <p:spPr>
          <a:xfrm>
            <a:off x="37707" y="2605403"/>
            <a:ext cx="1978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REDEFINIÇÃO DE SENHA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1927480" y="4066018"/>
            <a:ext cx="2284480" cy="180250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8" name="Picture 44" descr="Resultado de imagem para icon browser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939" b="92779" l="2841" r="96364">
                        <a14:foregroundMark x1="52500" y1="52845" x2="48295" y2="75274"/>
                        <a14:backgroundMark x1="34432" y1="48249" x2="34432" y2="48249"/>
                        <a14:backgroundMark x1="15682" y1="31619" x2="18409" y2="44201"/>
                        <a14:backgroundMark x1="49773" y1="90591" x2="50227" y2="9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95213"/>
            <a:ext cx="738346" cy="7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/>
          <p:cNvSpPr txBox="1"/>
          <p:nvPr/>
        </p:nvSpPr>
        <p:spPr>
          <a:xfrm>
            <a:off x="4706851" y="40176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TELA DE INICIO 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54" name="Conector de seta reta 53"/>
          <p:cNvCxnSpPr/>
          <p:nvPr/>
        </p:nvCxnSpPr>
        <p:spPr>
          <a:xfrm flipH="1">
            <a:off x="1940010" y="2708970"/>
            <a:ext cx="1685563" cy="1333704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0" name="Picture 46" descr="Resultado de imagem para icon car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318" y1="46786" x2="25682" y2="43571"/>
                        <a14:foregroundMark x1="76250" y1="47679" x2="76250" y2="3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08" y="4941168"/>
            <a:ext cx="1313618" cy="83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ixaDeTexto 77"/>
          <p:cNvSpPr txBox="1"/>
          <p:nvPr/>
        </p:nvSpPr>
        <p:spPr>
          <a:xfrm>
            <a:off x="982592" y="480266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CARROS DISPONIVEIS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72" name="Picture 48" descr="Imagem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2426" y1="77838" x2="28676" y2="77838"/>
                        <a14:foregroundMark x1="71691" y1="78919" x2="77206" y2="77838"/>
                        <a14:foregroundMark x1="77941" y1="76216" x2="77941" y2="7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94" y="5446974"/>
            <a:ext cx="970768" cy="66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/>
          <p:cNvSpPr txBox="1"/>
          <p:nvPr/>
        </p:nvSpPr>
        <p:spPr>
          <a:xfrm>
            <a:off x="1917516" y="60212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CARROS ALUGADOS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81" name="Conector de seta reta 80"/>
          <p:cNvCxnSpPr/>
          <p:nvPr/>
        </p:nvCxnSpPr>
        <p:spPr>
          <a:xfrm flipV="1">
            <a:off x="3012277" y="4356319"/>
            <a:ext cx="1497454" cy="1173689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2598434" y="4210681"/>
            <a:ext cx="1832771" cy="868986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5004048" y="1518642"/>
            <a:ext cx="515218" cy="1708472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50" descr="Resultado de imagem para ICON PERFIL CAR"/>
          <p:cNvPicPr>
            <a:picLocks noChangeAspect="1" noChangeArrowheads="1"/>
          </p:cNvPicPr>
          <p:nvPr/>
        </p:nvPicPr>
        <p:blipFill>
          <a:blip r:embed="rId1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46565"/>
            <a:ext cx="713741" cy="63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aixaDeTexto 90"/>
          <p:cNvSpPr txBox="1"/>
          <p:nvPr/>
        </p:nvSpPr>
        <p:spPr>
          <a:xfrm>
            <a:off x="6534683" y="440241"/>
            <a:ext cx="25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ACESSA O PERFIL DO CARRO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93" name="Conector de seta reta 92"/>
          <p:cNvCxnSpPr/>
          <p:nvPr/>
        </p:nvCxnSpPr>
        <p:spPr>
          <a:xfrm flipV="1">
            <a:off x="5783342" y="1138285"/>
            <a:ext cx="1164922" cy="1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AutoShape 52" descr="Resultado de imagem para market ca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1" name="AutoShape 54" descr="Resultado de imagem para market car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80" name="Picture 56" descr="Imagem relacionada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34034" y1="88679" x2="34034" y2="88679"/>
                        <a14:foregroundMark x1="78992" y1="90094" x2="78992" y2="90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19" y="2229338"/>
            <a:ext cx="744824" cy="66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aixaDeTexto 97"/>
          <p:cNvSpPr txBox="1"/>
          <p:nvPr/>
        </p:nvSpPr>
        <p:spPr>
          <a:xfrm>
            <a:off x="6545175" y="1944115"/>
            <a:ext cx="25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ADICIONA NO CARRINHO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99" name="Conector de seta reta 98"/>
          <p:cNvCxnSpPr/>
          <p:nvPr/>
        </p:nvCxnSpPr>
        <p:spPr>
          <a:xfrm>
            <a:off x="7585562" y="1379515"/>
            <a:ext cx="0" cy="48961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>
            <a:off x="7593166" y="2886204"/>
            <a:ext cx="0" cy="48961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2" name="Picture 58" descr="Imagem relacionada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17" y="4920206"/>
            <a:ext cx="766404" cy="766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6716879" y="5716241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PAGAMENTO CONFIRMADO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84" name="Picture 60" descr="Resultado de imagem para check ico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85" y="3775717"/>
            <a:ext cx="580602" cy="58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aixaDeTexto 107"/>
          <p:cNvSpPr txBox="1"/>
          <p:nvPr/>
        </p:nvSpPr>
        <p:spPr>
          <a:xfrm>
            <a:off x="6384803" y="3493998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CONFIRMAÇÃO DA LOCAÇÃO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>
            <a:off x="7751121" y="4356319"/>
            <a:ext cx="192322" cy="449662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/>
          <p:nvPr/>
        </p:nvCxnSpPr>
        <p:spPr>
          <a:xfrm flipH="1" flipV="1">
            <a:off x="5519266" y="3955663"/>
            <a:ext cx="1501006" cy="59602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 flipH="1" flipV="1">
            <a:off x="5334610" y="4299206"/>
            <a:ext cx="2220596" cy="868986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 flipH="1">
            <a:off x="6507051" y="6021288"/>
            <a:ext cx="1518161" cy="25942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8" name="Picture 64" descr="Resultado de imagem para KEY ICO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48" y="5913105"/>
            <a:ext cx="599154" cy="599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CaixaDeTexto 122"/>
          <p:cNvSpPr txBox="1"/>
          <p:nvPr/>
        </p:nvSpPr>
        <p:spPr>
          <a:xfrm>
            <a:off x="5223808" y="6482953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ENTREGA DA CHAVE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90" name="Picture 66" descr="Imagem relacionada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16" y="5046448"/>
            <a:ext cx="625378" cy="6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/>
          <p:cNvSpPr txBox="1"/>
          <p:nvPr/>
        </p:nvSpPr>
        <p:spPr>
          <a:xfrm>
            <a:off x="3767542" y="5751017"/>
            <a:ext cx="14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DEVOLUÇÃO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28" name="Conector de seta reta 127"/>
          <p:cNvCxnSpPr/>
          <p:nvPr/>
        </p:nvCxnSpPr>
        <p:spPr>
          <a:xfrm flipH="1" flipV="1">
            <a:off x="4743894" y="5671826"/>
            <a:ext cx="883259" cy="58405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flipV="1">
            <a:off x="4738182" y="4356319"/>
            <a:ext cx="168139" cy="845185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 flipV="1">
            <a:off x="4560093" y="2524336"/>
            <a:ext cx="3317677" cy="2629844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2782792" y="1175855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1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1953767" y="3386276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2</a:t>
            </a:r>
            <a:endParaRPr lang="pt-BR" sz="1600" b="1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1861887" y="1851543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4</a:t>
            </a:r>
            <a:endParaRPr lang="pt-BR" sz="1600" b="1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2430639" y="2654191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5</a:t>
            </a:r>
            <a:endParaRPr lang="pt-BR" sz="1600" b="1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4738182" y="1900443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6</a:t>
            </a:r>
            <a:endParaRPr lang="pt-BR" sz="1600" b="1" dirty="0"/>
          </a:p>
        </p:txBody>
      </p:sp>
      <p:sp>
        <p:nvSpPr>
          <p:cNvPr id="167" name="CaixaDeTexto 166"/>
          <p:cNvSpPr txBox="1"/>
          <p:nvPr/>
        </p:nvSpPr>
        <p:spPr>
          <a:xfrm>
            <a:off x="6187420" y="746565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7</a:t>
            </a:r>
            <a:endParaRPr lang="pt-BR" sz="1600" b="1" dirty="0"/>
          </a:p>
        </p:txBody>
      </p:sp>
      <p:sp>
        <p:nvSpPr>
          <p:cNvPr id="168" name="CaixaDeTexto 167"/>
          <p:cNvSpPr txBox="1"/>
          <p:nvPr/>
        </p:nvSpPr>
        <p:spPr>
          <a:xfrm>
            <a:off x="7860787" y="1544545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8</a:t>
            </a:r>
            <a:endParaRPr lang="pt-BR" sz="1600" b="1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7881887" y="2961736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9</a:t>
            </a:r>
            <a:endParaRPr lang="pt-BR" sz="1600" b="1" dirty="0"/>
          </a:p>
        </p:txBody>
      </p:sp>
      <p:sp>
        <p:nvSpPr>
          <p:cNvPr id="171" name="CaixaDeTexto 170"/>
          <p:cNvSpPr txBox="1"/>
          <p:nvPr/>
        </p:nvSpPr>
        <p:spPr>
          <a:xfrm>
            <a:off x="7399121" y="6248021"/>
            <a:ext cx="406193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11</a:t>
            </a:r>
            <a:endParaRPr lang="pt-BR" sz="1600" b="1" dirty="0"/>
          </a:p>
        </p:txBody>
      </p:sp>
      <p:sp>
        <p:nvSpPr>
          <p:cNvPr id="172" name="CaixaDeTexto 171"/>
          <p:cNvSpPr txBox="1"/>
          <p:nvPr/>
        </p:nvSpPr>
        <p:spPr>
          <a:xfrm>
            <a:off x="5806421" y="3077269"/>
            <a:ext cx="41251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12</a:t>
            </a:r>
            <a:endParaRPr lang="pt-BR" sz="1600" b="1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4743894" y="6043405"/>
            <a:ext cx="406193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13</a:t>
            </a:r>
            <a:endParaRPr lang="pt-BR" sz="1600" b="1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030150" y="4242596"/>
            <a:ext cx="406193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10</a:t>
            </a:r>
            <a:endParaRPr lang="pt-BR" sz="1600" b="1" dirty="0"/>
          </a:p>
        </p:txBody>
      </p:sp>
      <p:cxnSp>
        <p:nvCxnSpPr>
          <p:cNvPr id="175" name="Conector de seta reta 174"/>
          <p:cNvCxnSpPr/>
          <p:nvPr/>
        </p:nvCxnSpPr>
        <p:spPr>
          <a:xfrm flipV="1">
            <a:off x="2102030" y="2761704"/>
            <a:ext cx="1667276" cy="1394439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CaixaDeTexto 177"/>
          <p:cNvSpPr txBox="1"/>
          <p:nvPr/>
        </p:nvSpPr>
        <p:spPr>
          <a:xfrm>
            <a:off x="2878871" y="3591262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3</a:t>
            </a:r>
            <a:endParaRPr lang="pt-BR" sz="16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569453" y="3242887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65025" y="4210681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6054787" y="4033417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6096502" y="4751395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906321" y="4733699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3569453" y="5201504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3149194" y="4874121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5391969" y="2319162"/>
            <a:ext cx="214982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cxnSp>
        <p:nvCxnSpPr>
          <p:cNvPr id="92" name="Conector de seta reta 91"/>
          <p:cNvCxnSpPr/>
          <p:nvPr/>
        </p:nvCxnSpPr>
        <p:spPr>
          <a:xfrm>
            <a:off x="4220069" y="2762285"/>
            <a:ext cx="202934" cy="400331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4006221" y="2870019"/>
            <a:ext cx="200266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30108" y="6101610"/>
            <a:ext cx="200266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0374" y="6013293"/>
            <a:ext cx="12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1"/>
                </a:solidFill>
              </a:rPr>
              <a:t>Ligações ao BD</a:t>
            </a:r>
            <a:endParaRPr lang="pt-B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75656" y="2206824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dobe Gothic Std B" pitchFamily="34" charset="-128"/>
                <a:ea typeface="Adobe Gothic Std B" pitchFamily="34" charset="-128"/>
                <a:cs typeface="Adobe Hebrew" pitchFamily="18" charset="-79"/>
              </a:rPr>
              <a:t>STORYBOARDING</a:t>
            </a:r>
          </a:p>
          <a:p>
            <a:pPr algn="ctr"/>
            <a:r>
              <a:rPr lang="pt-BR" sz="4000" dirty="0" smtClean="0">
                <a:latin typeface="Adobe Gothic Std B" pitchFamily="34" charset="-128"/>
                <a:ea typeface="Adobe Gothic Std B" pitchFamily="34" charset="-128"/>
                <a:cs typeface="Adobe Hebrew" pitchFamily="18" charset="-79"/>
              </a:rPr>
              <a:t> DO </a:t>
            </a:r>
          </a:p>
          <a:p>
            <a:pPr algn="ctr"/>
            <a:r>
              <a:rPr lang="pt-BR" sz="4000" dirty="0" smtClean="0">
                <a:latin typeface="Adobe Gothic Std B" pitchFamily="34" charset="-128"/>
                <a:ea typeface="Adobe Gothic Std B" pitchFamily="34" charset="-128"/>
                <a:cs typeface="Adobe Hebrew" pitchFamily="18" charset="-79"/>
              </a:rPr>
              <a:t>CLIENTE </a:t>
            </a:r>
            <a:endParaRPr lang="pt-BR" sz="4000" dirty="0">
              <a:latin typeface="Adobe Gothic Std B" pitchFamily="34" charset="-128"/>
              <a:ea typeface="Adobe Gothic Std B" pitchFamily="34" charset="-128"/>
              <a:cs typeface="Adobe Hebrew" pitchFamily="18" charset="-79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6093296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latin typeface="Adobe Gothic Std B" pitchFamily="34" charset="-128"/>
                <a:ea typeface="Adobe Gothic Std B" pitchFamily="34" charset="-128"/>
                <a:cs typeface="Adobe Hebrew" pitchFamily="18" charset="-79"/>
              </a:rPr>
              <a:t>ATO DE COMPRA</a:t>
            </a:r>
            <a:endParaRPr lang="pt-BR" sz="2000" i="1" dirty="0">
              <a:latin typeface="Adobe Gothic Std B" pitchFamily="34" charset="-128"/>
              <a:ea typeface="Adobe Gothic Std B" pitchFamily="34" charset="-128"/>
              <a:cs typeface="Adobe Hebrew" pitchFamily="18" charset="-79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88641"/>
            <a:ext cx="1944216" cy="173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Resultado de imagem para marcas de drift car em 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1250" y1="7643" x2="33750" y2="10191"/>
                        <a14:foregroundMark x1="65625" y1="10828" x2="67813" y2="12102"/>
                        <a14:foregroundMark x1="77188" y1="14650" x2="87813" y2="17834"/>
                        <a14:foregroundMark x1="61250" y1="29299" x2="61563" y2="29936"/>
                        <a14:foregroundMark x1="62813" y1="38854" x2="63438" y2="40127"/>
                        <a14:foregroundMark x1="18125" y1="25478" x2="16563" y2="29299"/>
                        <a14:foregroundMark x1="14375" y1="31847" x2="14688" y2="35669"/>
                        <a14:foregroundMark x1="17188" y1="40127" x2="18438" y2="40127"/>
                        <a14:foregroundMark x1="74688" y1="91083" x2="79688" y2="86624"/>
                        <a14:foregroundMark x1="93125" y1="89809" x2="93125" y2="89809"/>
                        <a14:foregroundMark x1="69063" y1="5732" x2="69063" y2="5732"/>
                        <a14:foregroundMark x1="73438" y1="7006" x2="73438" y2="7006"/>
                        <a14:foregroundMark x1="59062" y1="1911" x2="76563" y2="10191"/>
                        <a14:foregroundMark x1="85313" y1="10828" x2="94063" y2="7643"/>
                        <a14:backgroundMark x1="64688" y1="20382" x2="67500" y2="21019"/>
                        <a14:backgroundMark x1="80000" y1="50318" x2="80000" y2="50318"/>
                        <a14:backgroundMark x1="92188" y1="75159" x2="92188" y2="75159"/>
                        <a14:backgroundMark x1="87813" y1="69427" x2="87813" y2="69427"/>
                        <a14:backgroundMark x1="85625" y1="68153" x2="85625" y2="68153"/>
                        <a14:backgroundMark x1="66875" y1="7643" x2="66875" y2="7643"/>
                        <a14:backgroundMark x1="61250" y1="5096" x2="61250" y2="5096"/>
                        <a14:backgroundMark x1="78125" y1="12739" x2="86875" y2="14650"/>
                        <a14:backgroundMark x1="58750" y1="3822" x2="65000" y2="7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97980"/>
            <a:ext cx="30480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ágono 20"/>
          <p:cNvSpPr/>
          <p:nvPr/>
        </p:nvSpPr>
        <p:spPr>
          <a:xfrm>
            <a:off x="20441" y="5999105"/>
            <a:ext cx="1794268" cy="765708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USE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6556" y1="50000" x2="56556" y2="50000"/>
                        <a14:foregroundMark x1="84889" y1="17000" x2="84889" y2="17000"/>
                        <a14:foregroundMark x1="85889" y1="15111" x2="94778" y2="37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35780"/>
            <a:ext cx="823429" cy="82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30241" y="26326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CLIENTE/ USUARIO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1701189" y="1264037"/>
            <a:ext cx="1197808" cy="68007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72" y="1739281"/>
            <a:ext cx="1051198" cy="940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785477" y="135944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LOGIN/CADASTRO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AutoShape 6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8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10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12" descr="Resultado de imagem para cadastro ICONE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203848" y="311475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BANCO DE DADOS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42" name="Picture 18" descr="Resultado de imagem para ICONE BANCO DE DADO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56" y="3560336"/>
            <a:ext cx="716683" cy="71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de seta reta 28"/>
          <p:cNvCxnSpPr/>
          <p:nvPr/>
        </p:nvCxnSpPr>
        <p:spPr>
          <a:xfrm flipV="1">
            <a:off x="4355976" y="1459209"/>
            <a:ext cx="648072" cy="631629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utoShape 20" descr="Resultado de imagem para cadeado 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AutoShape 22" descr="Resultado de imagem para cadeado png"/>
          <p:cNvSpPr>
            <a:spLocks noChangeAspect="1" noChangeArrowheads="1"/>
          </p:cNvSpPr>
          <p:nvPr/>
        </p:nvSpPr>
        <p:spPr bwMode="auto">
          <a:xfrm>
            <a:off x="917575" y="-1832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AutoShape 24" descr="Resultado de imagem para cadeado png"/>
          <p:cNvSpPr>
            <a:spLocks noChangeAspect="1" noChangeArrowheads="1"/>
          </p:cNvSpPr>
          <p:nvPr/>
        </p:nvSpPr>
        <p:spPr bwMode="auto">
          <a:xfrm>
            <a:off x="1069975" y="-30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AutoShape 26" descr="Resultado de imagem para cadeado png"/>
          <p:cNvSpPr>
            <a:spLocks noChangeAspect="1" noChangeArrowheads="1"/>
          </p:cNvSpPr>
          <p:nvPr/>
        </p:nvSpPr>
        <p:spPr bwMode="auto">
          <a:xfrm>
            <a:off x="1222375" y="121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AutoShape 30" descr="Resultado de imagem para cadeado png"/>
          <p:cNvSpPr>
            <a:spLocks noChangeAspect="1" noChangeArrowheads="1"/>
          </p:cNvSpPr>
          <p:nvPr/>
        </p:nvSpPr>
        <p:spPr bwMode="auto">
          <a:xfrm>
            <a:off x="1374775" y="273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AutoShape 32" descr="Resultado de imagem para cadeado png"/>
          <p:cNvSpPr>
            <a:spLocks noChangeAspect="1" noChangeArrowheads="1"/>
          </p:cNvSpPr>
          <p:nvPr/>
        </p:nvSpPr>
        <p:spPr bwMode="auto">
          <a:xfrm>
            <a:off x="1527175" y="426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AutoShape 34" descr="Resultado de imagem para cadeado png"/>
          <p:cNvSpPr>
            <a:spLocks noChangeAspect="1" noChangeArrowheads="1"/>
          </p:cNvSpPr>
          <p:nvPr/>
        </p:nvSpPr>
        <p:spPr bwMode="auto">
          <a:xfrm>
            <a:off x="1679575" y="578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AutoShape 38" descr="Resultado de imagem para cadeado png"/>
          <p:cNvSpPr>
            <a:spLocks noChangeAspect="1" noChangeArrowheads="1"/>
          </p:cNvSpPr>
          <p:nvPr/>
        </p:nvSpPr>
        <p:spPr bwMode="auto">
          <a:xfrm>
            <a:off x="1984375" y="883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AutoShape 40" descr="Resultado de imagem para cadeado png"/>
          <p:cNvSpPr>
            <a:spLocks noChangeAspect="1" noChangeArrowheads="1"/>
          </p:cNvSpPr>
          <p:nvPr/>
        </p:nvSpPr>
        <p:spPr bwMode="auto">
          <a:xfrm>
            <a:off x="2136775" y="1035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68" name="Picture 44" descr="Resultado de imagem para icon browser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939" b="92779" l="2841" r="96364">
                        <a14:foregroundMark x1="52500" y1="52845" x2="48295" y2="75274"/>
                        <a14:backgroundMark x1="34432" y1="48249" x2="34432" y2="48249"/>
                        <a14:backgroundMark x1="15682" y1="31619" x2="18409" y2="44201"/>
                        <a14:backgroundMark x1="49773" y1="90591" x2="50227" y2="9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95213"/>
            <a:ext cx="738346" cy="7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/>
          <p:cNvSpPr txBox="1"/>
          <p:nvPr/>
        </p:nvSpPr>
        <p:spPr>
          <a:xfrm>
            <a:off x="4706851" y="40176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TELA DE INICIO 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70" name="Picture 46" descr="Resultado de imagem para icon car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318" y1="46786" x2="25682" y2="43571"/>
                        <a14:foregroundMark x1="76250" y1="47679" x2="76250" y2="3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6" y="3131013"/>
            <a:ext cx="1313618" cy="83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ixaDeTexto 77"/>
          <p:cNvSpPr txBox="1"/>
          <p:nvPr/>
        </p:nvSpPr>
        <p:spPr>
          <a:xfrm>
            <a:off x="117316" y="296548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CARROS DISPONIVEIS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72" name="Picture 48" descr="Imagem relacionad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2426" y1="77838" x2="28676" y2="77838"/>
                        <a14:foregroundMark x1="71691" y1="78919" x2="77206" y2="77838"/>
                        <a14:foregroundMark x1="77941" y1="76216" x2="77941" y2="7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0" y="5090752"/>
            <a:ext cx="970768" cy="66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/>
          <p:cNvSpPr txBox="1"/>
          <p:nvPr/>
        </p:nvSpPr>
        <p:spPr>
          <a:xfrm>
            <a:off x="460375" y="488874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CARROS ALUGADOS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012197" y="4127765"/>
            <a:ext cx="1546559" cy="1293119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H="1">
            <a:off x="1606514" y="3469560"/>
            <a:ext cx="1804057" cy="106840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4410461" y="1518642"/>
            <a:ext cx="1108805" cy="220618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50" descr="Resultado de imagem para ICON PERFIL CAR"/>
          <p:cNvPicPr>
            <a:picLocks noChangeAspect="1" noChangeArrowheads="1"/>
          </p:cNvPicPr>
          <p:nvPr/>
        </p:nvPicPr>
        <p:blipFill>
          <a:blip r:embed="rId1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46565"/>
            <a:ext cx="713741" cy="63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aixaDeTexto 90"/>
          <p:cNvSpPr txBox="1"/>
          <p:nvPr/>
        </p:nvSpPr>
        <p:spPr>
          <a:xfrm>
            <a:off x="6534683" y="440241"/>
            <a:ext cx="25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ACESSA O PERFIL DO CARRO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93" name="Conector de seta reta 92"/>
          <p:cNvCxnSpPr/>
          <p:nvPr/>
        </p:nvCxnSpPr>
        <p:spPr>
          <a:xfrm flipV="1">
            <a:off x="5783342" y="1138285"/>
            <a:ext cx="1164922" cy="1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AutoShape 52" descr="Resultado de imagem para market ca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1" name="AutoShape 54" descr="Resultado de imagem para market car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80" name="Picture 56" descr="Imagem relacionad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34034" y1="88679" x2="34034" y2="88679"/>
                        <a14:foregroundMark x1="78992" y1="90094" x2="78992" y2="90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19" y="2229338"/>
            <a:ext cx="744824" cy="66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aixaDeTexto 97"/>
          <p:cNvSpPr txBox="1"/>
          <p:nvPr/>
        </p:nvSpPr>
        <p:spPr>
          <a:xfrm>
            <a:off x="6545175" y="1944115"/>
            <a:ext cx="25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ADICIONA NO CARRINHO</a:t>
            </a:r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99" name="Conector de seta reta 98"/>
          <p:cNvCxnSpPr/>
          <p:nvPr/>
        </p:nvCxnSpPr>
        <p:spPr>
          <a:xfrm>
            <a:off x="7585562" y="1379515"/>
            <a:ext cx="0" cy="48961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>
            <a:off x="7593166" y="2886204"/>
            <a:ext cx="0" cy="48961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2" name="Picture 58" descr="Imagem relacionad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17" y="4920206"/>
            <a:ext cx="766404" cy="766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6716879" y="5716241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PAGAMENTO CONFIRMADO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84" name="Picture 60" descr="Resultado de imagem para check ico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85" y="3775717"/>
            <a:ext cx="580602" cy="58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aixaDeTexto 107"/>
          <p:cNvSpPr txBox="1"/>
          <p:nvPr/>
        </p:nvSpPr>
        <p:spPr>
          <a:xfrm>
            <a:off x="6384803" y="3493998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CONFIRMAÇÃO DA LOCAÇÃO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>
            <a:off x="7751121" y="4356319"/>
            <a:ext cx="192322" cy="449662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 flipH="1" flipV="1">
            <a:off x="4506095" y="4182834"/>
            <a:ext cx="2969528" cy="1238050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 flipH="1">
            <a:off x="6507051" y="6021288"/>
            <a:ext cx="1518161" cy="259428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8" name="Picture 64" descr="Resultado de imagem para KEY ICO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31" y="5783247"/>
            <a:ext cx="599154" cy="599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CaixaDeTexto 122"/>
          <p:cNvSpPr txBox="1"/>
          <p:nvPr/>
        </p:nvSpPr>
        <p:spPr>
          <a:xfrm>
            <a:off x="5223808" y="6482953"/>
            <a:ext cx="25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ENTREGA DA CHAVE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90" name="Picture 66" descr="Imagem relacionada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70" y="5463753"/>
            <a:ext cx="625378" cy="6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/>
          <p:cNvSpPr txBox="1"/>
          <p:nvPr/>
        </p:nvSpPr>
        <p:spPr>
          <a:xfrm>
            <a:off x="2926083" y="6151126"/>
            <a:ext cx="14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DEVOLUÇÃO</a:t>
            </a:r>
          </a:p>
          <a:p>
            <a:endParaRPr lang="pt-B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cxnSp>
        <p:nvCxnSpPr>
          <p:cNvPr id="128" name="Conector de seta reta 127"/>
          <p:cNvCxnSpPr/>
          <p:nvPr/>
        </p:nvCxnSpPr>
        <p:spPr>
          <a:xfrm flipH="1" flipV="1">
            <a:off x="4389669" y="5776442"/>
            <a:ext cx="1196350" cy="422453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flipV="1">
            <a:off x="4019878" y="4443664"/>
            <a:ext cx="168139" cy="845185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 flipV="1">
            <a:off x="4103947" y="2510373"/>
            <a:ext cx="3773824" cy="2643807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2097802" y="922337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4721257" y="1824595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3</a:t>
            </a:r>
            <a:endParaRPr lang="pt-BR" sz="1600" b="1" dirty="0"/>
          </a:p>
        </p:txBody>
      </p:sp>
      <p:sp>
        <p:nvSpPr>
          <p:cNvPr id="167" name="CaixaDeTexto 166"/>
          <p:cNvSpPr txBox="1"/>
          <p:nvPr/>
        </p:nvSpPr>
        <p:spPr>
          <a:xfrm>
            <a:off x="6187420" y="746565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7</a:t>
            </a:r>
            <a:endParaRPr lang="pt-BR" sz="1600" b="1" dirty="0"/>
          </a:p>
        </p:txBody>
      </p:sp>
      <p:sp>
        <p:nvSpPr>
          <p:cNvPr id="168" name="CaixaDeTexto 167"/>
          <p:cNvSpPr txBox="1"/>
          <p:nvPr/>
        </p:nvSpPr>
        <p:spPr>
          <a:xfrm>
            <a:off x="7860787" y="1544545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8</a:t>
            </a:r>
            <a:endParaRPr lang="pt-BR" sz="1600" b="1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7881887" y="2961736"/>
            <a:ext cx="29652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9</a:t>
            </a:r>
            <a:endParaRPr lang="pt-BR" sz="1600" b="1" dirty="0"/>
          </a:p>
        </p:txBody>
      </p:sp>
      <p:sp>
        <p:nvSpPr>
          <p:cNvPr id="171" name="CaixaDeTexto 170"/>
          <p:cNvSpPr txBox="1"/>
          <p:nvPr/>
        </p:nvSpPr>
        <p:spPr>
          <a:xfrm>
            <a:off x="7399121" y="6248021"/>
            <a:ext cx="406193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14</a:t>
            </a:r>
            <a:endParaRPr lang="pt-BR" sz="1600" b="1" dirty="0"/>
          </a:p>
        </p:txBody>
      </p:sp>
      <p:sp>
        <p:nvSpPr>
          <p:cNvPr id="172" name="CaixaDeTexto 171"/>
          <p:cNvSpPr txBox="1"/>
          <p:nvPr/>
        </p:nvSpPr>
        <p:spPr>
          <a:xfrm>
            <a:off x="5733619" y="3231240"/>
            <a:ext cx="4538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13</a:t>
            </a:r>
            <a:endParaRPr lang="pt-BR" sz="1600" b="1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4721257" y="6224336"/>
            <a:ext cx="406193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15</a:t>
            </a:r>
            <a:endParaRPr lang="pt-BR" sz="1600" b="1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030150" y="4242596"/>
            <a:ext cx="406193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10</a:t>
            </a:r>
            <a:endParaRPr lang="pt-BR" sz="1600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3522537" y="2723518"/>
            <a:ext cx="326079" cy="33855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2</a:t>
            </a:r>
            <a:endParaRPr lang="pt-BR" sz="1600" b="1" dirty="0"/>
          </a:p>
        </p:txBody>
      </p:sp>
      <p:cxnSp>
        <p:nvCxnSpPr>
          <p:cNvPr id="92" name="Conector de seta reta 91"/>
          <p:cNvCxnSpPr/>
          <p:nvPr/>
        </p:nvCxnSpPr>
        <p:spPr>
          <a:xfrm>
            <a:off x="3790076" y="2550277"/>
            <a:ext cx="552197" cy="508622"/>
          </a:xfrm>
          <a:prstGeom prst="straightConnector1">
            <a:avLst/>
          </a:prstGeom>
          <a:ln w="28575">
            <a:tailEnd type="arrow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ixaDeTexto 100"/>
          <p:cNvSpPr txBox="1"/>
          <p:nvPr/>
        </p:nvSpPr>
        <p:spPr>
          <a:xfrm>
            <a:off x="130108" y="6101610"/>
            <a:ext cx="200266" cy="24545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0374" y="6013293"/>
            <a:ext cx="12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1"/>
                </a:solidFill>
              </a:rPr>
              <a:t>Ligações ao BD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5171570" y="2341096"/>
            <a:ext cx="326079" cy="33855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6</a:t>
            </a:r>
            <a:endParaRPr lang="pt-BR" sz="1600" b="1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2600004" y="3560336"/>
            <a:ext cx="326079" cy="33855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4</a:t>
            </a:r>
            <a:endParaRPr lang="pt-BR" sz="1600" b="1" dirty="0"/>
          </a:p>
        </p:txBody>
      </p:sp>
      <p:sp>
        <p:nvSpPr>
          <p:cNvPr id="106" name="CaixaDeTexto 105"/>
          <p:cNvSpPr txBox="1"/>
          <p:nvPr/>
        </p:nvSpPr>
        <p:spPr>
          <a:xfrm>
            <a:off x="2898997" y="4892101"/>
            <a:ext cx="326079" cy="33855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5</a:t>
            </a:r>
            <a:endParaRPr lang="pt-BR" sz="1600" b="1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5859654" y="5011851"/>
            <a:ext cx="392016" cy="33855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13</a:t>
            </a:r>
            <a:endParaRPr lang="pt-BR" sz="1600" b="1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4193661" y="4911092"/>
            <a:ext cx="392016" cy="33855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16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449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youts de storyboard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114</Words>
  <Application>Microsoft Office PowerPoint</Application>
  <PresentationFormat>Apresentação na tela (4:3)</PresentationFormat>
  <Paragraphs>66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Tema do Office</vt:lpstr>
      <vt:lpstr>Layouts de storyboard</vt:lpstr>
      <vt:lpstr>Composto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20</cp:revision>
  <dcterms:created xsi:type="dcterms:W3CDTF">2019-09-11T18:02:34Z</dcterms:created>
  <dcterms:modified xsi:type="dcterms:W3CDTF">2019-09-18T19:12:23Z</dcterms:modified>
</cp:coreProperties>
</file>