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1" r:id="rId5"/>
    <p:sldId id="2439" r:id="rId6"/>
    <p:sldId id="260" r:id="rId7"/>
    <p:sldId id="258" r:id="rId8"/>
    <p:sldId id="2438" r:id="rId9"/>
    <p:sldId id="24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153"/>
    <a:srgbClr val="168438"/>
    <a:srgbClr val="898989"/>
    <a:srgbClr val="2F3342"/>
    <a:srgbClr val="A53F52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4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023B">
                <a:alpha val="50000"/>
              </a:srgbClr>
            </a:gs>
            <a:gs pos="85000">
              <a:srgbClr val="E99757">
                <a:alpha val="50000"/>
              </a:srgbClr>
            </a:gs>
            <a:gs pos="50000">
              <a:srgbClr val="A53F52">
                <a:alpha val="50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13675"/>
            <a:ext cx="10787270" cy="830649"/>
          </a:xfrm>
        </p:spPr>
        <p:txBody>
          <a:bodyPr>
            <a:noAutofit/>
          </a:bodyPr>
          <a:lstStyle/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  <a:endParaRPr lang="en-US" sz="8000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052" y="3890624"/>
            <a:ext cx="5459896" cy="1874072"/>
          </a:xfrm>
        </p:spPr>
        <p:txBody>
          <a:bodyPr>
            <a:normAutofit/>
          </a:bodyPr>
          <a:lstStyle/>
          <a:p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 Costelloe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  <a:endParaRPr lang="en-US" sz="2000" i="1" spc="3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837E925-46AB-42A2-8767-83948556BD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2D833-79CF-41DB-A242-AB5FE8955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74B3ECE4-B3E6-4CBF-96A8-A413E6F9371B}"/>
              </a:ext>
            </a:extLst>
          </p:cNvPr>
          <p:cNvSpPr txBox="1">
            <a:spLocks/>
          </p:cNvSpPr>
          <p:nvPr/>
        </p:nvSpPr>
        <p:spPr>
          <a:xfrm>
            <a:off x="708993" y="2874531"/>
            <a:ext cx="10787270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PathFinder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BBF74D-DEF2-4A89-B22D-A164470AC306}"/>
              </a:ext>
            </a:extLst>
          </p:cNvPr>
          <p:cNvSpPr txBox="1">
            <a:spLocks/>
          </p:cNvSpPr>
          <p:nvPr/>
        </p:nvSpPr>
        <p:spPr>
          <a:xfrm>
            <a:off x="3372680" y="3751480"/>
            <a:ext cx="5459896" cy="1874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Chris Costelloe </a:t>
            </a:r>
            <a:r>
              <a:rPr lang="en-IE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K00233369</a:t>
            </a:r>
            <a:r>
              <a:rPr lang="en-US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Kevin Dunne </a:t>
            </a:r>
            <a:r>
              <a:rPr lang="en-IE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K00232599</a:t>
            </a:r>
            <a:r>
              <a:rPr lang="en-US" sz="2000" i="1" spc="3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Jekaterina Pavlenko K00224431</a:t>
            </a:r>
            <a:endParaRPr lang="en-US" sz="2000" i="1" spc="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phone Floating taking image">
            <a:extLst>
              <a:ext uri="{FF2B5EF4-FFF2-40B4-BE49-F238E27FC236}">
                <a16:creationId xmlns:a16="http://schemas.microsoft.com/office/drawing/2014/main" id="{7BE52127-9518-4872-A0A9-09A7D08714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prstGeom prst="parallelogram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158296"/>
            <a:ext cx="5687291" cy="2394840"/>
          </a:xfrm>
        </p:spPr>
        <p:txBody>
          <a:bodyPr>
            <a:normAutofit/>
          </a:bodyPr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Background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89C1B1-9843-46D3-A3AB-CE8CBB4786C7}"/>
              </a:ext>
            </a:extLst>
          </p:cNvPr>
          <p:cNvSpPr/>
          <p:nvPr/>
        </p:nvSpPr>
        <p:spPr>
          <a:xfrm>
            <a:off x="10045148" y="6468303"/>
            <a:ext cx="1616765" cy="3651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113E456-031B-4D3E-9F4C-DBC6AFF18DB5}"/>
              </a:ext>
            </a:extLst>
          </p:cNvPr>
          <p:cNvSpPr txBox="1">
            <a:spLocks/>
          </p:cNvSpPr>
          <p:nvPr/>
        </p:nvSpPr>
        <p:spPr>
          <a:xfrm>
            <a:off x="5832011" y="4019965"/>
            <a:ext cx="6162260" cy="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Why we chose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Technologies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4D6BAE-677F-4450-AE14-AD8224A4660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19115" y="1383023"/>
            <a:ext cx="4174101" cy="7547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List of what we are going to use: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115" y="2644726"/>
            <a:ext cx="3991885" cy="33199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Bluetooth beacons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NFC tags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QR codes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sz="2000" spc="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Barcodes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DD84183-8918-4B86-8418-5094E7C4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Placeholder 6" descr="A picture containing food&#10;&#10;Description automatically generated">
            <a:extLst>
              <a:ext uri="{FF2B5EF4-FFF2-40B4-BE49-F238E27FC236}">
                <a16:creationId xmlns:a16="http://schemas.microsoft.com/office/drawing/2014/main" id="{598AE718-76FB-4E86-A329-AA6159F8BB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323" b="3323"/>
          <a:stretch>
            <a:fillRect/>
          </a:stretch>
        </p:blipFill>
        <p:spPr>
          <a:gradFill flip="none" rotWithShape="1"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44EB5F-6A0F-4ED0-AE85-7BB94B8C2DB4}"/>
              </a:ext>
            </a:extLst>
          </p:cNvPr>
          <p:cNvSpPr/>
          <p:nvPr/>
        </p:nvSpPr>
        <p:spPr>
          <a:xfrm>
            <a:off x="0" y="-19878"/>
            <a:ext cx="7406905" cy="6853306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2EBF6-019D-42CE-8F77-238E2AF48884}"/>
              </a:ext>
            </a:extLst>
          </p:cNvPr>
          <p:cNvSpPr/>
          <p:nvPr/>
        </p:nvSpPr>
        <p:spPr>
          <a:xfrm>
            <a:off x="10142806" y="6468303"/>
            <a:ext cx="1406463" cy="3896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270" y="2179089"/>
            <a:ext cx="5976730" cy="1661297"/>
          </a:xfrm>
        </p:spPr>
        <p:txBody>
          <a:bodyPr>
            <a:noAutofit/>
          </a:bodyPr>
          <a:lstStyle/>
          <a:p>
            <a:pPr algn="ctr"/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Helvetica" panose="020B0604020202020204" pitchFamily="34" charset="0"/>
              </a:rPr>
              <a:t>Project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8305" y="4187689"/>
            <a:ext cx="4962938" cy="572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Gantt chart &amp; Backlog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C794C-7DFB-4C0B-96CD-3C814E893756}"/>
              </a:ext>
            </a:extLst>
          </p:cNvPr>
          <p:cNvSpPr/>
          <p:nvPr/>
        </p:nvSpPr>
        <p:spPr>
          <a:xfrm>
            <a:off x="10045148" y="6468303"/>
            <a:ext cx="1504121" cy="3651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8DF35E-A114-4C35-A24B-6158FFEFB0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ED249B-10C7-409C-B9E4-BB1477FDC75F}"/>
              </a:ext>
            </a:extLst>
          </p:cNvPr>
          <p:cNvSpPr/>
          <p:nvPr/>
        </p:nvSpPr>
        <p:spPr>
          <a:xfrm>
            <a:off x="0" y="0"/>
            <a:ext cx="6096000" cy="6833428"/>
          </a:xfrm>
          <a:prstGeom prst="rect">
            <a:avLst/>
          </a:prstGeom>
          <a:gradFill>
            <a:gsLst>
              <a:gs pos="0">
                <a:srgbClr val="01023B">
                  <a:alpha val="50000"/>
                </a:srgbClr>
              </a:gs>
              <a:gs pos="85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3469046"/>
            <a:ext cx="3939858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952801"/>
            <a:ext cx="3939858" cy="163961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Team </a:t>
            </a:r>
            <a:b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cs typeface="Calibri" panose="020F0502020204030204" pitchFamily="34" charset="0"/>
              </a:rPr>
              <a:t>Management</a:t>
            </a:r>
            <a:br>
              <a:rPr lang="en-US" sz="4400" dirty="0">
                <a:solidFill>
                  <a:schemeClr val="bg1"/>
                </a:solidFill>
                <a:latin typeface="Futura"/>
                <a:cs typeface="Gill Sans" panose="020B0502020104020203" pitchFamily="34" charset="-79"/>
              </a:rPr>
            </a:br>
            <a:endParaRPr lang="en-US" sz="4400" dirty="0">
              <a:solidFill>
                <a:schemeClr val="bg1"/>
              </a:solidFill>
              <a:latin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07168"/>
            <a:ext cx="10787270" cy="83064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purl.org/dc/terms/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61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Futura</vt:lpstr>
      <vt:lpstr>Gill Sans</vt:lpstr>
      <vt:lpstr>Helvetica</vt:lpstr>
      <vt:lpstr>Office Theme</vt:lpstr>
      <vt:lpstr>PathFinder</vt:lpstr>
      <vt:lpstr>Background</vt:lpstr>
      <vt:lpstr>Technologies</vt:lpstr>
      <vt:lpstr>Project Management</vt:lpstr>
      <vt:lpstr>Team  Management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2019-10-19T13:57:41Z</dcterms:created>
  <dcterms:modified xsi:type="dcterms:W3CDTF">2019-10-19T18:01:14Z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