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1" r:id="rId5"/>
    <p:sldId id="2439" r:id="rId6"/>
    <p:sldId id="2442" r:id="rId7"/>
    <p:sldId id="2449" r:id="rId8"/>
    <p:sldId id="2443" r:id="rId9"/>
    <p:sldId id="260" r:id="rId10"/>
    <p:sldId id="2444" r:id="rId11"/>
    <p:sldId id="2445" r:id="rId12"/>
    <p:sldId id="258" r:id="rId13"/>
    <p:sldId id="2446" r:id="rId14"/>
    <p:sldId id="2447" r:id="rId15"/>
    <p:sldId id="2448" r:id="rId16"/>
    <p:sldId id="2438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3D172-828C-431F-B73D-AAC903C25DE9}">
          <p14:sldIdLst>
            <p14:sldId id="2441"/>
            <p14:sldId id="2439"/>
          </p14:sldIdLst>
        </p14:section>
        <p14:section name="Untitled Section" id="{92E59A3A-95FA-4334-94F8-3EB48FA97F4D}">
          <p14:sldIdLst>
            <p14:sldId id="2442"/>
            <p14:sldId id="2449"/>
            <p14:sldId id="2443"/>
            <p14:sldId id="260"/>
            <p14:sldId id="2444"/>
            <p14:sldId id="2445"/>
            <p14:sldId id="258"/>
            <p14:sldId id="2446"/>
            <p14:sldId id="2447"/>
            <p14:sldId id="2448"/>
            <p14:sldId id="2438"/>
            <p14:sldId id="2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C76"/>
    <a:srgbClr val="493789"/>
    <a:srgbClr val="352866"/>
    <a:srgbClr val="2C2153"/>
    <a:srgbClr val="168438"/>
    <a:srgbClr val="898989"/>
    <a:srgbClr val="2F3342"/>
    <a:srgbClr val="A53F52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3B">
                <a:alpha val="50000"/>
              </a:srgbClr>
            </a:gs>
            <a:gs pos="85000">
              <a:srgbClr val="E99757">
                <a:alpha val="50000"/>
              </a:srgbClr>
            </a:gs>
            <a:gs pos="50000">
              <a:srgbClr val="A53F52">
                <a:alpha val="5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  <a:endParaRPr lang="en-US" sz="8000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052" y="3890624"/>
            <a:ext cx="5459896" cy="1874072"/>
          </a:xfrm>
        </p:spPr>
        <p:txBody>
          <a:bodyPr>
            <a:normAutofit/>
          </a:bodyPr>
          <a:lstStyle/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837E925-46AB-42A2-8767-83948556B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2D833-79CF-41DB-A242-AB5FE8955263}"/>
              </a:ext>
            </a:extLst>
          </p:cNvPr>
          <p:cNvSpPr/>
          <p:nvPr/>
        </p:nvSpPr>
        <p:spPr>
          <a:xfrm>
            <a:off x="0" y="1128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B3ECE4-B3E6-4CBF-96A8-A413E6F9371B}"/>
              </a:ext>
            </a:extLst>
          </p:cNvPr>
          <p:cNvSpPr txBox="1">
            <a:spLocks/>
          </p:cNvSpPr>
          <p:nvPr/>
        </p:nvSpPr>
        <p:spPr>
          <a:xfrm>
            <a:off x="708993" y="2874531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BBF74D-DEF2-4A89-B22D-A164470AC306}"/>
              </a:ext>
            </a:extLst>
          </p:cNvPr>
          <p:cNvSpPr txBox="1">
            <a:spLocks/>
          </p:cNvSpPr>
          <p:nvPr/>
        </p:nvSpPr>
        <p:spPr>
          <a:xfrm>
            <a:off x="3273777" y="3751480"/>
            <a:ext cx="5655733" cy="1874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Christopher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</a:p>
        </p:txBody>
      </p:sp>
    </p:spTree>
    <p:extLst>
      <p:ext uri="{BB962C8B-B14F-4D97-AF65-F5344CB8AC3E}">
        <p14:creationId xmlns:p14="http://schemas.microsoft.com/office/powerpoint/2010/main" val="35745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>
          <a:xfrm>
            <a:off x="1004711" y="1106488"/>
            <a:ext cx="10182577" cy="57277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Gantt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99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82577" y="6469063"/>
            <a:ext cx="1414903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Sprints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23" y="1540043"/>
            <a:ext cx="9728953" cy="44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511" y="556202"/>
            <a:ext cx="5251450" cy="1661297"/>
          </a:xfrm>
        </p:spPr>
        <p:txBody>
          <a:bodyPr>
            <a:noAutofit/>
          </a:bodyPr>
          <a:lstStyle/>
          <a:p>
            <a:pPr algn="ctr"/>
            <a:r>
              <a:rPr lang="en-US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Collaboration Tools</a:t>
            </a:r>
            <a:r>
              <a:rPr lang="en-US" sz="44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: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26133" y="6445495"/>
            <a:ext cx="1423136" cy="4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7819" y="2328187"/>
            <a:ext cx="5251450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spc="3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using: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6547557" y="2926951"/>
            <a:ext cx="5093404" cy="331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Drive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Messenger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Microsoft Office – Word, Excel etc.</a:t>
            </a:r>
          </a:p>
        </p:txBody>
      </p:sp>
    </p:spTree>
    <p:extLst>
      <p:ext uri="{BB962C8B-B14F-4D97-AF65-F5344CB8AC3E}">
        <p14:creationId xmlns:p14="http://schemas.microsoft.com/office/powerpoint/2010/main" val="321355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2185" y="0"/>
            <a:ext cx="3939858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318" y="409317"/>
            <a:ext cx="3939858" cy="16396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Team </a:t>
            </a:r>
            <a:b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Management</a:t>
            </a:r>
            <a:b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</a:br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 txBox="1">
            <a:spLocks/>
          </p:cNvSpPr>
          <p:nvPr/>
        </p:nvSpPr>
        <p:spPr>
          <a:xfrm>
            <a:off x="8218318" y="3550381"/>
            <a:ext cx="3939858" cy="3319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Meetings – Chairman, Scribe etc.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GitHub - updates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Problems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07168"/>
            <a:ext cx="10787270" cy="8306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926" y="812563"/>
            <a:ext cx="5687291" cy="2394840"/>
          </a:xfrm>
        </p:spPr>
        <p:txBody>
          <a:bodyPr>
            <a:normAutofit/>
          </a:bodyPr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1B1-9843-46D3-A3AB-CE8CBB4786C7}"/>
              </a:ext>
            </a:extLst>
          </p:cNvPr>
          <p:cNvSpPr/>
          <p:nvPr/>
        </p:nvSpPr>
        <p:spPr>
          <a:xfrm>
            <a:off x="10045148" y="6468303"/>
            <a:ext cx="1616765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2832471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Why we chose this project?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990056" y="4828089"/>
            <a:ext cx="5377856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unique about it?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0957" y="3830280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What is learning outcomes?</a:t>
            </a: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Web Application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57A5A1-59D0-4E22-9F54-70DCA9391A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313" y="2004432"/>
            <a:ext cx="5181600" cy="3993723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4F16E-5B83-4CAF-B6EB-46A617309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088" y="1984318"/>
            <a:ext cx="5181600" cy="4033951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98B594-C1F0-40F7-A2B6-BED2DF74AACB}"/>
              </a:ext>
            </a:extLst>
          </p:cNvPr>
          <p:cNvSpPr/>
          <p:nvPr/>
        </p:nvSpPr>
        <p:spPr>
          <a:xfrm>
            <a:off x="10124661" y="6455051"/>
            <a:ext cx="1472027" cy="389697"/>
          </a:xfrm>
          <a:prstGeom prst="rect">
            <a:avLst/>
          </a:prstGeom>
          <a:solidFill>
            <a:srgbClr val="372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36F99-4F4D-466A-8162-2CC0FD2363CD}"/>
              </a:ext>
            </a:extLst>
          </p:cNvPr>
          <p:cNvSpPr txBox="1"/>
          <p:nvPr/>
        </p:nvSpPr>
        <p:spPr>
          <a:xfrm>
            <a:off x="6673505" y="1412069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2. Organisation Details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F6907-0F17-4B39-B10D-BF4820365BCE}"/>
              </a:ext>
            </a:extLst>
          </p:cNvPr>
          <p:cNvSpPr txBox="1"/>
          <p:nvPr/>
        </p:nvSpPr>
        <p:spPr>
          <a:xfrm>
            <a:off x="853730" y="1412069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1. Landing Page </a:t>
            </a:r>
          </a:p>
        </p:txBody>
      </p:sp>
    </p:spTree>
    <p:extLst>
      <p:ext uri="{BB962C8B-B14F-4D97-AF65-F5344CB8AC3E}">
        <p14:creationId xmlns:p14="http://schemas.microsoft.com/office/powerpoint/2010/main" val="23593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Web Application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747D4-796D-4CB2-A0B4-E9A275EA24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313" y="1980882"/>
            <a:ext cx="5181600" cy="4040823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6472E-1F2B-4BB6-922E-87DA54DAD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088" y="1984318"/>
            <a:ext cx="5181600" cy="4033951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FEF08-050D-42E2-B528-531625FF0963}"/>
              </a:ext>
            </a:extLst>
          </p:cNvPr>
          <p:cNvSpPr/>
          <p:nvPr/>
        </p:nvSpPr>
        <p:spPr>
          <a:xfrm>
            <a:off x="10124661" y="6455051"/>
            <a:ext cx="1472027" cy="389697"/>
          </a:xfrm>
          <a:prstGeom prst="rect">
            <a:avLst/>
          </a:prstGeom>
          <a:solidFill>
            <a:srgbClr val="352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88E5D-0F43-4414-9E93-EB2164398655}"/>
              </a:ext>
            </a:extLst>
          </p:cNvPr>
          <p:cNvSpPr txBox="1"/>
          <p:nvPr/>
        </p:nvSpPr>
        <p:spPr>
          <a:xfrm>
            <a:off x="6573078" y="1441154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4. Maps uploading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C2AB6-8735-49F7-9987-0738C922424B}"/>
              </a:ext>
            </a:extLst>
          </p:cNvPr>
          <p:cNvSpPr txBox="1"/>
          <p:nvPr/>
        </p:nvSpPr>
        <p:spPr>
          <a:xfrm>
            <a:off x="861391" y="1431235"/>
            <a:ext cx="466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3. Login Page</a:t>
            </a:r>
          </a:p>
        </p:txBody>
      </p:sp>
    </p:spTree>
    <p:extLst>
      <p:ext uri="{BB962C8B-B14F-4D97-AF65-F5344CB8AC3E}">
        <p14:creationId xmlns:p14="http://schemas.microsoft.com/office/powerpoint/2010/main" val="330721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519" y="219351"/>
            <a:ext cx="11002962" cy="823913"/>
          </a:xfrm>
        </p:spPr>
        <p:txBody>
          <a:bodyPr>
            <a:normAutofit/>
          </a:bodyPr>
          <a:lstStyle/>
          <a:p>
            <a:r>
              <a:rPr lang="en-I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Prototype – Android Mobile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71289" y="6445956"/>
            <a:ext cx="1426192" cy="41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5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EF4A5-5AC2-4619-966D-9075DFE6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4" y="1056516"/>
            <a:ext cx="5668618" cy="5668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DA2CB2-E6E7-4C68-B28C-A53A356983AF}"/>
              </a:ext>
            </a:extLst>
          </p:cNvPr>
          <p:cNvSpPr txBox="1"/>
          <p:nvPr/>
        </p:nvSpPr>
        <p:spPr>
          <a:xfrm>
            <a:off x="5618917" y="3525079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6B5DB-824C-44A9-BCFB-DE1F0BF91E02}"/>
              </a:ext>
            </a:extLst>
          </p:cNvPr>
          <p:cNvSpPr txBox="1"/>
          <p:nvPr/>
        </p:nvSpPr>
        <p:spPr>
          <a:xfrm>
            <a:off x="8464823" y="3521493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DF35A-BF25-4E33-8627-1A39F1243E42}"/>
              </a:ext>
            </a:extLst>
          </p:cNvPr>
          <p:cNvSpPr txBox="1"/>
          <p:nvPr/>
        </p:nvSpPr>
        <p:spPr>
          <a:xfrm>
            <a:off x="5618917" y="4035287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2779C-6732-4B7F-A61E-597DAA1D6F58}"/>
              </a:ext>
            </a:extLst>
          </p:cNvPr>
          <p:cNvSpPr txBox="1"/>
          <p:nvPr/>
        </p:nvSpPr>
        <p:spPr>
          <a:xfrm>
            <a:off x="8464822" y="4048539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F5B0B1-F53B-48AD-BEA9-12D39D320CEF}"/>
              </a:ext>
            </a:extLst>
          </p:cNvPr>
          <p:cNvSpPr txBox="1">
            <a:spLocks/>
          </p:cNvSpPr>
          <p:nvPr/>
        </p:nvSpPr>
        <p:spPr>
          <a:xfrm>
            <a:off x="8822631" y="1097895"/>
            <a:ext cx="3369369" cy="5371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 scan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sz="2000" spc="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Place of destination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19E8A089-71FC-4284-902D-5AC91ADBC3AD}"/>
              </a:ext>
            </a:extLst>
          </p:cNvPr>
          <p:cNvSpPr txBox="1">
            <a:spLocks/>
          </p:cNvSpPr>
          <p:nvPr/>
        </p:nvSpPr>
        <p:spPr>
          <a:xfrm>
            <a:off x="0" y="1109111"/>
            <a:ext cx="3154014" cy="5359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Landing Page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</a:pPr>
            <a:endParaRPr lang="en-US" sz="2000" spc="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2000" spc="25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Map downloading</a:t>
            </a:r>
          </a:p>
        </p:txBody>
      </p:sp>
    </p:spTree>
    <p:extLst>
      <p:ext uri="{BB962C8B-B14F-4D97-AF65-F5344CB8AC3E}">
        <p14:creationId xmlns:p14="http://schemas.microsoft.com/office/powerpoint/2010/main" val="3471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5" y="1383023"/>
            <a:ext cx="4174101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going to use: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115" y="2644726"/>
            <a:ext cx="3991885" cy="3319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Bluetooth beacons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NFC tags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Barcodes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598AE718-76FB-4E86-A329-AA6159F8BB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3" b="3323"/>
          <a:stretch>
            <a:fillRect/>
          </a:stretch>
        </p:blipFill>
        <p:spPr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44EB5F-6A0F-4ED0-AE85-7BB94B8C2DB4}"/>
              </a:ext>
            </a:extLst>
          </p:cNvPr>
          <p:cNvSpPr/>
          <p:nvPr/>
        </p:nvSpPr>
        <p:spPr>
          <a:xfrm>
            <a:off x="0" y="-19878"/>
            <a:ext cx="7406905" cy="6877878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2EBF6-019D-42CE-8F77-238E2AF48884}"/>
              </a:ext>
            </a:extLst>
          </p:cNvPr>
          <p:cNvSpPr/>
          <p:nvPr/>
        </p:nvSpPr>
        <p:spPr>
          <a:xfrm>
            <a:off x="10142806" y="6468303"/>
            <a:ext cx="1406463" cy="3896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Architecture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01" y="970844"/>
            <a:ext cx="6707010" cy="4538134"/>
          </a:xfrm>
        </p:spPr>
      </p:pic>
      <p:sp>
        <p:nvSpPr>
          <p:cNvPr id="12" name="Rectangle 11"/>
          <p:cNvSpPr/>
          <p:nvPr/>
        </p:nvSpPr>
        <p:spPr>
          <a:xfrm>
            <a:off x="10171289" y="6468303"/>
            <a:ext cx="1377980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606716" y="1173079"/>
            <a:ext cx="222584" cy="24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2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Architecture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4" y="1501423"/>
            <a:ext cx="6651197" cy="3510844"/>
          </a:xfrm>
        </p:spPr>
      </p:pic>
      <p:sp>
        <p:nvSpPr>
          <p:cNvPr id="2" name="Rectangle 1"/>
          <p:cNvSpPr/>
          <p:nvPr/>
        </p:nvSpPr>
        <p:spPr>
          <a:xfrm>
            <a:off x="10160000" y="6468303"/>
            <a:ext cx="1478844" cy="38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6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70" y="2179089"/>
            <a:ext cx="5976730" cy="166129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305" y="4187689"/>
            <a:ext cx="4962938" cy="572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Gantt chart &amp; Backlog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794C-7DFB-4C0B-96CD-3C814E893756}"/>
              </a:ext>
            </a:extLst>
          </p:cNvPr>
          <p:cNvSpPr/>
          <p:nvPr/>
        </p:nvSpPr>
        <p:spPr>
          <a:xfrm>
            <a:off x="10045148" y="6468303"/>
            <a:ext cx="1504121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DF35E-A114-4C35-A24B-6158FFEFB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D249B-10C7-409C-B9E4-BB1477FDC7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168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Futura</vt:lpstr>
      <vt:lpstr>Gill Sans</vt:lpstr>
      <vt:lpstr>Helvetica</vt:lpstr>
      <vt:lpstr>Office Theme</vt:lpstr>
      <vt:lpstr>PathFinder</vt:lpstr>
      <vt:lpstr>Background</vt:lpstr>
      <vt:lpstr>Prototype – Web Application 1</vt:lpstr>
      <vt:lpstr>Prototype – Web Application 2</vt:lpstr>
      <vt:lpstr>Prototype – Android Mobile Application</vt:lpstr>
      <vt:lpstr>Technologies</vt:lpstr>
      <vt:lpstr>Architecture diagram</vt:lpstr>
      <vt:lpstr>Architecture diagram</vt:lpstr>
      <vt:lpstr>Project Management</vt:lpstr>
      <vt:lpstr>Gantt chart</vt:lpstr>
      <vt:lpstr>Sprints</vt:lpstr>
      <vt:lpstr>Collaboration Tools:</vt:lpstr>
      <vt:lpstr>Team 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2019-10-19T13:57:41Z</dcterms:created>
  <dcterms:modified xsi:type="dcterms:W3CDTF">2019-10-21T19:43:57Z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