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7559675" cy="10691800"/>
  <p:embeddedFontLst>
    <p:embeddedFont>
      <p:font typeface="Caveat"/>
      <p:regular r:id="rId17"/>
      <p:bold r:id="rId18"/>
    </p:embeddedFon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1 and 2- Give a short intro on what neural networks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picture is a perceptron - A perceptron is a single layer neural network and a multi-layer perceptron is called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https://wiki.pathmind.com/neural-network</a:t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117800269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117800269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0232114c6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0232114c6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614280"/>
            <a:ext cx="12191760" cy="243360"/>
          </a:xfrm>
          <a:custGeom>
            <a:rect b="b" l="l" r="r" t="t"/>
            <a:pathLst>
              <a:path extrusionOk="0" h="173" w="7257">
                <a:moveTo>
                  <a:pt x="7257" y="0"/>
                </a:moveTo>
                <a:lnTo>
                  <a:pt x="2177" y="0"/>
                </a:lnTo>
                <a:lnTo>
                  <a:pt x="0" y="0"/>
                </a:lnTo>
                <a:lnTo>
                  <a:pt x="0" y="173"/>
                </a:lnTo>
                <a:lnTo>
                  <a:pt x="2177" y="173"/>
                </a:lnTo>
                <a:lnTo>
                  <a:pt x="7257" y="173"/>
                </a:lnTo>
                <a:lnTo>
                  <a:pt x="7257" y="0"/>
                </a:lnTo>
                <a:close/>
              </a:path>
            </a:pathLst>
          </a:custGeom>
          <a:solidFill>
            <a:srgbClr val="004F9B"/>
          </a:solidFill>
          <a:ln>
            <a:noFill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55480" y="717840"/>
            <a:ext cx="914364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82960" y="4343040"/>
            <a:ext cx="4288680" cy="16729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6614280"/>
            <a:ext cx="12191760" cy="243360"/>
          </a:xfrm>
          <a:custGeom>
            <a:rect b="b" l="l" r="r" t="t"/>
            <a:pathLst>
              <a:path extrusionOk="0" h="173" w="7257">
                <a:moveTo>
                  <a:pt x="7257" y="0"/>
                </a:moveTo>
                <a:lnTo>
                  <a:pt x="2177" y="0"/>
                </a:lnTo>
                <a:lnTo>
                  <a:pt x="0" y="0"/>
                </a:lnTo>
                <a:lnTo>
                  <a:pt x="0" y="173"/>
                </a:lnTo>
                <a:lnTo>
                  <a:pt x="2177" y="173"/>
                </a:lnTo>
                <a:lnTo>
                  <a:pt x="7257" y="173"/>
                </a:lnTo>
                <a:lnTo>
                  <a:pt x="7257" y="0"/>
                </a:lnTo>
                <a:close/>
              </a:path>
            </a:pathLst>
          </a:custGeom>
          <a:solidFill>
            <a:srgbClr val="004F9B"/>
          </a:solidFill>
          <a:ln>
            <a:noFill/>
          </a:ln>
        </p:spPr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mathworks.com/videos/introduction-to-deep-learning-what-are-convolutional-neural-networks--1489512765771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www.pyimagesearch.com/2020/11/30/siamese-networks-with-keras-tensorflow-and-deep-learn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vtec.com/company/research/datasets/mvtec-ad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2201760" y="818280"/>
            <a:ext cx="765144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Image similarity Estimation using Siamese Neural Networks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455480" y="2241360"/>
            <a:ext cx="9143640" cy="13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Lakshmipathirao Devalla , Shihao Zhang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WS 21/22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Training 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6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Results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Neural Networks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1005790" y="148606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Neural networks are a set of algorithms modele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 loosely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after the human brain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Universal approximators as they can learn to approximate an unknown function f(x) = y between any input x and output 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85" y="3755998"/>
            <a:ext cx="5574951" cy="24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Introduction to Convolutional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eural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etworks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 - CNN’s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966030" y="147933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CNN - A network architecture which learns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directly from images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efore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pre-defined kernels extract a given feature from the image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neural network learns the kernels to extract meaningful features from the image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793" y="3706735"/>
            <a:ext cx="4208760" cy="230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838380" y="35341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Typical structure of a CNN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906080" y="13398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layer, pooling layer, fully-connected layer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stack CONV-ReLU layers, followed by POOL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this pattern until image has been merged spatially to a small size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75" y="2607525"/>
            <a:ext cx="8121600" cy="36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 txBox="1"/>
          <p:nvPr/>
        </p:nvSpPr>
        <p:spPr>
          <a:xfrm>
            <a:off x="1059475" y="6289300"/>
            <a:ext cx="6414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Source: </a:t>
            </a:r>
            <a:r>
              <a:rPr lang="en-US" sz="2600">
                <a:solidFill>
                  <a:schemeClr val="dk1"/>
                </a:solidFill>
              </a:rPr>
              <a:t> </a:t>
            </a:r>
            <a:r>
              <a:rPr lang="en-US" sz="4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Introduction to deep learning</a:t>
            </a:r>
            <a:r>
              <a:rPr lang="en-US" sz="4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838380" y="35341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Advantages of CNN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929355" y="14794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and video recognition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classification and segmentation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detection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 question answering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captioning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/>
        </p:nvSpPr>
        <p:spPr>
          <a:xfrm>
            <a:off x="8383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Siamese Neural Networks - General Architecture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7797725" y="1810825"/>
            <a:ext cx="43212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Consists of twin networks which accept distinct inputs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These two subnetworks have the same architecture, parameters and 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mirror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each other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Compute the Euclidean distance between the latent representations and fed through a sigmoid activation to obtain a similarity score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75" y="1810815"/>
            <a:ext cx="7033201" cy="34456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 txBox="1"/>
          <p:nvPr/>
        </p:nvSpPr>
        <p:spPr>
          <a:xfrm>
            <a:off x="1059475" y="6289300"/>
            <a:ext cx="6414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4800">
                <a:latin typeface="Tahoma"/>
                <a:ea typeface="Tahoma"/>
                <a:cs typeface="Tahoma"/>
                <a:sym typeface="Tahoma"/>
              </a:rPr>
              <a:t>Source: 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4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Siamese Neural Networks</a:t>
            </a:r>
            <a:endParaRPr sz="4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Dataset and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Pre-processing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788755" y="14801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MVTEC AD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- Contains over 5000 images from 15 different Objects and Textures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050" y="2356975"/>
            <a:ext cx="5532175" cy="34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225" y="2356975"/>
            <a:ext cx="5532174" cy="34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/>
        </p:nvSpPr>
        <p:spPr>
          <a:xfrm>
            <a:off x="8563161" y="5950275"/>
            <a:ext cx="114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6000">
                <a:latin typeface="Tahoma"/>
                <a:ea typeface="Tahoma"/>
                <a:cs typeface="Tahoma"/>
                <a:sym typeface="Tahoma"/>
              </a:rPr>
              <a:t>objects</a:t>
            </a:r>
            <a:endParaRPr sz="6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3030972" y="5950275"/>
            <a:ext cx="146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6000">
                <a:latin typeface="Tahoma"/>
                <a:ea typeface="Tahoma"/>
                <a:cs typeface="Tahoma"/>
                <a:sym typeface="Tahoma"/>
              </a:rPr>
              <a:t>Textures</a:t>
            </a:r>
            <a:endParaRPr sz="6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Dataset and Pre-processing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4"/>
          <p:cNvSpPr txBox="1"/>
          <p:nvPr/>
        </p:nvSpPr>
        <p:spPr>
          <a:xfrm>
            <a:off x="788755" y="14801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Images are resized to 105 * 105 *3(RGB)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80:20 split for training and validation sets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Images are paired as similar and dissimilar and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fed to the network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028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Similar pairs are labelled as 0,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Dissimilar pairs are labelled as 1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028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goal is to find a similarity metric between any two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given images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75" y="2056175"/>
            <a:ext cx="3858075" cy="27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/>
        </p:nvSpPr>
        <p:spPr>
          <a:xfrm>
            <a:off x="8099767" y="2354110"/>
            <a:ext cx="3613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3200">
                <a:latin typeface="Caveat"/>
                <a:ea typeface="Caveat"/>
                <a:cs typeface="Caveat"/>
                <a:sym typeface="Caveat"/>
              </a:rPr>
              <a:t>  1      1        1         0</a:t>
            </a:r>
            <a:endParaRPr sz="3200"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8822297" y="4298975"/>
            <a:ext cx="1934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6000">
                <a:latin typeface="Tahoma"/>
                <a:ea typeface="Tahoma"/>
                <a:cs typeface="Tahoma"/>
                <a:sym typeface="Tahoma"/>
              </a:rPr>
              <a:t>Dataloader sample</a:t>
            </a:r>
            <a:endParaRPr sz="6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Design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choices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838380" y="184101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Architecture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