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Lst>
  <p:sldSz cx="10058400" cy="7772400"/>
  <p:notesSz cx="10058400" cy="7772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661"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4"/>
          </a:xfrm>
          <a:prstGeom prst="rect">
            <a:avLst/>
          </a:prstGeom>
        </p:spPr>
        <p:txBody>
          <a:bodyPr wrap="square" lIns="0" tIns="0" rIns="0" bIns="0">
            <a:spAutoFit/>
          </a:bodyPr>
          <a:lstStyle>
            <a:lvl1pPr>
              <a:defRPr sz="2300" b="0" i="0">
                <a:solidFill>
                  <a:srgbClr val="1CACE4"/>
                </a:solidFill>
                <a:latin typeface="Franklin Gothic Medium"/>
                <a:cs typeface="Franklin Gothic Medium"/>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sz="2300" b="1" i="0">
                <a:solidFill>
                  <a:srgbClr val="3F3F3F"/>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0" i="0">
                <a:solidFill>
                  <a:srgbClr val="1CACE4"/>
                </a:solidFill>
                <a:latin typeface="Franklin Gothic Medium"/>
                <a:cs typeface="Franklin Gothic Medium"/>
              </a:defRPr>
            </a:lvl1pPr>
          </a:lstStyle>
          <a:p>
            <a:endParaRPr/>
          </a:p>
        </p:txBody>
      </p:sp>
      <p:sp>
        <p:nvSpPr>
          <p:cNvPr id="3" name="Holder 3"/>
          <p:cNvSpPr>
            <a:spLocks noGrp="1"/>
          </p:cNvSpPr>
          <p:nvPr>
            <p:ph type="body" idx="1"/>
          </p:nvPr>
        </p:nvSpPr>
        <p:spPr/>
        <p:txBody>
          <a:bodyPr lIns="0" tIns="0" rIns="0" bIns="0"/>
          <a:lstStyle>
            <a:lvl1pPr>
              <a:defRPr sz="2300" b="1" i="0">
                <a:solidFill>
                  <a:srgbClr val="3F3F3F"/>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0" i="0">
                <a:solidFill>
                  <a:srgbClr val="1CACE4"/>
                </a:solidFill>
                <a:latin typeface="Franklin Gothic Medium"/>
                <a:cs typeface="Franklin Gothic Medium"/>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8/4/2025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0" i="0">
                <a:solidFill>
                  <a:srgbClr val="1CACE4"/>
                </a:solidFill>
                <a:latin typeface="Franklin Gothic Medium"/>
                <a:cs typeface="Franklin Gothic Medium"/>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8/4/2025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8/4/2025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68808" y="1435608"/>
            <a:ext cx="3055620" cy="78105"/>
          </a:xfrm>
          <a:custGeom>
            <a:avLst/>
            <a:gdLst/>
            <a:ahLst/>
            <a:cxnLst/>
            <a:rect l="l" t="t" r="r" b="b"/>
            <a:pathLst>
              <a:path w="3055620" h="78105">
                <a:moveTo>
                  <a:pt x="3055619" y="77724"/>
                </a:moveTo>
                <a:lnTo>
                  <a:pt x="0" y="77724"/>
                </a:lnTo>
                <a:lnTo>
                  <a:pt x="0" y="0"/>
                </a:lnTo>
                <a:lnTo>
                  <a:pt x="3055619" y="0"/>
                </a:lnTo>
                <a:lnTo>
                  <a:pt x="3055619" y="77724"/>
                </a:lnTo>
                <a:close/>
              </a:path>
            </a:pathLst>
          </a:custGeom>
          <a:solidFill>
            <a:srgbClr val="465259"/>
          </a:solidFill>
        </p:spPr>
        <p:txBody>
          <a:bodyPr wrap="square" lIns="0" tIns="0" rIns="0" bIns="0" rtlCol="0"/>
          <a:lstStyle/>
          <a:p>
            <a:endParaRPr/>
          </a:p>
        </p:txBody>
      </p:sp>
      <p:sp>
        <p:nvSpPr>
          <p:cNvPr id="17" name="bg object 17"/>
          <p:cNvSpPr/>
          <p:nvPr/>
        </p:nvSpPr>
        <p:spPr>
          <a:xfrm>
            <a:off x="6635496" y="1432559"/>
            <a:ext cx="3055620" cy="81280"/>
          </a:xfrm>
          <a:custGeom>
            <a:avLst/>
            <a:gdLst/>
            <a:ahLst/>
            <a:cxnLst/>
            <a:rect l="l" t="t" r="r" b="b"/>
            <a:pathLst>
              <a:path w="3055620" h="81280">
                <a:moveTo>
                  <a:pt x="3055619" y="80772"/>
                </a:moveTo>
                <a:lnTo>
                  <a:pt x="0" y="80772"/>
                </a:lnTo>
                <a:lnTo>
                  <a:pt x="0" y="0"/>
                </a:lnTo>
                <a:lnTo>
                  <a:pt x="3055619" y="0"/>
                </a:lnTo>
                <a:lnTo>
                  <a:pt x="3055619" y="80772"/>
                </a:lnTo>
                <a:close/>
              </a:path>
            </a:pathLst>
          </a:custGeom>
          <a:solidFill>
            <a:srgbClr val="959EA7"/>
          </a:solidFill>
        </p:spPr>
        <p:txBody>
          <a:bodyPr wrap="square" lIns="0" tIns="0" rIns="0" bIns="0" rtlCol="0"/>
          <a:lstStyle/>
          <a:p>
            <a:endParaRPr/>
          </a:p>
        </p:txBody>
      </p:sp>
      <p:sp>
        <p:nvSpPr>
          <p:cNvPr id="18" name="bg object 18"/>
          <p:cNvSpPr/>
          <p:nvPr/>
        </p:nvSpPr>
        <p:spPr>
          <a:xfrm>
            <a:off x="3500627" y="1435608"/>
            <a:ext cx="3054350" cy="74930"/>
          </a:xfrm>
          <a:custGeom>
            <a:avLst/>
            <a:gdLst/>
            <a:ahLst/>
            <a:cxnLst/>
            <a:rect l="l" t="t" r="r" b="b"/>
            <a:pathLst>
              <a:path w="3054350" h="74930">
                <a:moveTo>
                  <a:pt x="3054095" y="74675"/>
                </a:moveTo>
                <a:lnTo>
                  <a:pt x="0" y="74675"/>
                </a:lnTo>
                <a:lnTo>
                  <a:pt x="0" y="0"/>
                </a:lnTo>
                <a:lnTo>
                  <a:pt x="3054095" y="0"/>
                </a:lnTo>
                <a:lnTo>
                  <a:pt x="3054095" y="74675"/>
                </a:lnTo>
                <a:close/>
              </a:path>
            </a:pathLst>
          </a:custGeom>
          <a:solidFill>
            <a:srgbClr val="1CACE4"/>
          </a:solidFill>
        </p:spPr>
        <p:txBody>
          <a:bodyPr wrap="square" lIns="0" tIns="0" rIns="0" bIns="0" rtlCol="0"/>
          <a:lstStyle/>
          <a:p>
            <a:endParaRPr/>
          </a:p>
        </p:txBody>
      </p:sp>
      <p:pic>
        <p:nvPicPr>
          <p:cNvPr id="19" name="bg object 19"/>
          <p:cNvPicPr/>
          <p:nvPr/>
        </p:nvPicPr>
        <p:blipFill>
          <a:blip r:embed="rId7" cstate="print"/>
          <a:stretch>
            <a:fillRect/>
          </a:stretch>
        </p:blipFill>
        <p:spPr>
          <a:xfrm>
            <a:off x="8645652" y="6365748"/>
            <a:ext cx="936147" cy="299527"/>
          </a:xfrm>
          <a:prstGeom prst="rect">
            <a:avLst/>
          </a:prstGeom>
        </p:spPr>
      </p:pic>
      <p:sp>
        <p:nvSpPr>
          <p:cNvPr id="2" name="Holder 2"/>
          <p:cNvSpPr>
            <a:spLocks noGrp="1"/>
          </p:cNvSpPr>
          <p:nvPr>
            <p:ph type="title"/>
          </p:nvPr>
        </p:nvSpPr>
        <p:spPr>
          <a:xfrm>
            <a:off x="505378" y="1509807"/>
            <a:ext cx="4928292" cy="649444"/>
          </a:xfrm>
          <a:prstGeom prst="rect">
            <a:avLst/>
          </a:prstGeom>
        </p:spPr>
        <p:txBody>
          <a:bodyPr wrap="square" lIns="0" tIns="0" rIns="0" bIns="0">
            <a:spAutoFit/>
          </a:bodyPr>
          <a:lstStyle>
            <a:lvl1pPr>
              <a:defRPr sz="2300" b="0" i="0">
                <a:solidFill>
                  <a:srgbClr val="1CACE4"/>
                </a:solidFill>
                <a:latin typeface="Franklin Gothic Medium"/>
                <a:cs typeface="Franklin Gothic Medium"/>
              </a:defRPr>
            </a:lvl1pPr>
          </a:lstStyle>
          <a:p>
            <a:endParaRPr/>
          </a:p>
        </p:txBody>
      </p:sp>
      <p:sp>
        <p:nvSpPr>
          <p:cNvPr id="3" name="Holder 3"/>
          <p:cNvSpPr>
            <a:spLocks noGrp="1"/>
          </p:cNvSpPr>
          <p:nvPr>
            <p:ph type="body" idx="1"/>
          </p:nvPr>
        </p:nvSpPr>
        <p:spPr>
          <a:xfrm>
            <a:off x="543524" y="2214784"/>
            <a:ext cx="8108315" cy="3909060"/>
          </a:xfrm>
          <a:prstGeom prst="rect">
            <a:avLst/>
          </a:prstGeom>
        </p:spPr>
        <p:txBody>
          <a:bodyPr wrap="square" lIns="0" tIns="0" rIns="0" bIns="0">
            <a:spAutoFit/>
          </a:bodyPr>
          <a:lstStyle>
            <a:lvl1pPr>
              <a:defRPr sz="2300" b="1" i="0">
                <a:solidFill>
                  <a:srgbClr val="3F3F3F"/>
                </a:solidFill>
                <a:latin typeface="Calibri"/>
                <a:cs typeface="Calibri"/>
              </a:defRPr>
            </a:lvl1pPr>
          </a:lstStyle>
          <a:p>
            <a:endParaRPr/>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8/4/2025</a:t>
            </a:fld>
            <a:endParaRPr lang="en-US"/>
          </a:p>
        </p:txBody>
      </p:sp>
      <p:sp>
        <p:nvSpPr>
          <p:cNvPr id="6" name="Holder 6"/>
          <p:cNvSpPr>
            <a:spLocks noGrp="1"/>
          </p:cNvSpPr>
          <p:nvPr>
            <p:ph type="sldNum" sz="quarter" idx="7"/>
          </p:nvPr>
        </p:nvSpPr>
        <p:spPr>
          <a:xfrm>
            <a:off x="7242048" y="7228332"/>
            <a:ext cx="2313432"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74443" y="2853872"/>
            <a:ext cx="4841240" cy="479425"/>
          </a:xfrm>
          <a:prstGeom prst="rect">
            <a:avLst/>
          </a:prstGeom>
        </p:spPr>
        <p:txBody>
          <a:bodyPr vert="horz" wrap="square" lIns="0" tIns="15875" rIns="0" bIns="0" rtlCol="0">
            <a:spAutoFit/>
          </a:bodyPr>
          <a:lstStyle/>
          <a:p>
            <a:pPr marL="12700">
              <a:lnSpc>
                <a:spcPct val="100000"/>
              </a:lnSpc>
              <a:spcBef>
                <a:spcPts val="125"/>
              </a:spcBef>
            </a:pPr>
            <a:r>
              <a:rPr sz="2950" b="1" spc="-10" dirty="0">
                <a:solidFill>
                  <a:srgbClr val="1CACE4"/>
                </a:solidFill>
                <a:latin typeface="Arial"/>
                <a:cs typeface="Arial"/>
              </a:rPr>
              <a:t>TRAVEL</a:t>
            </a:r>
            <a:r>
              <a:rPr sz="2950" b="1" spc="-75" dirty="0">
                <a:solidFill>
                  <a:srgbClr val="1CACE4"/>
                </a:solidFill>
                <a:latin typeface="Arial"/>
                <a:cs typeface="Arial"/>
              </a:rPr>
              <a:t> </a:t>
            </a:r>
            <a:r>
              <a:rPr sz="2950" b="1" dirty="0">
                <a:solidFill>
                  <a:srgbClr val="1CACE4"/>
                </a:solidFill>
                <a:latin typeface="Arial"/>
                <a:cs typeface="Arial"/>
              </a:rPr>
              <a:t>PLANNER</a:t>
            </a:r>
            <a:r>
              <a:rPr sz="2950" b="1" spc="-130" dirty="0">
                <a:solidFill>
                  <a:srgbClr val="1CACE4"/>
                </a:solidFill>
                <a:latin typeface="Arial"/>
                <a:cs typeface="Arial"/>
              </a:rPr>
              <a:t> </a:t>
            </a:r>
            <a:r>
              <a:rPr sz="2950" b="1" spc="-10" dirty="0">
                <a:solidFill>
                  <a:srgbClr val="1CACE4"/>
                </a:solidFill>
                <a:latin typeface="Arial"/>
                <a:cs typeface="Arial"/>
              </a:rPr>
              <a:t>AGENT</a:t>
            </a:r>
            <a:endParaRPr sz="2950" dirty="0">
              <a:latin typeface="Arial"/>
              <a:cs typeface="Arial"/>
            </a:endParaRPr>
          </a:p>
        </p:txBody>
      </p:sp>
      <p:sp>
        <p:nvSpPr>
          <p:cNvPr id="3" name="object 3"/>
          <p:cNvSpPr txBox="1">
            <a:spLocks noGrp="1"/>
          </p:cNvSpPr>
          <p:nvPr>
            <p:ph type="title"/>
          </p:nvPr>
        </p:nvSpPr>
        <p:spPr>
          <a:xfrm>
            <a:off x="2706050" y="1927276"/>
            <a:ext cx="4545330" cy="427990"/>
          </a:xfrm>
          <a:prstGeom prst="rect">
            <a:avLst/>
          </a:prstGeom>
        </p:spPr>
        <p:txBody>
          <a:bodyPr vert="horz" wrap="square" lIns="0" tIns="11430" rIns="0" bIns="0" rtlCol="0">
            <a:spAutoFit/>
          </a:bodyPr>
          <a:lstStyle/>
          <a:p>
            <a:pPr marL="12700">
              <a:lnSpc>
                <a:spcPct val="100000"/>
              </a:lnSpc>
              <a:spcBef>
                <a:spcPts val="90"/>
              </a:spcBef>
            </a:pPr>
            <a:r>
              <a:rPr lang="en-US" sz="2650" b="1" dirty="0">
                <a:solidFill>
                  <a:srgbClr val="1382AC"/>
                </a:solidFill>
                <a:latin typeface="Arial"/>
                <a:cs typeface="Arial"/>
              </a:rPr>
              <a:t>      </a:t>
            </a:r>
            <a:r>
              <a:rPr sz="2650" b="1" dirty="0">
                <a:solidFill>
                  <a:srgbClr val="1382AC"/>
                </a:solidFill>
                <a:latin typeface="Arial"/>
                <a:cs typeface="Arial"/>
              </a:rPr>
              <a:t>IBM</a:t>
            </a:r>
            <a:r>
              <a:rPr sz="2650" b="1" spc="-85" dirty="0">
                <a:solidFill>
                  <a:srgbClr val="1382AC"/>
                </a:solidFill>
                <a:latin typeface="Arial"/>
                <a:cs typeface="Arial"/>
              </a:rPr>
              <a:t> </a:t>
            </a:r>
            <a:r>
              <a:rPr lang="en-US" sz="2650" b="1" spc="-30" dirty="0">
                <a:solidFill>
                  <a:srgbClr val="1382AC"/>
                </a:solidFill>
                <a:latin typeface="Arial"/>
                <a:cs typeface="Arial"/>
              </a:rPr>
              <a:t>AICTE</a:t>
            </a:r>
            <a:r>
              <a:rPr sz="2650" b="1" spc="-80" dirty="0">
                <a:solidFill>
                  <a:srgbClr val="1382AC"/>
                </a:solidFill>
                <a:latin typeface="Arial"/>
                <a:cs typeface="Arial"/>
              </a:rPr>
              <a:t> </a:t>
            </a:r>
            <a:r>
              <a:rPr sz="2650" b="1" spc="-10" dirty="0">
                <a:solidFill>
                  <a:srgbClr val="1382AC"/>
                </a:solidFill>
                <a:latin typeface="Arial"/>
                <a:cs typeface="Arial"/>
              </a:rPr>
              <a:t>PROJECT</a:t>
            </a:r>
            <a:endParaRPr sz="2650" dirty="0">
              <a:latin typeface="Arial"/>
              <a:cs typeface="Arial"/>
            </a:endParaRPr>
          </a:p>
        </p:txBody>
      </p:sp>
      <p:sp>
        <p:nvSpPr>
          <p:cNvPr id="4" name="object 4"/>
          <p:cNvSpPr txBox="1"/>
          <p:nvPr/>
        </p:nvSpPr>
        <p:spPr>
          <a:xfrm>
            <a:off x="368808" y="3604258"/>
            <a:ext cx="9384792" cy="761747"/>
          </a:xfrm>
          <a:prstGeom prst="rect">
            <a:avLst/>
          </a:prstGeom>
          <a:solidFill>
            <a:srgbClr val="465259"/>
          </a:solidFill>
        </p:spPr>
        <p:txBody>
          <a:bodyPr vert="horz" wrap="square" lIns="0" tIns="0" rIns="0" bIns="0" rtlCol="0">
            <a:spAutoFit/>
          </a:bodyPr>
          <a:lstStyle/>
          <a:p>
            <a:pPr marL="1333500" marR="2499360">
              <a:lnSpc>
                <a:spcPct val="100000"/>
              </a:lnSpc>
            </a:pPr>
            <a:r>
              <a:rPr sz="1650" b="1" dirty="0">
                <a:solidFill>
                  <a:srgbClr val="1382AC"/>
                </a:solidFill>
                <a:latin typeface="Arial"/>
                <a:cs typeface="Arial"/>
              </a:rPr>
              <a:t>Presented</a:t>
            </a:r>
            <a:r>
              <a:rPr sz="1650" b="1" spc="-75" dirty="0">
                <a:solidFill>
                  <a:srgbClr val="1382AC"/>
                </a:solidFill>
                <a:latin typeface="Arial"/>
                <a:cs typeface="Arial"/>
              </a:rPr>
              <a:t> </a:t>
            </a:r>
            <a:r>
              <a:rPr sz="1650" b="1" dirty="0">
                <a:solidFill>
                  <a:srgbClr val="1382AC"/>
                </a:solidFill>
                <a:latin typeface="Arial"/>
                <a:cs typeface="Arial"/>
              </a:rPr>
              <a:t>By:</a:t>
            </a:r>
            <a:r>
              <a:rPr sz="1650" b="1" spc="-25" dirty="0">
                <a:solidFill>
                  <a:srgbClr val="1382AC"/>
                </a:solidFill>
                <a:latin typeface="Arial"/>
                <a:cs typeface="Arial"/>
              </a:rPr>
              <a:t> </a:t>
            </a:r>
            <a:r>
              <a:rPr lang="en-US" sz="1650" b="1" spc="-25" dirty="0">
                <a:solidFill>
                  <a:srgbClr val="1382AC"/>
                </a:solidFill>
                <a:latin typeface="Arial"/>
                <a:cs typeface="Arial"/>
              </a:rPr>
              <a:t>PATHIKRIT PACHAL</a:t>
            </a:r>
            <a:r>
              <a:rPr sz="1650" b="1" spc="-10" dirty="0">
                <a:solidFill>
                  <a:srgbClr val="1382AC"/>
                </a:solidFill>
                <a:latin typeface="Arial"/>
                <a:cs typeface="Arial"/>
              </a:rPr>
              <a:t> </a:t>
            </a:r>
            <a:endParaRPr lang="en-US" sz="1650" b="1" spc="-10" dirty="0">
              <a:solidFill>
                <a:srgbClr val="1382AC"/>
              </a:solidFill>
              <a:latin typeface="Arial"/>
              <a:cs typeface="Arial"/>
            </a:endParaRPr>
          </a:p>
          <a:p>
            <a:pPr marL="1333500" marR="2499360">
              <a:lnSpc>
                <a:spcPct val="100000"/>
              </a:lnSpc>
            </a:pPr>
            <a:r>
              <a:rPr sz="1650" b="1" dirty="0">
                <a:solidFill>
                  <a:srgbClr val="1382AC"/>
                </a:solidFill>
                <a:latin typeface="Arial"/>
                <a:cs typeface="Arial"/>
              </a:rPr>
              <a:t>Student</a:t>
            </a:r>
            <a:r>
              <a:rPr sz="1650" b="1" spc="-30" dirty="0">
                <a:solidFill>
                  <a:srgbClr val="1382AC"/>
                </a:solidFill>
                <a:latin typeface="Arial"/>
                <a:cs typeface="Arial"/>
              </a:rPr>
              <a:t> </a:t>
            </a:r>
            <a:r>
              <a:rPr sz="1650" b="1" dirty="0">
                <a:solidFill>
                  <a:srgbClr val="1382AC"/>
                </a:solidFill>
                <a:latin typeface="Arial"/>
                <a:cs typeface="Arial"/>
              </a:rPr>
              <a:t>name</a:t>
            </a:r>
            <a:r>
              <a:rPr sz="1650" b="1" spc="-55" dirty="0">
                <a:solidFill>
                  <a:srgbClr val="1382AC"/>
                </a:solidFill>
                <a:latin typeface="Arial"/>
                <a:cs typeface="Arial"/>
              </a:rPr>
              <a:t> </a:t>
            </a:r>
            <a:r>
              <a:rPr sz="1650" b="1" dirty="0">
                <a:solidFill>
                  <a:srgbClr val="1382AC"/>
                </a:solidFill>
                <a:latin typeface="Arial"/>
                <a:cs typeface="Arial"/>
              </a:rPr>
              <a:t>:</a:t>
            </a:r>
            <a:r>
              <a:rPr sz="1650" b="1" spc="-45" dirty="0">
                <a:solidFill>
                  <a:srgbClr val="1382AC"/>
                </a:solidFill>
                <a:latin typeface="Arial"/>
                <a:cs typeface="Arial"/>
              </a:rPr>
              <a:t> </a:t>
            </a:r>
            <a:r>
              <a:rPr lang="en-US" sz="1650" b="1" spc="-45" dirty="0">
                <a:solidFill>
                  <a:srgbClr val="1382AC"/>
                </a:solidFill>
                <a:latin typeface="Arial"/>
                <a:cs typeface="Arial"/>
              </a:rPr>
              <a:t>PATHIKRIT PACHAL</a:t>
            </a:r>
            <a:endParaRPr sz="1650" dirty="0">
              <a:latin typeface="Arial"/>
              <a:cs typeface="Arial"/>
            </a:endParaRPr>
          </a:p>
          <a:p>
            <a:pPr marL="1333500" marR="924560">
              <a:lnSpc>
                <a:spcPct val="100000"/>
              </a:lnSpc>
            </a:pPr>
            <a:r>
              <a:rPr sz="1650" b="1" dirty="0">
                <a:solidFill>
                  <a:srgbClr val="1382AC"/>
                </a:solidFill>
                <a:latin typeface="Arial"/>
                <a:cs typeface="Arial"/>
              </a:rPr>
              <a:t>College</a:t>
            </a:r>
            <a:r>
              <a:rPr sz="1650" b="1" spc="-30" dirty="0">
                <a:solidFill>
                  <a:srgbClr val="1382AC"/>
                </a:solidFill>
                <a:latin typeface="Arial"/>
                <a:cs typeface="Arial"/>
              </a:rPr>
              <a:t> </a:t>
            </a:r>
            <a:r>
              <a:rPr sz="1650" b="1" dirty="0">
                <a:solidFill>
                  <a:srgbClr val="1382AC"/>
                </a:solidFill>
                <a:latin typeface="Arial"/>
                <a:cs typeface="Arial"/>
              </a:rPr>
              <a:t>Name</a:t>
            </a:r>
            <a:r>
              <a:rPr sz="1650" b="1" spc="-60" dirty="0">
                <a:solidFill>
                  <a:srgbClr val="1382AC"/>
                </a:solidFill>
                <a:latin typeface="Arial"/>
                <a:cs typeface="Arial"/>
              </a:rPr>
              <a:t> </a:t>
            </a:r>
            <a:r>
              <a:rPr sz="1650" b="1" dirty="0">
                <a:solidFill>
                  <a:srgbClr val="1382AC"/>
                </a:solidFill>
                <a:latin typeface="Arial"/>
                <a:cs typeface="Arial"/>
              </a:rPr>
              <a:t>&amp;</a:t>
            </a:r>
            <a:r>
              <a:rPr sz="1650" b="1" spc="-25" dirty="0">
                <a:solidFill>
                  <a:srgbClr val="1382AC"/>
                </a:solidFill>
                <a:latin typeface="Arial"/>
                <a:cs typeface="Arial"/>
              </a:rPr>
              <a:t> </a:t>
            </a:r>
            <a:r>
              <a:rPr sz="1650" b="1" dirty="0">
                <a:solidFill>
                  <a:srgbClr val="1382AC"/>
                </a:solidFill>
                <a:latin typeface="Arial"/>
                <a:cs typeface="Arial"/>
              </a:rPr>
              <a:t>Department</a:t>
            </a:r>
            <a:r>
              <a:rPr sz="1650" b="1" spc="-70" dirty="0">
                <a:solidFill>
                  <a:srgbClr val="1382AC"/>
                </a:solidFill>
                <a:latin typeface="Arial"/>
                <a:cs typeface="Arial"/>
              </a:rPr>
              <a:t> </a:t>
            </a:r>
            <a:r>
              <a:rPr sz="1650" b="1" dirty="0">
                <a:solidFill>
                  <a:srgbClr val="1382AC"/>
                </a:solidFill>
                <a:latin typeface="Arial"/>
                <a:cs typeface="Arial"/>
              </a:rPr>
              <a:t>:</a:t>
            </a:r>
            <a:r>
              <a:rPr sz="1650" b="1" spc="-25" dirty="0">
                <a:solidFill>
                  <a:srgbClr val="1382AC"/>
                </a:solidFill>
                <a:latin typeface="Arial"/>
                <a:cs typeface="Arial"/>
              </a:rPr>
              <a:t> </a:t>
            </a:r>
            <a:r>
              <a:rPr lang="en-US" sz="1650" b="1" spc="-25" dirty="0">
                <a:solidFill>
                  <a:srgbClr val="1382AC"/>
                </a:solidFill>
                <a:latin typeface="Arial"/>
                <a:cs typeface="Arial"/>
              </a:rPr>
              <a:t>ACADEMY OF</a:t>
            </a:r>
            <a:r>
              <a:rPr sz="1650" b="1" spc="-50" dirty="0">
                <a:solidFill>
                  <a:srgbClr val="1382AC"/>
                </a:solidFill>
                <a:latin typeface="Arial"/>
                <a:cs typeface="Arial"/>
              </a:rPr>
              <a:t> </a:t>
            </a:r>
            <a:r>
              <a:rPr sz="1650" b="1" dirty="0">
                <a:solidFill>
                  <a:srgbClr val="1382AC"/>
                </a:solidFill>
                <a:latin typeface="Arial"/>
                <a:cs typeface="Arial"/>
              </a:rPr>
              <a:t>TECHNOLOGY</a:t>
            </a:r>
            <a:r>
              <a:rPr sz="1650" b="1" spc="-90" dirty="0">
                <a:solidFill>
                  <a:srgbClr val="1382AC"/>
                </a:solidFill>
                <a:latin typeface="Arial"/>
                <a:cs typeface="Arial"/>
              </a:rPr>
              <a:t> </a:t>
            </a:r>
            <a:r>
              <a:rPr sz="1650" b="1" dirty="0">
                <a:solidFill>
                  <a:srgbClr val="1382AC"/>
                </a:solidFill>
                <a:latin typeface="Arial"/>
                <a:cs typeface="Arial"/>
              </a:rPr>
              <a:t>–</a:t>
            </a:r>
            <a:r>
              <a:rPr sz="1650" b="1" spc="-35" dirty="0">
                <a:solidFill>
                  <a:srgbClr val="1382AC"/>
                </a:solidFill>
                <a:latin typeface="Arial"/>
                <a:cs typeface="Arial"/>
              </a:rPr>
              <a:t> </a:t>
            </a:r>
            <a:r>
              <a:rPr lang="en-US" sz="1650" b="1" spc="-20" dirty="0">
                <a:solidFill>
                  <a:srgbClr val="1382AC"/>
                </a:solidFill>
                <a:latin typeface="Arial"/>
                <a:cs typeface="Arial"/>
              </a:rPr>
              <a:t>EC</a:t>
            </a:r>
            <a:r>
              <a:rPr sz="1650" b="1" spc="-20" dirty="0">
                <a:solidFill>
                  <a:srgbClr val="1382AC"/>
                </a:solidFill>
                <a:latin typeface="Arial"/>
                <a:cs typeface="Arial"/>
              </a:rPr>
              <a:t>E.</a:t>
            </a:r>
            <a:endParaRPr sz="165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8558" rIns="0" bIns="0" rtlCol="0">
            <a:spAutoFit/>
          </a:bodyPr>
          <a:lstStyle/>
          <a:p>
            <a:pPr marL="50800">
              <a:lnSpc>
                <a:spcPct val="100000"/>
              </a:lnSpc>
              <a:spcBef>
                <a:spcPts val="114"/>
              </a:spcBef>
            </a:pPr>
            <a:r>
              <a:rPr spc="70" dirty="0"/>
              <a:t>QUICK</a:t>
            </a:r>
            <a:r>
              <a:rPr spc="80" dirty="0"/>
              <a:t> </a:t>
            </a:r>
            <a:r>
              <a:rPr dirty="0"/>
              <a:t>START</a:t>
            </a:r>
            <a:r>
              <a:rPr spc="110" dirty="0"/>
              <a:t> </a:t>
            </a:r>
            <a:r>
              <a:rPr dirty="0"/>
              <a:t>QUESTIONS</a:t>
            </a:r>
            <a:r>
              <a:rPr spc="80" dirty="0"/>
              <a:t> </a:t>
            </a:r>
            <a:r>
              <a:rPr spc="-10" dirty="0"/>
              <a:t>PREVIEW</a:t>
            </a:r>
          </a:p>
        </p:txBody>
      </p:sp>
      <p:pic>
        <p:nvPicPr>
          <p:cNvPr id="3" name="object 3"/>
          <p:cNvPicPr/>
          <p:nvPr/>
        </p:nvPicPr>
        <p:blipFill>
          <a:blip r:embed="rId2">
            <a:extLst>
              <a:ext uri="{28A0092B-C50C-407E-A947-70E740481C1C}">
                <a14:useLocalDpi xmlns:a14="http://schemas.microsoft.com/office/drawing/2010/main" val="0"/>
              </a:ext>
            </a:extLst>
          </a:blip>
          <a:srcRect/>
          <a:stretch/>
        </p:blipFill>
        <p:spPr>
          <a:xfrm>
            <a:off x="609600" y="2159251"/>
            <a:ext cx="8575880" cy="386486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8558" rIns="0" bIns="0" rtlCol="0">
            <a:spAutoFit/>
          </a:bodyPr>
          <a:lstStyle/>
          <a:p>
            <a:pPr marL="50800">
              <a:lnSpc>
                <a:spcPct val="100000"/>
              </a:lnSpc>
              <a:spcBef>
                <a:spcPts val="114"/>
              </a:spcBef>
            </a:pPr>
            <a:r>
              <a:rPr dirty="0"/>
              <a:t>TOOLS</a:t>
            </a:r>
            <a:r>
              <a:rPr spc="5" dirty="0"/>
              <a:t> </a:t>
            </a:r>
            <a:r>
              <a:rPr spc="55" dirty="0"/>
              <a:t>USED</a:t>
            </a:r>
            <a:r>
              <a:rPr spc="-10" dirty="0"/>
              <a:t> </a:t>
            </a:r>
            <a:r>
              <a:rPr dirty="0"/>
              <a:t>&amp;</a:t>
            </a:r>
            <a:r>
              <a:rPr spc="15" dirty="0"/>
              <a:t> </a:t>
            </a:r>
            <a:r>
              <a:rPr spc="-10" dirty="0"/>
              <a:t>TESTING</a:t>
            </a:r>
          </a:p>
        </p:txBody>
      </p:sp>
      <p:pic>
        <p:nvPicPr>
          <p:cNvPr id="3" name="object 3"/>
          <p:cNvPicPr/>
          <p:nvPr/>
        </p:nvPicPr>
        <p:blipFill>
          <a:blip r:embed="rId2">
            <a:extLst>
              <a:ext uri="{28A0092B-C50C-407E-A947-70E740481C1C}">
                <a14:useLocalDpi xmlns:a14="http://schemas.microsoft.com/office/drawing/2010/main" val="0"/>
              </a:ext>
            </a:extLst>
          </a:blip>
          <a:srcRect/>
          <a:stretch/>
        </p:blipFill>
        <p:spPr>
          <a:xfrm>
            <a:off x="742021" y="2276855"/>
            <a:ext cx="8575880" cy="386486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8558" rIns="0" bIns="0" rtlCol="0">
            <a:spAutoFit/>
          </a:bodyPr>
          <a:lstStyle/>
          <a:p>
            <a:pPr marL="50800">
              <a:lnSpc>
                <a:spcPct val="100000"/>
              </a:lnSpc>
              <a:spcBef>
                <a:spcPts val="114"/>
              </a:spcBef>
            </a:pPr>
            <a:r>
              <a:rPr dirty="0"/>
              <a:t>DEPLOYMENT</a:t>
            </a:r>
            <a:r>
              <a:rPr spc="80" dirty="0"/>
              <a:t> </a:t>
            </a:r>
            <a:r>
              <a:rPr dirty="0"/>
              <a:t>&amp;</a:t>
            </a:r>
            <a:r>
              <a:rPr spc="60" dirty="0"/>
              <a:t> </a:t>
            </a:r>
            <a:r>
              <a:rPr spc="-10" dirty="0"/>
              <a:t>PREVIEW</a:t>
            </a:r>
          </a:p>
        </p:txBody>
      </p:sp>
      <p:pic>
        <p:nvPicPr>
          <p:cNvPr id="3" name="object 3"/>
          <p:cNvPicPr/>
          <p:nvPr/>
        </p:nvPicPr>
        <p:blipFill>
          <a:blip r:embed="rId2">
            <a:extLst>
              <a:ext uri="{28A0092B-C50C-407E-A947-70E740481C1C}">
                <a14:useLocalDpi xmlns:a14="http://schemas.microsoft.com/office/drawing/2010/main" val="0"/>
              </a:ext>
            </a:extLst>
          </a:blip>
          <a:srcRect/>
          <a:stretch/>
        </p:blipFill>
        <p:spPr>
          <a:xfrm>
            <a:off x="774191" y="2291353"/>
            <a:ext cx="8511539" cy="383586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8558" rIns="0" bIns="0" rtlCol="0">
            <a:spAutoFit/>
          </a:bodyPr>
          <a:lstStyle/>
          <a:p>
            <a:pPr marL="50800">
              <a:lnSpc>
                <a:spcPct val="100000"/>
              </a:lnSpc>
              <a:spcBef>
                <a:spcPts val="114"/>
              </a:spcBef>
            </a:pPr>
            <a:r>
              <a:rPr dirty="0"/>
              <a:t>API</a:t>
            </a:r>
            <a:r>
              <a:rPr spc="40" dirty="0"/>
              <a:t> </a:t>
            </a:r>
            <a:r>
              <a:rPr spc="60" dirty="0"/>
              <a:t>REFERENCE</a:t>
            </a:r>
            <a:r>
              <a:rPr spc="15" dirty="0"/>
              <a:t> </a:t>
            </a:r>
            <a:r>
              <a:rPr spc="50" dirty="0"/>
              <a:t>AFTER</a:t>
            </a:r>
            <a:r>
              <a:rPr spc="25" dirty="0"/>
              <a:t> </a:t>
            </a:r>
            <a:r>
              <a:rPr spc="-10" dirty="0"/>
              <a:t>DEPLOYMENT</a:t>
            </a:r>
          </a:p>
        </p:txBody>
      </p:sp>
      <p:pic>
        <p:nvPicPr>
          <p:cNvPr id="3" name="object 3"/>
          <p:cNvPicPr/>
          <p:nvPr/>
        </p:nvPicPr>
        <p:blipFill>
          <a:blip r:embed="rId2">
            <a:extLst>
              <a:ext uri="{28A0092B-C50C-407E-A947-70E740481C1C}">
                <a14:useLocalDpi xmlns:a14="http://schemas.microsoft.com/office/drawing/2010/main" val="0"/>
              </a:ext>
            </a:extLst>
          </a:blip>
          <a:srcRect/>
          <a:stretch/>
        </p:blipFill>
        <p:spPr>
          <a:xfrm>
            <a:off x="737866" y="2193037"/>
            <a:ext cx="8575880" cy="382676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8558" rIns="0" bIns="0" rtlCol="0">
            <a:spAutoFit/>
          </a:bodyPr>
          <a:lstStyle/>
          <a:p>
            <a:pPr marL="50800">
              <a:lnSpc>
                <a:spcPct val="100000"/>
              </a:lnSpc>
              <a:spcBef>
                <a:spcPts val="114"/>
              </a:spcBef>
            </a:pPr>
            <a:r>
              <a:rPr spc="50" dirty="0"/>
              <a:t>RESOURCES</a:t>
            </a:r>
            <a:r>
              <a:rPr spc="-10" dirty="0"/>
              <a:t> </a:t>
            </a:r>
            <a:r>
              <a:rPr spc="-20" dirty="0"/>
              <a:t>LIST</a:t>
            </a:r>
          </a:p>
        </p:txBody>
      </p:sp>
      <p:pic>
        <p:nvPicPr>
          <p:cNvPr id="3" name="object 3"/>
          <p:cNvPicPr/>
          <p:nvPr/>
        </p:nvPicPr>
        <p:blipFill>
          <a:blip r:embed="rId2">
            <a:extLst>
              <a:ext uri="{28A0092B-C50C-407E-A947-70E740481C1C}">
                <a14:useLocalDpi xmlns:a14="http://schemas.microsoft.com/office/drawing/2010/main" val="0"/>
              </a:ext>
            </a:extLst>
          </a:blip>
          <a:srcRect/>
          <a:stretch/>
        </p:blipFill>
        <p:spPr>
          <a:xfrm>
            <a:off x="741259" y="2185416"/>
            <a:ext cx="8575882" cy="386486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8558" rIns="0" bIns="0" rtlCol="0">
            <a:spAutoFit/>
          </a:bodyPr>
          <a:lstStyle/>
          <a:p>
            <a:pPr marL="50800">
              <a:lnSpc>
                <a:spcPct val="100000"/>
              </a:lnSpc>
              <a:spcBef>
                <a:spcPts val="114"/>
              </a:spcBef>
            </a:pPr>
            <a:r>
              <a:rPr spc="-10" dirty="0"/>
              <a:t>RESULTS</a:t>
            </a:r>
          </a:p>
        </p:txBody>
      </p:sp>
      <p:pic>
        <p:nvPicPr>
          <p:cNvPr id="3" name="object 3"/>
          <p:cNvPicPr/>
          <p:nvPr/>
        </p:nvPicPr>
        <p:blipFill>
          <a:blip r:embed="rId2">
            <a:extLst>
              <a:ext uri="{28A0092B-C50C-407E-A947-70E740481C1C}">
                <a14:useLocalDpi xmlns:a14="http://schemas.microsoft.com/office/drawing/2010/main" val="0"/>
              </a:ext>
            </a:extLst>
          </a:blip>
          <a:srcRect/>
          <a:stretch/>
        </p:blipFill>
        <p:spPr>
          <a:xfrm>
            <a:off x="3259835" y="1918616"/>
            <a:ext cx="4837175" cy="426435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8558" rIns="0" bIns="0" rtlCol="0">
            <a:spAutoFit/>
          </a:bodyPr>
          <a:lstStyle/>
          <a:p>
            <a:pPr marL="50800">
              <a:lnSpc>
                <a:spcPct val="100000"/>
              </a:lnSpc>
              <a:spcBef>
                <a:spcPts val="114"/>
              </a:spcBef>
            </a:pPr>
            <a:r>
              <a:rPr spc="-10" dirty="0"/>
              <a:t>RESULTS</a:t>
            </a:r>
          </a:p>
        </p:txBody>
      </p:sp>
      <p:pic>
        <p:nvPicPr>
          <p:cNvPr id="3" name="object 3"/>
          <p:cNvPicPr/>
          <p:nvPr/>
        </p:nvPicPr>
        <p:blipFill>
          <a:blip r:embed="rId2">
            <a:extLst>
              <a:ext uri="{28A0092B-C50C-407E-A947-70E740481C1C}">
                <a14:useLocalDpi xmlns:a14="http://schemas.microsoft.com/office/drawing/2010/main" val="0"/>
              </a:ext>
            </a:extLst>
          </a:blip>
          <a:srcRect/>
          <a:stretch/>
        </p:blipFill>
        <p:spPr>
          <a:xfrm>
            <a:off x="3396996" y="2346062"/>
            <a:ext cx="4168139" cy="372644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8558" rIns="0" bIns="0" rtlCol="0">
            <a:spAutoFit/>
          </a:bodyPr>
          <a:lstStyle/>
          <a:p>
            <a:pPr marL="50800">
              <a:lnSpc>
                <a:spcPct val="100000"/>
              </a:lnSpc>
              <a:spcBef>
                <a:spcPts val="114"/>
              </a:spcBef>
            </a:pPr>
            <a:r>
              <a:rPr spc="-10" dirty="0"/>
              <a:t>RESULTS</a:t>
            </a:r>
          </a:p>
        </p:txBody>
      </p:sp>
      <p:pic>
        <p:nvPicPr>
          <p:cNvPr id="4" name="Picture 3">
            <a:extLst>
              <a:ext uri="{FF2B5EF4-FFF2-40B4-BE49-F238E27FC236}">
                <a16:creationId xmlns:a16="http://schemas.microsoft.com/office/drawing/2014/main" id="{3729F7B2-5E40-8453-814D-73660CDA745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83755" y="2159251"/>
            <a:ext cx="5105127" cy="510512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3524" y="1663761"/>
            <a:ext cx="8948420" cy="4409091"/>
          </a:xfrm>
          <a:prstGeom prst="rect">
            <a:avLst/>
          </a:prstGeom>
        </p:spPr>
        <p:txBody>
          <a:bodyPr vert="horz" wrap="square" lIns="0" tIns="14604" rIns="0" bIns="0" rtlCol="0">
            <a:spAutoFit/>
          </a:bodyPr>
          <a:lstStyle/>
          <a:p>
            <a:pPr marL="12700">
              <a:lnSpc>
                <a:spcPct val="100000"/>
              </a:lnSpc>
              <a:spcBef>
                <a:spcPts val="114"/>
              </a:spcBef>
            </a:pPr>
            <a:r>
              <a:rPr sz="2300" spc="-10" dirty="0">
                <a:solidFill>
                  <a:srgbClr val="1CACE4"/>
                </a:solidFill>
                <a:latin typeface="Franklin Gothic Medium"/>
                <a:cs typeface="Franklin Gothic Medium"/>
              </a:rPr>
              <a:t>CONCLUSION</a:t>
            </a:r>
            <a:endParaRPr sz="2300" dirty="0">
              <a:latin typeface="Franklin Gothic Medium"/>
              <a:cs typeface="Franklin Gothic Medium"/>
            </a:endParaRPr>
          </a:p>
          <a:p>
            <a:pPr>
              <a:lnSpc>
                <a:spcPct val="100000"/>
              </a:lnSpc>
              <a:spcBef>
                <a:spcPts val="1450"/>
              </a:spcBef>
            </a:pPr>
            <a:endParaRPr sz="2300" dirty="0">
              <a:latin typeface="Franklin Gothic Medium"/>
              <a:cs typeface="Franklin Gothic Medium"/>
            </a:endParaRPr>
          </a:p>
          <a:p>
            <a:pPr marL="262890" marR="5080" indent="-250825">
              <a:lnSpc>
                <a:spcPct val="110400"/>
              </a:lnSpc>
              <a:buClr>
                <a:srgbClr val="1CACE4"/>
              </a:buClr>
              <a:buSzPct val="91304"/>
              <a:buFont typeface="Times New Roman"/>
              <a:buChar char="▪"/>
              <a:tabLst>
                <a:tab pos="264160" algn="l"/>
              </a:tabLst>
            </a:pPr>
            <a:r>
              <a:rPr lang="en-US" sz="2400" dirty="0"/>
              <a:t>The AI Travel Planner simplifies the often over whelming task of organizing a trip.</a:t>
            </a:r>
            <a:endParaRPr lang="en-US" sz="2300" dirty="0">
              <a:latin typeface="Calibri"/>
              <a:cs typeface="Calibri"/>
            </a:endParaRPr>
          </a:p>
          <a:p>
            <a:pPr marL="262890" marR="314960" indent="-250825">
              <a:lnSpc>
                <a:spcPct val="110400"/>
              </a:lnSpc>
              <a:spcBef>
                <a:spcPts val="1045"/>
              </a:spcBef>
              <a:buClr>
                <a:srgbClr val="1CACE4"/>
              </a:buClr>
              <a:buSzPct val="91304"/>
              <a:buFont typeface="Times New Roman"/>
              <a:buChar char="▪"/>
              <a:tabLst>
                <a:tab pos="264160" algn="l"/>
              </a:tabLst>
            </a:pPr>
            <a:r>
              <a:rPr lang="en-US" sz="2400" dirty="0"/>
              <a:t>By harnessing the capabilities of IBM Cloud’s AI tools, it provides users with smart, responsive, and customized travel assistance in real time.</a:t>
            </a:r>
            <a:endParaRPr sz="2300" dirty="0">
              <a:latin typeface="Calibri"/>
              <a:cs typeface="Calibri"/>
            </a:endParaRPr>
          </a:p>
          <a:p>
            <a:pPr marL="262890" marR="666115" indent="-250825">
              <a:lnSpc>
                <a:spcPct val="110400"/>
              </a:lnSpc>
              <a:spcBef>
                <a:spcPts val="1055"/>
              </a:spcBef>
              <a:buClr>
                <a:srgbClr val="1CACE4"/>
              </a:buClr>
              <a:buSzPct val="91304"/>
              <a:buFont typeface="Times New Roman"/>
              <a:buChar char="▪"/>
              <a:tabLst>
                <a:tab pos="264160" algn="l"/>
              </a:tabLst>
            </a:pPr>
            <a:r>
              <a:rPr lang="en-US" sz="2400" dirty="0"/>
              <a:t>This solution demonstrates how AI can be effectively applied to real-world travel logistics while maintaining a smooth and user-centric experience.</a:t>
            </a:r>
            <a:endParaRPr sz="2300" dirty="0">
              <a:latin typeface="Calibri"/>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8558" rIns="0" bIns="0" rtlCol="0">
            <a:spAutoFit/>
          </a:bodyPr>
          <a:lstStyle/>
          <a:p>
            <a:pPr marL="50800">
              <a:lnSpc>
                <a:spcPct val="100000"/>
              </a:lnSpc>
              <a:spcBef>
                <a:spcPts val="114"/>
              </a:spcBef>
            </a:pPr>
            <a:r>
              <a:rPr spc="50" dirty="0"/>
              <a:t>GITHUB</a:t>
            </a:r>
            <a:r>
              <a:rPr spc="-15" dirty="0"/>
              <a:t> </a:t>
            </a:r>
            <a:r>
              <a:rPr spc="-20" dirty="0"/>
              <a:t>LINK</a:t>
            </a:r>
          </a:p>
        </p:txBody>
      </p:sp>
      <p:sp>
        <p:nvSpPr>
          <p:cNvPr id="3" name="object 3"/>
          <p:cNvSpPr txBox="1"/>
          <p:nvPr/>
        </p:nvSpPr>
        <p:spPr>
          <a:xfrm>
            <a:off x="543517" y="3937505"/>
            <a:ext cx="2961683" cy="228909"/>
          </a:xfrm>
          <a:prstGeom prst="rect">
            <a:avLst/>
          </a:prstGeom>
        </p:spPr>
        <p:txBody>
          <a:bodyPr vert="horz" wrap="square" lIns="0" tIns="13335" rIns="0" bIns="0" rtlCol="0">
            <a:spAutoFit/>
          </a:bodyPr>
          <a:lstStyle/>
          <a:p>
            <a:pPr marL="265430" indent="-252729">
              <a:lnSpc>
                <a:spcPct val="100000"/>
              </a:lnSpc>
              <a:spcBef>
                <a:spcPts val="105"/>
              </a:spcBef>
              <a:buClr>
                <a:srgbClr val="1CACE4"/>
              </a:buClr>
              <a:buSzPct val="92857"/>
              <a:buFont typeface="Times New Roman"/>
              <a:buChar char="▪"/>
              <a:tabLst>
                <a:tab pos="265430" algn="l"/>
              </a:tabLst>
            </a:pPr>
            <a:r>
              <a:rPr lang="en-IN" sz="1400" dirty="0">
                <a:solidFill>
                  <a:srgbClr val="0070C0"/>
                </a:solidFill>
                <a:latin typeface="Franklin Gothic Medium"/>
                <a:cs typeface="Franklin Gothic Medium"/>
              </a:rPr>
              <a:t>https://github.com/Pathikrit007</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83105" rIns="0" bIns="0" rtlCol="0">
            <a:spAutoFit/>
          </a:bodyPr>
          <a:lstStyle/>
          <a:p>
            <a:pPr marL="71755">
              <a:lnSpc>
                <a:spcPct val="100000"/>
              </a:lnSpc>
              <a:spcBef>
                <a:spcPts val="114"/>
              </a:spcBef>
            </a:pPr>
            <a:r>
              <a:rPr b="1" spc="-10" dirty="0">
                <a:solidFill>
                  <a:srgbClr val="001F60"/>
                </a:solidFill>
                <a:latin typeface="Arial"/>
                <a:cs typeface="Arial"/>
              </a:rPr>
              <a:t>OUTLINE</a:t>
            </a:r>
          </a:p>
        </p:txBody>
      </p:sp>
      <p:sp>
        <p:nvSpPr>
          <p:cNvPr id="3" name="object 3"/>
          <p:cNvSpPr txBox="1"/>
          <p:nvPr/>
        </p:nvSpPr>
        <p:spPr>
          <a:xfrm>
            <a:off x="474966" y="2200113"/>
            <a:ext cx="2209165" cy="4321175"/>
          </a:xfrm>
          <a:prstGeom prst="rect">
            <a:avLst/>
          </a:prstGeom>
        </p:spPr>
        <p:txBody>
          <a:bodyPr vert="horz" wrap="square" lIns="0" tIns="12065" rIns="0" bIns="0" rtlCol="0">
            <a:spAutoFit/>
          </a:bodyPr>
          <a:lstStyle/>
          <a:p>
            <a:pPr marL="263525" indent="-250825">
              <a:lnSpc>
                <a:spcPct val="100000"/>
              </a:lnSpc>
              <a:spcBef>
                <a:spcPts val="95"/>
              </a:spcBef>
              <a:buClr>
                <a:srgbClr val="1CACE4"/>
              </a:buClr>
              <a:buSzPct val="90000"/>
              <a:buFont typeface="Times New Roman"/>
              <a:buChar char="▪"/>
              <a:tabLst>
                <a:tab pos="263525" algn="l"/>
              </a:tabLst>
            </a:pPr>
            <a:r>
              <a:rPr sz="1000" b="1" spc="-10" dirty="0">
                <a:solidFill>
                  <a:srgbClr val="3F3F3F"/>
                </a:solidFill>
                <a:latin typeface="Arial"/>
                <a:cs typeface="Arial"/>
              </a:rPr>
              <a:t>Problem</a:t>
            </a:r>
            <a:r>
              <a:rPr sz="1000" b="1" spc="-5" dirty="0">
                <a:solidFill>
                  <a:srgbClr val="3F3F3F"/>
                </a:solidFill>
                <a:latin typeface="Arial"/>
                <a:cs typeface="Arial"/>
              </a:rPr>
              <a:t> </a:t>
            </a:r>
            <a:r>
              <a:rPr sz="1000" b="1" spc="-10" dirty="0">
                <a:solidFill>
                  <a:srgbClr val="3F3F3F"/>
                </a:solidFill>
                <a:latin typeface="Arial"/>
                <a:cs typeface="Arial"/>
              </a:rPr>
              <a:t>Statement</a:t>
            </a:r>
            <a:endParaRPr sz="1000">
              <a:latin typeface="Arial"/>
              <a:cs typeface="Arial"/>
            </a:endParaRPr>
          </a:p>
          <a:p>
            <a:pPr marL="263525" indent="-250825">
              <a:lnSpc>
                <a:spcPct val="100000"/>
              </a:lnSpc>
              <a:spcBef>
                <a:spcPts val="840"/>
              </a:spcBef>
              <a:buClr>
                <a:srgbClr val="1CACE4"/>
              </a:buClr>
              <a:buSzPct val="90000"/>
              <a:buFont typeface="Times New Roman"/>
              <a:buChar char="▪"/>
              <a:tabLst>
                <a:tab pos="263525" algn="l"/>
              </a:tabLst>
            </a:pPr>
            <a:r>
              <a:rPr sz="1000" b="1" spc="-20" dirty="0">
                <a:solidFill>
                  <a:srgbClr val="3F3F3F"/>
                </a:solidFill>
                <a:latin typeface="Arial"/>
                <a:cs typeface="Arial"/>
              </a:rPr>
              <a:t>Technology</a:t>
            </a:r>
            <a:r>
              <a:rPr sz="1000" b="1" spc="35" dirty="0">
                <a:solidFill>
                  <a:srgbClr val="3F3F3F"/>
                </a:solidFill>
                <a:latin typeface="Arial"/>
                <a:cs typeface="Arial"/>
              </a:rPr>
              <a:t> </a:t>
            </a:r>
            <a:r>
              <a:rPr sz="1000" b="1" spc="-20" dirty="0">
                <a:solidFill>
                  <a:srgbClr val="3F3F3F"/>
                </a:solidFill>
                <a:latin typeface="Arial"/>
                <a:cs typeface="Arial"/>
              </a:rPr>
              <a:t>used</a:t>
            </a:r>
            <a:endParaRPr sz="1000">
              <a:latin typeface="Arial"/>
              <a:cs typeface="Arial"/>
            </a:endParaRPr>
          </a:p>
          <a:p>
            <a:pPr marL="263525" indent="-250825">
              <a:lnSpc>
                <a:spcPct val="100000"/>
              </a:lnSpc>
              <a:spcBef>
                <a:spcPts val="840"/>
              </a:spcBef>
              <a:buClr>
                <a:srgbClr val="1CACE4"/>
              </a:buClr>
              <a:buSzPct val="90000"/>
              <a:buFont typeface="Times New Roman"/>
              <a:buChar char="▪"/>
              <a:tabLst>
                <a:tab pos="263525" algn="l"/>
              </a:tabLst>
            </a:pPr>
            <a:r>
              <a:rPr sz="1000" b="1" dirty="0">
                <a:solidFill>
                  <a:srgbClr val="3F3F3F"/>
                </a:solidFill>
                <a:latin typeface="Arial"/>
                <a:cs typeface="Arial"/>
              </a:rPr>
              <a:t>IBM</a:t>
            </a:r>
            <a:r>
              <a:rPr sz="1000" b="1" spc="-45" dirty="0">
                <a:solidFill>
                  <a:srgbClr val="3F3F3F"/>
                </a:solidFill>
                <a:latin typeface="Arial"/>
                <a:cs typeface="Arial"/>
              </a:rPr>
              <a:t> </a:t>
            </a:r>
            <a:r>
              <a:rPr sz="1000" b="1" dirty="0">
                <a:solidFill>
                  <a:srgbClr val="3F3F3F"/>
                </a:solidFill>
                <a:latin typeface="Arial"/>
                <a:cs typeface="Arial"/>
              </a:rPr>
              <a:t>Cloud</a:t>
            </a:r>
            <a:r>
              <a:rPr sz="1000" b="1" spc="-40" dirty="0">
                <a:solidFill>
                  <a:srgbClr val="3F3F3F"/>
                </a:solidFill>
                <a:latin typeface="Arial"/>
                <a:cs typeface="Arial"/>
              </a:rPr>
              <a:t> </a:t>
            </a:r>
            <a:r>
              <a:rPr sz="1000" b="1" dirty="0">
                <a:solidFill>
                  <a:srgbClr val="3F3F3F"/>
                </a:solidFill>
                <a:latin typeface="Arial"/>
                <a:cs typeface="Arial"/>
              </a:rPr>
              <a:t>services</a:t>
            </a:r>
            <a:r>
              <a:rPr sz="1000" b="1" spc="-60" dirty="0">
                <a:solidFill>
                  <a:srgbClr val="3F3F3F"/>
                </a:solidFill>
                <a:latin typeface="Arial"/>
                <a:cs typeface="Arial"/>
              </a:rPr>
              <a:t> </a:t>
            </a:r>
            <a:r>
              <a:rPr sz="1000" b="1" spc="-20" dirty="0">
                <a:solidFill>
                  <a:srgbClr val="3F3F3F"/>
                </a:solidFill>
                <a:latin typeface="Arial"/>
                <a:cs typeface="Arial"/>
              </a:rPr>
              <a:t>used</a:t>
            </a:r>
            <a:endParaRPr sz="1000">
              <a:latin typeface="Arial"/>
              <a:cs typeface="Arial"/>
            </a:endParaRPr>
          </a:p>
          <a:p>
            <a:pPr marL="263525" indent="-250825">
              <a:lnSpc>
                <a:spcPct val="100000"/>
              </a:lnSpc>
              <a:spcBef>
                <a:spcPts val="825"/>
              </a:spcBef>
              <a:buClr>
                <a:srgbClr val="1CACE4"/>
              </a:buClr>
              <a:buSzPct val="90000"/>
              <a:buFont typeface="Times New Roman"/>
              <a:buChar char="▪"/>
              <a:tabLst>
                <a:tab pos="263525" algn="l"/>
              </a:tabLst>
            </a:pPr>
            <a:r>
              <a:rPr sz="1000" b="1" dirty="0">
                <a:solidFill>
                  <a:srgbClr val="3F3F3F"/>
                </a:solidFill>
                <a:latin typeface="Arial"/>
                <a:cs typeface="Arial"/>
              </a:rPr>
              <a:t>Wow</a:t>
            </a:r>
            <a:r>
              <a:rPr sz="1000" b="1" spc="-65" dirty="0">
                <a:solidFill>
                  <a:srgbClr val="3F3F3F"/>
                </a:solidFill>
                <a:latin typeface="Arial"/>
                <a:cs typeface="Arial"/>
              </a:rPr>
              <a:t> </a:t>
            </a:r>
            <a:r>
              <a:rPr sz="1000" b="1" spc="-10" dirty="0">
                <a:solidFill>
                  <a:srgbClr val="3F3F3F"/>
                </a:solidFill>
                <a:latin typeface="Arial"/>
                <a:cs typeface="Arial"/>
              </a:rPr>
              <a:t>factor</a:t>
            </a:r>
            <a:endParaRPr sz="1000">
              <a:latin typeface="Arial"/>
              <a:cs typeface="Arial"/>
            </a:endParaRPr>
          </a:p>
          <a:p>
            <a:pPr marL="263525" indent="-250825">
              <a:lnSpc>
                <a:spcPct val="100000"/>
              </a:lnSpc>
              <a:spcBef>
                <a:spcPts val="840"/>
              </a:spcBef>
              <a:buClr>
                <a:srgbClr val="1CACE4"/>
              </a:buClr>
              <a:buSzPct val="90000"/>
              <a:buFont typeface="Times New Roman"/>
              <a:buChar char="▪"/>
              <a:tabLst>
                <a:tab pos="263525" algn="l"/>
              </a:tabLst>
            </a:pPr>
            <a:r>
              <a:rPr sz="1000" b="1" dirty="0">
                <a:solidFill>
                  <a:srgbClr val="3F3F3F"/>
                </a:solidFill>
                <a:latin typeface="Arial"/>
                <a:cs typeface="Arial"/>
              </a:rPr>
              <a:t>End</a:t>
            </a:r>
            <a:r>
              <a:rPr sz="1000" b="1" spc="-20" dirty="0">
                <a:solidFill>
                  <a:srgbClr val="3F3F3F"/>
                </a:solidFill>
                <a:latin typeface="Arial"/>
                <a:cs typeface="Arial"/>
              </a:rPr>
              <a:t> </a:t>
            </a:r>
            <a:r>
              <a:rPr sz="1000" b="1" spc="-10" dirty="0">
                <a:solidFill>
                  <a:srgbClr val="3F3F3F"/>
                </a:solidFill>
                <a:latin typeface="Arial"/>
                <a:cs typeface="Arial"/>
              </a:rPr>
              <a:t>users</a:t>
            </a:r>
            <a:endParaRPr sz="1000">
              <a:latin typeface="Arial"/>
              <a:cs typeface="Arial"/>
            </a:endParaRPr>
          </a:p>
          <a:p>
            <a:pPr marL="263525" indent="-250825">
              <a:lnSpc>
                <a:spcPct val="100000"/>
              </a:lnSpc>
              <a:spcBef>
                <a:spcPts val="845"/>
              </a:spcBef>
              <a:buClr>
                <a:srgbClr val="1CACE4"/>
              </a:buClr>
              <a:buSzPct val="90000"/>
              <a:buFont typeface="Times New Roman"/>
              <a:buChar char="▪"/>
              <a:tabLst>
                <a:tab pos="263525" algn="l"/>
              </a:tabLst>
            </a:pPr>
            <a:r>
              <a:rPr sz="1000" b="1" dirty="0">
                <a:solidFill>
                  <a:srgbClr val="3F3F3F"/>
                </a:solidFill>
                <a:latin typeface="Arial"/>
                <a:cs typeface="Arial"/>
              </a:rPr>
              <a:t>Setting</a:t>
            </a:r>
            <a:r>
              <a:rPr sz="1000" b="1" spc="-65" dirty="0">
                <a:solidFill>
                  <a:srgbClr val="3F3F3F"/>
                </a:solidFill>
                <a:latin typeface="Arial"/>
                <a:cs typeface="Arial"/>
              </a:rPr>
              <a:t> </a:t>
            </a:r>
            <a:r>
              <a:rPr sz="1000" b="1" spc="-25" dirty="0">
                <a:solidFill>
                  <a:srgbClr val="3F3F3F"/>
                </a:solidFill>
                <a:latin typeface="Arial"/>
                <a:cs typeface="Arial"/>
              </a:rPr>
              <a:t>up</a:t>
            </a:r>
            <a:endParaRPr sz="1000">
              <a:latin typeface="Arial"/>
              <a:cs typeface="Arial"/>
            </a:endParaRPr>
          </a:p>
          <a:p>
            <a:pPr marL="263525" indent="-250825">
              <a:lnSpc>
                <a:spcPct val="100000"/>
              </a:lnSpc>
              <a:spcBef>
                <a:spcPts val="840"/>
              </a:spcBef>
              <a:buClr>
                <a:srgbClr val="1CACE4"/>
              </a:buClr>
              <a:buSzPct val="90000"/>
              <a:buFont typeface="Times New Roman"/>
              <a:buChar char="▪"/>
              <a:tabLst>
                <a:tab pos="263525" algn="l"/>
              </a:tabLst>
            </a:pPr>
            <a:r>
              <a:rPr sz="1000" b="1" dirty="0">
                <a:solidFill>
                  <a:srgbClr val="3F3F3F"/>
                </a:solidFill>
                <a:latin typeface="Arial"/>
                <a:cs typeface="Arial"/>
              </a:rPr>
              <a:t>Agent</a:t>
            </a:r>
            <a:r>
              <a:rPr sz="1000" b="1" spc="-60" dirty="0">
                <a:solidFill>
                  <a:srgbClr val="3F3F3F"/>
                </a:solidFill>
                <a:latin typeface="Arial"/>
                <a:cs typeface="Arial"/>
              </a:rPr>
              <a:t> </a:t>
            </a:r>
            <a:r>
              <a:rPr sz="1000" b="1" spc="-10" dirty="0">
                <a:solidFill>
                  <a:srgbClr val="3F3F3F"/>
                </a:solidFill>
                <a:latin typeface="Arial"/>
                <a:cs typeface="Arial"/>
              </a:rPr>
              <a:t>Instructions</a:t>
            </a:r>
            <a:endParaRPr sz="1000">
              <a:latin typeface="Arial"/>
              <a:cs typeface="Arial"/>
            </a:endParaRPr>
          </a:p>
          <a:p>
            <a:pPr marL="263525" indent="-250825">
              <a:lnSpc>
                <a:spcPct val="100000"/>
              </a:lnSpc>
              <a:spcBef>
                <a:spcPts val="840"/>
              </a:spcBef>
              <a:buClr>
                <a:srgbClr val="1CACE4"/>
              </a:buClr>
              <a:buSzPct val="90000"/>
              <a:buFont typeface="Times New Roman"/>
              <a:buChar char="▪"/>
              <a:tabLst>
                <a:tab pos="263525" algn="l"/>
              </a:tabLst>
            </a:pPr>
            <a:r>
              <a:rPr sz="1000" b="1" dirty="0">
                <a:solidFill>
                  <a:srgbClr val="3F3F3F"/>
                </a:solidFill>
                <a:latin typeface="Arial"/>
                <a:cs typeface="Arial"/>
              </a:rPr>
              <a:t>Quick</a:t>
            </a:r>
            <a:r>
              <a:rPr sz="1000" b="1" spc="-40" dirty="0">
                <a:solidFill>
                  <a:srgbClr val="3F3F3F"/>
                </a:solidFill>
                <a:latin typeface="Arial"/>
                <a:cs typeface="Arial"/>
              </a:rPr>
              <a:t> </a:t>
            </a:r>
            <a:r>
              <a:rPr sz="1000" b="1" dirty="0">
                <a:solidFill>
                  <a:srgbClr val="3F3F3F"/>
                </a:solidFill>
                <a:latin typeface="Arial"/>
                <a:cs typeface="Arial"/>
              </a:rPr>
              <a:t>Start</a:t>
            </a:r>
            <a:r>
              <a:rPr sz="1000" b="1" spc="-50" dirty="0">
                <a:solidFill>
                  <a:srgbClr val="3F3F3F"/>
                </a:solidFill>
                <a:latin typeface="Arial"/>
                <a:cs typeface="Arial"/>
              </a:rPr>
              <a:t> </a:t>
            </a:r>
            <a:r>
              <a:rPr sz="1000" b="1" spc="-10" dirty="0">
                <a:solidFill>
                  <a:srgbClr val="3F3F3F"/>
                </a:solidFill>
                <a:latin typeface="Arial"/>
                <a:cs typeface="Arial"/>
              </a:rPr>
              <a:t>Questions</a:t>
            </a:r>
            <a:endParaRPr sz="1000">
              <a:latin typeface="Arial"/>
              <a:cs typeface="Arial"/>
            </a:endParaRPr>
          </a:p>
          <a:p>
            <a:pPr marL="263525" indent="-250825">
              <a:lnSpc>
                <a:spcPct val="100000"/>
              </a:lnSpc>
              <a:spcBef>
                <a:spcPts val="840"/>
              </a:spcBef>
              <a:buClr>
                <a:srgbClr val="1CACE4"/>
              </a:buClr>
              <a:buSzPct val="90000"/>
              <a:buFont typeface="Times New Roman"/>
              <a:buChar char="▪"/>
              <a:tabLst>
                <a:tab pos="263525" algn="l"/>
              </a:tabLst>
            </a:pPr>
            <a:r>
              <a:rPr sz="1000" b="1" spc="-10" dirty="0">
                <a:solidFill>
                  <a:srgbClr val="3F3F3F"/>
                </a:solidFill>
                <a:latin typeface="Arial"/>
                <a:cs typeface="Arial"/>
              </a:rPr>
              <a:t>Tools</a:t>
            </a:r>
            <a:r>
              <a:rPr sz="1000" b="1" spc="-50" dirty="0">
                <a:solidFill>
                  <a:srgbClr val="3F3F3F"/>
                </a:solidFill>
                <a:latin typeface="Arial"/>
                <a:cs typeface="Arial"/>
              </a:rPr>
              <a:t> </a:t>
            </a:r>
            <a:r>
              <a:rPr sz="1000" b="1" dirty="0">
                <a:solidFill>
                  <a:srgbClr val="3F3F3F"/>
                </a:solidFill>
                <a:latin typeface="Arial"/>
                <a:cs typeface="Arial"/>
              </a:rPr>
              <a:t>used</a:t>
            </a:r>
            <a:r>
              <a:rPr sz="1000" b="1" spc="-35" dirty="0">
                <a:solidFill>
                  <a:srgbClr val="3F3F3F"/>
                </a:solidFill>
                <a:latin typeface="Arial"/>
                <a:cs typeface="Arial"/>
              </a:rPr>
              <a:t> </a:t>
            </a:r>
            <a:r>
              <a:rPr sz="1000" b="1" dirty="0">
                <a:solidFill>
                  <a:srgbClr val="3F3F3F"/>
                </a:solidFill>
                <a:latin typeface="Arial"/>
                <a:cs typeface="Arial"/>
              </a:rPr>
              <a:t>&amp;</a:t>
            </a:r>
            <a:r>
              <a:rPr sz="1000" b="1" spc="-35" dirty="0">
                <a:solidFill>
                  <a:srgbClr val="3F3F3F"/>
                </a:solidFill>
                <a:latin typeface="Arial"/>
                <a:cs typeface="Arial"/>
              </a:rPr>
              <a:t> </a:t>
            </a:r>
            <a:r>
              <a:rPr sz="1000" b="1" spc="-10" dirty="0">
                <a:solidFill>
                  <a:srgbClr val="3F3F3F"/>
                </a:solidFill>
                <a:latin typeface="Arial"/>
                <a:cs typeface="Arial"/>
              </a:rPr>
              <a:t>Testing</a:t>
            </a:r>
            <a:endParaRPr sz="1000">
              <a:latin typeface="Arial"/>
              <a:cs typeface="Arial"/>
            </a:endParaRPr>
          </a:p>
          <a:p>
            <a:pPr marL="263525" indent="-250825">
              <a:lnSpc>
                <a:spcPct val="100000"/>
              </a:lnSpc>
              <a:spcBef>
                <a:spcPts val="835"/>
              </a:spcBef>
              <a:buClr>
                <a:srgbClr val="1CACE4"/>
              </a:buClr>
              <a:buSzPct val="90000"/>
              <a:buFont typeface="Times New Roman"/>
              <a:buChar char="▪"/>
              <a:tabLst>
                <a:tab pos="263525" algn="l"/>
              </a:tabLst>
            </a:pPr>
            <a:r>
              <a:rPr sz="1000" b="1" spc="-10" dirty="0">
                <a:solidFill>
                  <a:srgbClr val="3F3F3F"/>
                </a:solidFill>
                <a:latin typeface="Arial"/>
                <a:cs typeface="Arial"/>
              </a:rPr>
              <a:t>Deployment</a:t>
            </a:r>
            <a:r>
              <a:rPr sz="1000" b="1" spc="-40" dirty="0">
                <a:solidFill>
                  <a:srgbClr val="3F3F3F"/>
                </a:solidFill>
                <a:latin typeface="Arial"/>
                <a:cs typeface="Arial"/>
              </a:rPr>
              <a:t> </a:t>
            </a:r>
            <a:r>
              <a:rPr sz="1000" b="1" dirty="0">
                <a:solidFill>
                  <a:srgbClr val="3F3F3F"/>
                </a:solidFill>
                <a:latin typeface="Arial"/>
                <a:cs typeface="Arial"/>
              </a:rPr>
              <a:t>&amp;</a:t>
            </a:r>
            <a:r>
              <a:rPr sz="1000" b="1" spc="10" dirty="0">
                <a:solidFill>
                  <a:srgbClr val="3F3F3F"/>
                </a:solidFill>
                <a:latin typeface="Arial"/>
                <a:cs typeface="Arial"/>
              </a:rPr>
              <a:t> </a:t>
            </a:r>
            <a:r>
              <a:rPr sz="1000" b="1" spc="-10" dirty="0">
                <a:solidFill>
                  <a:srgbClr val="3F3F3F"/>
                </a:solidFill>
                <a:latin typeface="Arial"/>
                <a:cs typeface="Arial"/>
              </a:rPr>
              <a:t>Preview</a:t>
            </a:r>
            <a:endParaRPr sz="1000">
              <a:latin typeface="Arial"/>
              <a:cs typeface="Arial"/>
            </a:endParaRPr>
          </a:p>
          <a:p>
            <a:pPr marL="263525" indent="-250825">
              <a:lnSpc>
                <a:spcPct val="100000"/>
              </a:lnSpc>
              <a:spcBef>
                <a:spcPts val="845"/>
              </a:spcBef>
              <a:buClr>
                <a:srgbClr val="1CACE4"/>
              </a:buClr>
              <a:buSzPct val="90000"/>
              <a:buFont typeface="Times New Roman"/>
              <a:buChar char="▪"/>
              <a:tabLst>
                <a:tab pos="263525" algn="l"/>
              </a:tabLst>
            </a:pPr>
            <a:r>
              <a:rPr sz="1000" b="1" dirty="0">
                <a:solidFill>
                  <a:srgbClr val="3F3F3F"/>
                </a:solidFill>
                <a:latin typeface="Arial"/>
                <a:cs typeface="Arial"/>
              </a:rPr>
              <a:t>API</a:t>
            </a:r>
            <a:r>
              <a:rPr sz="1000" b="1" spc="-20" dirty="0">
                <a:solidFill>
                  <a:srgbClr val="3F3F3F"/>
                </a:solidFill>
                <a:latin typeface="Arial"/>
                <a:cs typeface="Arial"/>
              </a:rPr>
              <a:t> </a:t>
            </a:r>
            <a:r>
              <a:rPr sz="1000" b="1" spc="-10" dirty="0">
                <a:solidFill>
                  <a:srgbClr val="3F3F3F"/>
                </a:solidFill>
                <a:latin typeface="Arial"/>
                <a:cs typeface="Arial"/>
              </a:rPr>
              <a:t>Reference</a:t>
            </a:r>
            <a:r>
              <a:rPr sz="1000" b="1" spc="-85" dirty="0">
                <a:solidFill>
                  <a:srgbClr val="3F3F3F"/>
                </a:solidFill>
                <a:latin typeface="Arial"/>
                <a:cs typeface="Arial"/>
              </a:rPr>
              <a:t> </a:t>
            </a:r>
            <a:r>
              <a:rPr sz="1000" b="1" dirty="0">
                <a:solidFill>
                  <a:srgbClr val="3F3F3F"/>
                </a:solidFill>
                <a:latin typeface="Arial"/>
                <a:cs typeface="Arial"/>
              </a:rPr>
              <a:t>After</a:t>
            </a:r>
            <a:r>
              <a:rPr sz="1000" b="1" spc="-25" dirty="0">
                <a:solidFill>
                  <a:srgbClr val="3F3F3F"/>
                </a:solidFill>
                <a:latin typeface="Arial"/>
                <a:cs typeface="Arial"/>
              </a:rPr>
              <a:t> </a:t>
            </a:r>
            <a:r>
              <a:rPr sz="1000" b="1" spc="-10" dirty="0">
                <a:solidFill>
                  <a:srgbClr val="3F3F3F"/>
                </a:solidFill>
                <a:latin typeface="Arial"/>
                <a:cs typeface="Arial"/>
              </a:rPr>
              <a:t>Deployment</a:t>
            </a:r>
            <a:endParaRPr sz="1000">
              <a:latin typeface="Arial"/>
              <a:cs typeface="Arial"/>
            </a:endParaRPr>
          </a:p>
          <a:p>
            <a:pPr marL="263525" indent="-250825">
              <a:lnSpc>
                <a:spcPct val="100000"/>
              </a:lnSpc>
              <a:spcBef>
                <a:spcPts val="835"/>
              </a:spcBef>
              <a:buClr>
                <a:srgbClr val="1CACE4"/>
              </a:buClr>
              <a:buSzPct val="90000"/>
              <a:buFont typeface="Times New Roman"/>
              <a:buChar char="▪"/>
              <a:tabLst>
                <a:tab pos="263525" algn="l"/>
              </a:tabLst>
            </a:pPr>
            <a:r>
              <a:rPr sz="1000" b="1" spc="-10" dirty="0">
                <a:solidFill>
                  <a:srgbClr val="3F3F3F"/>
                </a:solidFill>
                <a:latin typeface="Arial"/>
                <a:cs typeface="Arial"/>
              </a:rPr>
              <a:t>Resources </a:t>
            </a:r>
            <a:r>
              <a:rPr sz="1000" b="1" spc="-20" dirty="0">
                <a:solidFill>
                  <a:srgbClr val="3F3F3F"/>
                </a:solidFill>
                <a:latin typeface="Arial"/>
                <a:cs typeface="Arial"/>
              </a:rPr>
              <a:t>List</a:t>
            </a:r>
            <a:endParaRPr sz="1000">
              <a:latin typeface="Arial"/>
              <a:cs typeface="Arial"/>
            </a:endParaRPr>
          </a:p>
          <a:p>
            <a:pPr marL="263525" indent="-250825">
              <a:lnSpc>
                <a:spcPct val="100000"/>
              </a:lnSpc>
              <a:spcBef>
                <a:spcPts val="840"/>
              </a:spcBef>
              <a:buClr>
                <a:srgbClr val="1CACE4"/>
              </a:buClr>
              <a:buSzPct val="90000"/>
              <a:buFont typeface="Times New Roman"/>
              <a:buChar char="▪"/>
              <a:tabLst>
                <a:tab pos="263525" algn="l"/>
              </a:tabLst>
            </a:pPr>
            <a:r>
              <a:rPr sz="1000" b="1" spc="-10" dirty="0">
                <a:solidFill>
                  <a:srgbClr val="3F3F3F"/>
                </a:solidFill>
                <a:latin typeface="Arial"/>
                <a:cs typeface="Arial"/>
              </a:rPr>
              <a:t>Results</a:t>
            </a:r>
            <a:endParaRPr sz="1000">
              <a:latin typeface="Arial"/>
              <a:cs typeface="Arial"/>
            </a:endParaRPr>
          </a:p>
          <a:p>
            <a:pPr marL="263525" indent="-250825">
              <a:lnSpc>
                <a:spcPct val="100000"/>
              </a:lnSpc>
              <a:spcBef>
                <a:spcPts val="840"/>
              </a:spcBef>
              <a:buClr>
                <a:srgbClr val="1CACE4"/>
              </a:buClr>
              <a:buSzPct val="90000"/>
              <a:buFont typeface="Times New Roman"/>
              <a:buChar char="▪"/>
              <a:tabLst>
                <a:tab pos="263525" algn="l"/>
              </a:tabLst>
            </a:pPr>
            <a:r>
              <a:rPr sz="1000" b="1" spc="-10" dirty="0">
                <a:solidFill>
                  <a:srgbClr val="3F3F3F"/>
                </a:solidFill>
                <a:latin typeface="Arial"/>
                <a:cs typeface="Arial"/>
              </a:rPr>
              <a:t>Conclusion</a:t>
            </a:r>
            <a:endParaRPr sz="1000">
              <a:latin typeface="Arial"/>
              <a:cs typeface="Arial"/>
            </a:endParaRPr>
          </a:p>
          <a:p>
            <a:pPr marL="263525" indent="-250825">
              <a:lnSpc>
                <a:spcPct val="100000"/>
              </a:lnSpc>
              <a:spcBef>
                <a:spcPts val="840"/>
              </a:spcBef>
              <a:buClr>
                <a:srgbClr val="1CACE4"/>
              </a:buClr>
              <a:buSzPct val="90000"/>
              <a:buFont typeface="Times New Roman"/>
              <a:buChar char="▪"/>
              <a:tabLst>
                <a:tab pos="263525" algn="l"/>
              </a:tabLst>
            </a:pPr>
            <a:r>
              <a:rPr sz="1000" b="1" spc="-10" dirty="0">
                <a:solidFill>
                  <a:srgbClr val="3F3F3F"/>
                </a:solidFill>
                <a:latin typeface="Arial"/>
                <a:cs typeface="Arial"/>
              </a:rPr>
              <a:t>Git-</a:t>
            </a:r>
            <a:r>
              <a:rPr sz="1000" b="1" dirty="0">
                <a:solidFill>
                  <a:srgbClr val="3F3F3F"/>
                </a:solidFill>
                <a:latin typeface="Arial"/>
                <a:cs typeface="Arial"/>
              </a:rPr>
              <a:t>hub</a:t>
            </a:r>
            <a:r>
              <a:rPr sz="1000" b="1" spc="-20" dirty="0">
                <a:solidFill>
                  <a:srgbClr val="3F3F3F"/>
                </a:solidFill>
                <a:latin typeface="Arial"/>
                <a:cs typeface="Arial"/>
              </a:rPr>
              <a:t> Link</a:t>
            </a:r>
            <a:endParaRPr sz="1000">
              <a:latin typeface="Arial"/>
              <a:cs typeface="Arial"/>
            </a:endParaRPr>
          </a:p>
          <a:p>
            <a:pPr marL="263525" indent="-250825">
              <a:lnSpc>
                <a:spcPct val="100000"/>
              </a:lnSpc>
              <a:spcBef>
                <a:spcPts val="840"/>
              </a:spcBef>
              <a:buClr>
                <a:srgbClr val="1CACE4"/>
              </a:buClr>
              <a:buSzPct val="90000"/>
              <a:buFont typeface="Times New Roman"/>
              <a:buChar char="▪"/>
              <a:tabLst>
                <a:tab pos="263525" algn="l"/>
              </a:tabLst>
            </a:pPr>
            <a:r>
              <a:rPr sz="1000" b="1" dirty="0">
                <a:solidFill>
                  <a:srgbClr val="3F3F3F"/>
                </a:solidFill>
                <a:latin typeface="Arial"/>
                <a:cs typeface="Arial"/>
              </a:rPr>
              <a:t>Future</a:t>
            </a:r>
            <a:r>
              <a:rPr sz="1000" b="1" spc="-65" dirty="0">
                <a:solidFill>
                  <a:srgbClr val="3F3F3F"/>
                </a:solidFill>
                <a:latin typeface="Arial"/>
                <a:cs typeface="Arial"/>
              </a:rPr>
              <a:t> </a:t>
            </a:r>
            <a:r>
              <a:rPr sz="1000" b="1" spc="-10" dirty="0">
                <a:solidFill>
                  <a:srgbClr val="3F3F3F"/>
                </a:solidFill>
                <a:latin typeface="Arial"/>
                <a:cs typeface="Arial"/>
              </a:rPr>
              <a:t>scope</a:t>
            </a:r>
            <a:endParaRPr sz="1000">
              <a:latin typeface="Arial"/>
              <a:cs typeface="Arial"/>
            </a:endParaRPr>
          </a:p>
          <a:p>
            <a:pPr marL="263525" indent="-250825">
              <a:lnSpc>
                <a:spcPct val="100000"/>
              </a:lnSpc>
              <a:spcBef>
                <a:spcPts val="840"/>
              </a:spcBef>
              <a:buClr>
                <a:srgbClr val="1CACE4"/>
              </a:buClr>
              <a:buSzPct val="90000"/>
              <a:buFont typeface="Times New Roman"/>
              <a:buChar char="▪"/>
              <a:tabLst>
                <a:tab pos="263525" algn="l"/>
              </a:tabLst>
            </a:pPr>
            <a:r>
              <a:rPr sz="1000" b="1" dirty="0">
                <a:solidFill>
                  <a:srgbClr val="3F3F3F"/>
                </a:solidFill>
                <a:latin typeface="Arial"/>
                <a:cs typeface="Arial"/>
              </a:rPr>
              <a:t>IBM</a:t>
            </a:r>
            <a:r>
              <a:rPr sz="1000" b="1" spc="-40" dirty="0">
                <a:solidFill>
                  <a:srgbClr val="3F3F3F"/>
                </a:solidFill>
                <a:latin typeface="Arial"/>
                <a:cs typeface="Arial"/>
              </a:rPr>
              <a:t> </a:t>
            </a:r>
            <a:r>
              <a:rPr sz="1000" b="1" spc="-10" dirty="0">
                <a:solidFill>
                  <a:srgbClr val="3F3F3F"/>
                </a:solidFill>
                <a:latin typeface="Arial"/>
                <a:cs typeface="Arial"/>
              </a:rPr>
              <a:t>Certifications</a:t>
            </a:r>
            <a:endParaRPr sz="10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635000" y="2057400"/>
            <a:ext cx="7543800" cy="5396990"/>
          </a:xfrm>
          <a:prstGeom prst="rect">
            <a:avLst/>
          </a:prstGeom>
        </p:spPr>
        <p:txBody>
          <a:bodyPr vert="horz" wrap="square" lIns="0" tIns="147955" rIns="0" bIns="0" rtlCol="0">
            <a:spAutoFit/>
          </a:bodyPr>
          <a:lstStyle/>
          <a:p>
            <a:pPr marL="263525" indent="-250825">
              <a:lnSpc>
                <a:spcPct val="100000"/>
              </a:lnSpc>
              <a:spcBef>
                <a:spcPts val="1165"/>
              </a:spcBef>
              <a:buClr>
                <a:srgbClr val="1CACE4"/>
              </a:buClr>
              <a:buSzPct val="91304"/>
              <a:buFont typeface="Times New Roman"/>
              <a:buChar char="▪"/>
              <a:tabLst>
                <a:tab pos="263525" algn="l"/>
              </a:tabLst>
            </a:pPr>
            <a:r>
              <a:rPr lang="en-US" sz="2000" dirty="0"/>
              <a:t>Compatibility with voice-controlled devices like Alexa and Siri for hands-free interaction</a:t>
            </a:r>
            <a:r>
              <a:rPr lang="en-US" sz="2000" b="0" spc="-50" dirty="0"/>
              <a:t>.</a:t>
            </a:r>
            <a:endParaRPr lang="en-US" sz="2000" b="0" spc="-10" dirty="0">
              <a:latin typeface="Calibri"/>
              <a:cs typeface="Calibri"/>
            </a:endParaRPr>
          </a:p>
          <a:p>
            <a:pPr marL="263525" indent="-250825">
              <a:lnSpc>
                <a:spcPct val="100000"/>
              </a:lnSpc>
              <a:spcBef>
                <a:spcPts val="1065"/>
              </a:spcBef>
              <a:buClr>
                <a:srgbClr val="1CACE4"/>
              </a:buClr>
              <a:buSzPct val="91304"/>
              <a:buFont typeface="Times New Roman"/>
              <a:buChar char="▪"/>
              <a:tabLst>
                <a:tab pos="263525" algn="l"/>
              </a:tabLst>
            </a:pPr>
            <a:r>
              <a:rPr lang="en-US" sz="2000" dirty="0"/>
              <a:t>Support for multiple languages using Watson Language Translator to assist global travelers</a:t>
            </a:r>
            <a:r>
              <a:rPr lang="en-US" sz="2000" b="0" spc="-10" dirty="0"/>
              <a:t>.</a:t>
            </a:r>
            <a:endParaRPr lang="en-US" sz="2000" b="0" spc="-10" dirty="0">
              <a:latin typeface="Calibri"/>
              <a:cs typeface="Calibri"/>
            </a:endParaRPr>
          </a:p>
          <a:p>
            <a:pPr marL="263525" indent="-250825">
              <a:lnSpc>
                <a:spcPct val="100000"/>
              </a:lnSpc>
              <a:spcBef>
                <a:spcPts val="1060"/>
              </a:spcBef>
              <a:buClr>
                <a:srgbClr val="1CACE4"/>
              </a:buClr>
              <a:buSzPct val="91304"/>
              <a:buFont typeface="Times New Roman"/>
              <a:buChar char="▪"/>
              <a:tabLst>
                <a:tab pos="263525" algn="l"/>
              </a:tabLst>
            </a:pPr>
            <a:r>
              <a:rPr lang="en-US" sz="2000" dirty="0"/>
              <a:t>Seamless connection to travel booking sites such as Skyscanner and Airbnb for real-time reservations</a:t>
            </a:r>
            <a:endParaRPr sz="2000" b="0" spc="-10" dirty="0">
              <a:latin typeface="Calibri"/>
              <a:cs typeface="Calibri"/>
            </a:endParaRPr>
          </a:p>
          <a:p>
            <a:pPr marL="263525" indent="-250825">
              <a:lnSpc>
                <a:spcPct val="100000"/>
              </a:lnSpc>
              <a:spcBef>
                <a:spcPts val="1065"/>
              </a:spcBef>
              <a:buClr>
                <a:srgbClr val="1CACE4"/>
              </a:buClr>
              <a:buSzPct val="91304"/>
              <a:buFont typeface="Times New Roman"/>
              <a:buChar char="▪"/>
              <a:tabLst>
                <a:tab pos="263525" algn="l"/>
              </a:tabLst>
            </a:pPr>
            <a:r>
              <a:rPr lang="en-US" sz="2000" dirty="0"/>
              <a:t>Built-in emergency response tools that offer help based on user location and alerts</a:t>
            </a:r>
            <a:endParaRPr sz="2000" b="0" spc="-10" dirty="0">
              <a:latin typeface="Calibri"/>
              <a:cs typeface="Calibri"/>
            </a:endParaRPr>
          </a:p>
          <a:p>
            <a:pPr marL="263525" indent="-250825">
              <a:lnSpc>
                <a:spcPct val="100000"/>
              </a:lnSpc>
              <a:spcBef>
                <a:spcPts val="1055"/>
              </a:spcBef>
              <a:buClr>
                <a:srgbClr val="1CACE4"/>
              </a:buClr>
              <a:buSzPct val="91304"/>
              <a:buFont typeface="Times New Roman"/>
              <a:buChar char="▪"/>
              <a:tabLst>
                <a:tab pos="263525" algn="l"/>
              </a:tabLst>
            </a:pPr>
            <a:r>
              <a:rPr lang="en-US" sz="2000" dirty="0"/>
              <a:t>Functionality in offline mode to support travel in areas with poor internet access</a:t>
            </a:r>
            <a:endParaRPr sz="2000" b="0" spc="-10" dirty="0">
              <a:latin typeface="Calibri"/>
              <a:cs typeface="Calibri"/>
            </a:endParaRPr>
          </a:p>
          <a:p>
            <a:pPr marL="263525" indent="-250825">
              <a:lnSpc>
                <a:spcPct val="100000"/>
              </a:lnSpc>
              <a:spcBef>
                <a:spcPts val="1055"/>
              </a:spcBef>
              <a:buClr>
                <a:srgbClr val="1CACE4"/>
              </a:buClr>
              <a:buSzPct val="91304"/>
              <a:buFont typeface="Times New Roman"/>
              <a:buChar char="▪"/>
              <a:tabLst>
                <a:tab pos="263525" algn="l"/>
              </a:tabLst>
            </a:pPr>
            <a:r>
              <a:rPr lang="en-US" sz="2000" dirty="0"/>
              <a:t>Augmented Reality previews that let users explore destinations virtually before visiting</a:t>
            </a:r>
            <a:endParaRPr sz="2000" spc="-10" dirty="0"/>
          </a:p>
          <a:p>
            <a:pPr marL="263525" indent="-250825">
              <a:lnSpc>
                <a:spcPct val="100000"/>
              </a:lnSpc>
              <a:spcBef>
                <a:spcPts val="1070"/>
              </a:spcBef>
              <a:buClr>
                <a:srgbClr val="1CACE4"/>
              </a:buClr>
              <a:buSzPct val="91304"/>
              <a:buFont typeface="Times New Roman"/>
              <a:buChar char="▪"/>
              <a:tabLst>
                <a:tab pos="263525" algn="l"/>
              </a:tabLst>
            </a:pPr>
            <a:r>
              <a:rPr lang="en-US" sz="2000" dirty="0"/>
              <a:t>Intelligent budget planning tool that maximizes travel quality within financial limits</a:t>
            </a:r>
            <a:r>
              <a:rPr lang="en-US" sz="2000" b="0" spc="-10" dirty="0"/>
              <a:t>.</a:t>
            </a:r>
            <a:endParaRPr sz="2000" b="0" spc="-10" dirty="0">
              <a:latin typeface="Calibri"/>
              <a:cs typeface="Calibri"/>
            </a:endParaRPr>
          </a:p>
        </p:txBody>
      </p:sp>
      <p:sp>
        <p:nvSpPr>
          <p:cNvPr id="3" name="object 3"/>
          <p:cNvSpPr txBox="1">
            <a:spLocks noGrp="1"/>
          </p:cNvSpPr>
          <p:nvPr>
            <p:ph type="title"/>
          </p:nvPr>
        </p:nvSpPr>
        <p:spPr>
          <a:xfrm>
            <a:off x="635000" y="1295400"/>
            <a:ext cx="4443070" cy="642321"/>
          </a:xfrm>
          <a:prstGeom prst="rect">
            <a:avLst/>
          </a:prstGeom>
        </p:spPr>
        <p:txBody>
          <a:bodyPr vert="horz" wrap="square" lIns="0" tIns="224629" rIns="0" bIns="0" rtlCol="0">
            <a:spAutoFit/>
          </a:bodyPr>
          <a:lstStyle/>
          <a:p>
            <a:pPr marL="12700">
              <a:lnSpc>
                <a:spcPct val="100000"/>
              </a:lnSpc>
              <a:spcBef>
                <a:spcPts val="125"/>
              </a:spcBef>
            </a:pPr>
            <a:r>
              <a:rPr sz="2700" b="1" dirty="0">
                <a:latin typeface="Arial"/>
                <a:cs typeface="Arial"/>
              </a:rPr>
              <a:t>FUTURE</a:t>
            </a:r>
            <a:r>
              <a:rPr sz="2700" b="1" spc="-20" dirty="0">
                <a:latin typeface="Arial"/>
                <a:cs typeface="Arial"/>
              </a:rPr>
              <a:t> </a:t>
            </a:r>
            <a:r>
              <a:rPr sz="2700" b="1" spc="-10" dirty="0">
                <a:latin typeface="Arial"/>
                <a:cs typeface="Arial"/>
              </a:rPr>
              <a:t>SCOPE</a:t>
            </a:r>
            <a:endParaRPr sz="2700" dirty="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8558" rIns="0" bIns="0" rtlCol="0">
            <a:spAutoFit/>
          </a:bodyPr>
          <a:lstStyle/>
          <a:p>
            <a:pPr marL="50800">
              <a:lnSpc>
                <a:spcPct val="100000"/>
              </a:lnSpc>
              <a:spcBef>
                <a:spcPts val="114"/>
              </a:spcBef>
            </a:pPr>
            <a:r>
              <a:rPr spc="95" dirty="0"/>
              <a:t>IBM</a:t>
            </a:r>
            <a:r>
              <a:rPr spc="10" dirty="0"/>
              <a:t> </a:t>
            </a:r>
            <a:r>
              <a:rPr spc="-10" dirty="0"/>
              <a:t>CERTIFICATIONS</a:t>
            </a:r>
          </a:p>
        </p:txBody>
      </p:sp>
      <p:pic>
        <p:nvPicPr>
          <p:cNvPr id="3" name="object 3"/>
          <p:cNvPicPr/>
          <p:nvPr/>
        </p:nvPicPr>
        <p:blipFill>
          <a:blip r:embed="rId2">
            <a:extLst>
              <a:ext uri="{28A0092B-C50C-407E-A947-70E740481C1C}">
                <a14:useLocalDpi xmlns:a14="http://schemas.microsoft.com/office/drawing/2010/main" val="0"/>
              </a:ext>
            </a:extLst>
          </a:blip>
          <a:srcRect/>
          <a:stretch/>
        </p:blipFill>
        <p:spPr>
          <a:xfrm>
            <a:off x="2449067" y="2337574"/>
            <a:ext cx="4989576" cy="374342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8558" rIns="0" bIns="0" rtlCol="0">
            <a:spAutoFit/>
          </a:bodyPr>
          <a:lstStyle/>
          <a:p>
            <a:pPr marL="50800">
              <a:lnSpc>
                <a:spcPct val="100000"/>
              </a:lnSpc>
              <a:spcBef>
                <a:spcPts val="114"/>
              </a:spcBef>
            </a:pPr>
            <a:r>
              <a:rPr spc="95" dirty="0"/>
              <a:t>IBM</a:t>
            </a:r>
            <a:r>
              <a:rPr spc="10" dirty="0"/>
              <a:t> </a:t>
            </a:r>
            <a:r>
              <a:rPr spc="-10" dirty="0"/>
              <a:t>CERTIFICATIONS</a:t>
            </a:r>
          </a:p>
        </p:txBody>
      </p:sp>
      <p:pic>
        <p:nvPicPr>
          <p:cNvPr id="3" name="object 3"/>
          <p:cNvPicPr/>
          <p:nvPr/>
        </p:nvPicPr>
        <p:blipFill>
          <a:blip r:embed="rId2">
            <a:extLst>
              <a:ext uri="{28A0092B-C50C-407E-A947-70E740481C1C}">
                <a14:useLocalDpi xmlns:a14="http://schemas.microsoft.com/office/drawing/2010/main" val="0"/>
              </a:ext>
            </a:extLst>
          </a:blip>
          <a:srcRect/>
          <a:stretch/>
        </p:blipFill>
        <p:spPr>
          <a:xfrm>
            <a:off x="2363724" y="2333844"/>
            <a:ext cx="4989575" cy="375088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a:extLst>
              <a:ext uri="{28A0092B-C50C-407E-A947-70E740481C1C}">
                <a14:useLocalDpi xmlns:a14="http://schemas.microsoft.com/office/drawing/2010/main" val="0"/>
              </a:ext>
            </a:extLst>
          </a:blip>
          <a:srcRect/>
          <a:stretch/>
        </p:blipFill>
        <p:spPr>
          <a:xfrm>
            <a:off x="2331720" y="2244154"/>
            <a:ext cx="5948171" cy="3668137"/>
          </a:xfrm>
          <a:prstGeom prst="rect">
            <a:avLst/>
          </a:prstGeom>
        </p:spPr>
      </p:pic>
      <p:sp>
        <p:nvSpPr>
          <p:cNvPr id="3" name="object 3"/>
          <p:cNvSpPr txBox="1">
            <a:spLocks noGrp="1"/>
          </p:cNvSpPr>
          <p:nvPr>
            <p:ph type="title"/>
          </p:nvPr>
        </p:nvSpPr>
        <p:spPr>
          <a:prstGeom prst="rect">
            <a:avLst/>
          </a:prstGeom>
        </p:spPr>
        <p:txBody>
          <a:bodyPr vert="horz" wrap="square" lIns="0" tIns="243096" rIns="0" bIns="0" rtlCol="0">
            <a:spAutoFit/>
          </a:bodyPr>
          <a:lstStyle/>
          <a:p>
            <a:pPr marL="45720">
              <a:lnSpc>
                <a:spcPct val="100000"/>
              </a:lnSpc>
              <a:spcBef>
                <a:spcPts val="114"/>
              </a:spcBef>
            </a:pPr>
            <a:r>
              <a:rPr spc="95" dirty="0"/>
              <a:t>IBM</a:t>
            </a:r>
            <a:r>
              <a:rPr spc="60" dirty="0"/>
              <a:t> </a:t>
            </a:r>
            <a:r>
              <a:rPr dirty="0"/>
              <a:t>LAB</a:t>
            </a:r>
            <a:r>
              <a:rPr spc="60" dirty="0"/>
              <a:t> </a:t>
            </a:r>
            <a:r>
              <a:rPr spc="35" dirty="0"/>
              <a:t>CERTIFICATE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61577" y="4022842"/>
            <a:ext cx="1767839" cy="378460"/>
          </a:xfrm>
          <a:prstGeom prst="rect">
            <a:avLst/>
          </a:prstGeom>
        </p:spPr>
        <p:txBody>
          <a:bodyPr vert="horz" wrap="square" lIns="0" tIns="14604" rIns="0" bIns="0" rtlCol="0">
            <a:spAutoFit/>
          </a:bodyPr>
          <a:lstStyle/>
          <a:p>
            <a:pPr marL="12700">
              <a:lnSpc>
                <a:spcPct val="100000"/>
              </a:lnSpc>
              <a:spcBef>
                <a:spcPts val="114"/>
              </a:spcBef>
            </a:pPr>
            <a:r>
              <a:rPr b="1" dirty="0">
                <a:solidFill>
                  <a:srgbClr val="001F60"/>
                </a:solidFill>
                <a:latin typeface="Arial"/>
                <a:cs typeface="Arial"/>
              </a:rPr>
              <a:t>THANK</a:t>
            </a:r>
            <a:r>
              <a:rPr b="1" spc="-55" dirty="0">
                <a:solidFill>
                  <a:srgbClr val="001F60"/>
                </a:solidFill>
                <a:latin typeface="Arial"/>
                <a:cs typeface="Arial"/>
              </a:rPr>
              <a:t> </a:t>
            </a:r>
            <a:r>
              <a:rPr b="1" spc="-25" dirty="0">
                <a:solidFill>
                  <a:srgbClr val="001F60"/>
                </a:solidFill>
                <a:latin typeface="Arial"/>
                <a:cs typeface="Arial"/>
              </a:rPr>
              <a:t>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3506" y="1509807"/>
            <a:ext cx="4736465" cy="528320"/>
          </a:xfrm>
          <a:prstGeom prst="rect">
            <a:avLst/>
          </a:prstGeom>
        </p:spPr>
        <p:txBody>
          <a:bodyPr vert="horz" wrap="square" lIns="0" tIns="12700" rIns="0" bIns="0" rtlCol="0">
            <a:spAutoFit/>
          </a:bodyPr>
          <a:lstStyle/>
          <a:p>
            <a:pPr marL="12700">
              <a:lnSpc>
                <a:spcPct val="100000"/>
              </a:lnSpc>
              <a:spcBef>
                <a:spcPts val="100"/>
              </a:spcBef>
            </a:pPr>
            <a:r>
              <a:rPr sz="3300" b="1" dirty="0">
                <a:latin typeface="Arial"/>
                <a:cs typeface="Arial"/>
              </a:rPr>
              <a:t>PROBLEM</a:t>
            </a:r>
            <a:r>
              <a:rPr sz="3300" b="1" spc="-95" dirty="0">
                <a:latin typeface="Arial"/>
                <a:cs typeface="Arial"/>
              </a:rPr>
              <a:t> </a:t>
            </a:r>
            <a:r>
              <a:rPr sz="3300" b="1" spc="-45" dirty="0">
                <a:latin typeface="Arial"/>
                <a:cs typeface="Arial"/>
              </a:rPr>
              <a:t>STATEMENT</a:t>
            </a:r>
            <a:endParaRPr sz="3300" dirty="0">
              <a:latin typeface="Arial"/>
              <a:cs typeface="Arial"/>
            </a:endParaRPr>
          </a:p>
        </p:txBody>
      </p:sp>
      <p:sp>
        <p:nvSpPr>
          <p:cNvPr id="3" name="object 3"/>
          <p:cNvSpPr txBox="1"/>
          <p:nvPr/>
        </p:nvSpPr>
        <p:spPr>
          <a:xfrm>
            <a:off x="436884" y="2015240"/>
            <a:ext cx="9227820" cy="4078424"/>
          </a:xfrm>
          <a:prstGeom prst="rect">
            <a:avLst/>
          </a:prstGeom>
        </p:spPr>
        <p:txBody>
          <a:bodyPr vert="horz" wrap="square" lIns="0" tIns="100965" rIns="0" bIns="0" rtlCol="0">
            <a:spAutoFit/>
          </a:bodyPr>
          <a:lstStyle/>
          <a:p>
            <a:pPr marL="12700">
              <a:lnSpc>
                <a:spcPct val="100000"/>
              </a:lnSpc>
              <a:spcBef>
                <a:spcPts val="795"/>
              </a:spcBef>
            </a:pPr>
            <a:r>
              <a:rPr sz="1650" b="1" dirty="0">
                <a:solidFill>
                  <a:srgbClr val="3F3F3F"/>
                </a:solidFill>
                <a:latin typeface="Calibri"/>
                <a:cs typeface="Calibri"/>
              </a:rPr>
              <a:t>Design</a:t>
            </a:r>
            <a:r>
              <a:rPr sz="1650" b="1" spc="-35" dirty="0">
                <a:solidFill>
                  <a:srgbClr val="3F3F3F"/>
                </a:solidFill>
                <a:latin typeface="Calibri"/>
                <a:cs typeface="Calibri"/>
              </a:rPr>
              <a:t> </a:t>
            </a:r>
            <a:r>
              <a:rPr sz="1650" b="1" dirty="0">
                <a:solidFill>
                  <a:srgbClr val="3F3F3F"/>
                </a:solidFill>
                <a:latin typeface="Calibri"/>
                <a:cs typeface="Calibri"/>
              </a:rPr>
              <a:t>and</a:t>
            </a:r>
            <a:r>
              <a:rPr sz="1650" b="1" spc="-35" dirty="0">
                <a:solidFill>
                  <a:srgbClr val="3F3F3F"/>
                </a:solidFill>
                <a:latin typeface="Calibri"/>
                <a:cs typeface="Calibri"/>
              </a:rPr>
              <a:t> </a:t>
            </a:r>
            <a:r>
              <a:rPr sz="1650" b="1" dirty="0">
                <a:solidFill>
                  <a:srgbClr val="3F3F3F"/>
                </a:solidFill>
                <a:latin typeface="Calibri"/>
                <a:cs typeface="Calibri"/>
              </a:rPr>
              <a:t>develop</a:t>
            </a:r>
            <a:r>
              <a:rPr sz="1650" b="1" spc="-35" dirty="0">
                <a:solidFill>
                  <a:srgbClr val="3F3F3F"/>
                </a:solidFill>
                <a:latin typeface="Calibri"/>
                <a:cs typeface="Calibri"/>
              </a:rPr>
              <a:t> </a:t>
            </a:r>
            <a:r>
              <a:rPr sz="1650" b="1" dirty="0">
                <a:solidFill>
                  <a:srgbClr val="3F3F3F"/>
                </a:solidFill>
                <a:latin typeface="Calibri"/>
                <a:cs typeface="Calibri"/>
              </a:rPr>
              <a:t>an</a:t>
            </a:r>
            <a:r>
              <a:rPr sz="1650" b="1" spc="-35" dirty="0">
                <a:solidFill>
                  <a:srgbClr val="3F3F3F"/>
                </a:solidFill>
                <a:latin typeface="Calibri"/>
                <a:cs typeface="Calibri"/>
              </a:rPr>
              <a:t> </a:t>
            </a:r>
            <a:r>
              <a:rPr sz="1650" b="1" dirty="0">
                <a:solidFill>
                  <a:srgbClr val="3F3F3F"/>
                </a:solidFill>
                <a:latin typeface="Calibri"/>
                <a:cs typeface="Calibri"/>
              </a:rPr>
              <a:t>AI-powered</a:t>
            </a:r>
            <a:r>
              <a:rPr sz="1650" b="1" spc="-35" dirty="0">
                <a:solidFill>
                  <a:srgbClr val="3F3F3F"/>
                </a:solidFill>
                <a:latin typeface="Calibri"/>
                <a:cs typeface="Calibri"/>
              </a:rPr>
              <a:t> </a:t>
            </a:r>
            <a:r>
              <a:rPr sz="1650" b="1" spc="-20" dirty="0">
                <a:solidFill>
                  <a:srgbClr val="3F3F3F"/>
                </a:solidFill>
                <a:latin typeface="Calibri"/>
                <a:cs typeface="Calibri"/>
              </a:rPr>
              <a:t>Travel</a:t>
            </a:r>
            <a:r>
              <a:rPr sz="1650" b="1" spc="-35" dirty="0">
                <a:solidFill>
                  <a:srgbClr val="3F3F3F"/>
                </a:solidFill>
                <a:latin typeface="Calibri"/>
                <a:cs typeface="Calibri"/>
              </a:rPr>
              <a:t> </a:t>
            </a:r>
            <a:r>
              <a:rPr sz="1650" b="1" dirty="0">
                <a:solidFill>
                  <a:srgbClr val="3F3F3F"/>
                </a:solidFill>
                <a:latin typeface="Calibri"/>
                <a:cs typeface="Calibri"/>
              </a:rPr>
              <a:t>Planner</a:t>
            </a:r>
            <a:r>
              <a:rPr sz="1650" b="1" spc="-45" dirty="0">
                <a:solidFill>
                  <a:srgbClr val="3F3F3F"/>
                </a:solidFill>
                <a:latin typeface="Calibri"/>
                <a:cs typeface="Calibri"/>
              </a:rPr>
              <a:t> </a:t>
            </a:r>
            <a:r>
              <a:rPr sz="1650" b="1" dirty="0">
                <a:solidFill>
                  <a:srgbClr val="3F3F3F"/>
                </a:solidFill>
                <a:latin typeface="Calibri"/>
                <a:cs typeface="Calibri"/>
              </a:rPr>
              <a:t>Agent</a:t>
            </a:r>
            <a:r>
              <a:rPr sz="1650" b="1" spc="-35" dirty="0">
                <a:solidFill>
                  <a:srgbClr val="3F3F3F"/>
                </a:solidFill>
                <a:latin typeface="Calibri"/>
                <a:cs typeface="Calibri"/>
              </a:rPr>
              <a:t> </a:t>
            </a:r>
            <a:r>
              <a:rPr sz="1650" b="1" dirty="0">
                <a:solidFill>
                  <a:srgbClr val="3F3F3F"/>
                </a:solidFill>
                <a:latin typeface="Calibri"/>
                <a:cs typeface="Calibri"/>
              </a:rPr>
              <a:t>that</a:t>
            </a:r>
            <a:r>
              <a:rPr sz="1650" b="1" spc="-50" dirty="0">
                <a:solidFill>
                  <a:srgbClr val="3F3F3F"/>
                </a:solidFill>
                <a:latin typeface="Calibri"/>
                <a:cs typeface="Calibri"/>
              </a:rPr>
              <a:t> :</a:t>
            </a:r>
            <a:endParaRPr sz="1650" dirty="0">
              <a:latin typeface="Calibri"/>
              <a:cs typeface="Calibri"/>
            </a:endParaRPr>
          </a:p>
          <a:p>
            <a:pPr marL="265430" indent="-252729">
              <a:lnSpc>
                <a:spcPct val="100000"/>
              </a:lnSpc>
              <a:spcBef>
                <a:spcPts val="695"/>
              </a:spcBef>
              <a:buClr>
                <a:srgbClr val="1CACE4"/>
              </a:buClr>
              <a:buSzPct val="90909"/>
              <a:buFont typeface="Times New Roman"/>
              <a:buChar char="▪"/>
              <a:tabLst>
                <a:tab pos="265430" algn="l"/>
              </a:tabLst>
            </a:pPr>
            <a:r>
              <a:rPr lang="en-US" sz="1600" dirty="0"/>
              <a:t>Designs travel plans tailored to individual choices and interests</a:t>
            </a:r>
            <a:endParaRPr sz="1650" dirty="0">
              <a:latin typeface="Calibri"/>
              <a:cs typeface="Calibri"/>
            </a:endParaRPr>
          </a:p>
          <a:p>
            <a:pPr marL="265430" indent="-252729">
              <a:lnSpc>
                <a:spcPct val="100000"/>
              </a:lnSpc>
              <a:spcBef>
                <a:spcPts val="685"/>
              </a:spcBef>
              <a:buClr>
                <a:srgbClr val="1CACE4"/>
              </a:buClr>
              <a:buSzPct val="90909"/>
              <a:buFont typeface="Times New Roman"/>
              <a:buChar char="▪"/>
              <a:tabLst>
                <a:tab pos="265430" algn="l"/>
              </a:tabLst>
            </a:pPr>
            <a:r>
              <a:rPr lang="en-US" sz="1600" dirty="0"/>
              <a:t>Offers location suggestions and crafts complete day-by-day travel agendas</a:t>
            </a:r>
            <a:endParaRPr lang="en-US" sz="1650" spc="-10" dirty="0">
              <a:solidFill>
                <a:srgbClr val="3F3F3F"/>
              </a:solidFill>
              <a:latin typeface="Calibri"/>
              <a:cs typeface="Calibri"/>
            </a:endParaRPr>
          </a:p>
          <a:p>
            <a:pPr marL="265430" indent="-252729">
              <a:lnSpc>
                <a:spcPct val="100000"/>
              </a:lnSpc>
              <a:spcBef>
                <a:spcPts val="695"/>
              </a:spcBef>
              <a:buClr>
                <a:srgbClr val="1CACE4"/>
              </a:buClr>
              <a:buSzPct val="90909"/>
              <a:buFont typeface="Times New Roman"/>
              <a:buChar char="▪"/>
              <a:tabLst>
                <a:tab pos="265430" algn="l"/>
              </a:tabLst>
            </a:pPr>
            <a:r>
              <a:rPr lang="en-US" sz="1600" dirty="0"/>
              <a:t>Provides options for transportation and lodging suited to the trip</a:t>
            </a:r>
            <a:endParaRPr lang="en-US" sz="1650" dirty="0">
              <a:solidFill>
                <a:srgbClr val="3F3F3F"/>
              </a:solidFill>
              <a:latin typeface="Calibri"/>
              <a:cs typeface="Calibri"/>
            </a:endParaRPr>
          </a:p>
          <a:p>
            <a:pPr marL="265430" indent="-252729">
              <a:lnSpc>
                <a:spcPct val="100000"/>
              </a:lnSpc>
              <a:spcBef>
                <a:spcPts val="695"/>
              </a:spcBef>
              <a:buClr>
                <a:srgbClr val="1CACE4"/>
              </a:buClr>
              <a:buSzPct val="90909"/>
              <a:buFont typeface="Times New Roman"/>
              <a:buChar char="▪"/>
              <a:tabLst>
                <a:tab pos="265430" algn="l"/>
              </a:tabLst>
            </a:pPr>
            <a:r>
              <a:rPr lang="en-US" sz="1600" dirty="0"/>
              <a:t>Incorporates up-to-date information such as weather, routes, and local events</a:t>
            </a:r>
            <a:endParaRPr sz="1650" dirty="0">
              <a:latin typeface="Calibri"/>
              <a:cs typeface="Calibri"/>
            </a:endParaRPr>
          </a:p>
          <a:p>
            <a:pPr marL="265430" indent="-252729">
              <a:lnSpc>
                <a:spcPct val="100000"/>
              </a:lnSpc>
              <a:spcBef>
                <a:spcPts val="695"/>
              </a:spcBef>
              <a:buClr>
                <a:srgbClr val="1CACE4"/>
              </a:buClr>
              <a:buSzPct val="90909"/>
              <a:buFont typeface="Times New Roman"/>
              <a:buChar char="▪"/>
              <a:tabLst>
                <a:tab pos="265430" algn="l"/>
              </a:tabLst>
            </a:pPr>
            <a:r>
              <a:rPr lang="en-US" sz="1600" dirty="0"/>
              <a:t>Handles reservations and keeps users informed with timely notifications</a:t>
            </a:r>
            <a:endParaRPr sz="1650" dirty="0">
              <a:latin typeface="Calibri"/>
              <a:cs typeface="Calibri"/>
            </a:endParaRPr>
          </a:p>
          <a:p>
            <a:pPr marL="265430" indent="-252729">
              <a:lnSpc>
                <a:spcPct val="100000"/>
              </a:lnSpc>
              <a:spcBef>
                <a:spcPts val="695"/>
              </a:spcBef>
              <a:buClr>
                <a:srgbClr val="1CACE4"/>
              </a:buClr>
              <a:buSzPct val="90909"/>
              <a:buFont typeface="Times New Roman"/>
              <a:buChar char="▪"/>
              <a:tabLst>
                <a:tab pos="265430" algn="l"/>
              </a:tabLst>
            </a:pPr>
            <a:r>
              <a:rPr lang="en-US" sz="1600" dirty="0"/>
              <a:t>Adjusts itineraries on the fly to ensure efficiency and flexibility</a:t>
            </a:r>
            <a:endParaRPr sz="1650" dirty="0">
              <a:latin typeface="Calibri"/>
              <a:cs typeface="Calibri"/>
            </a:endParaRPr>
          </a:p>
          <a:p>
            <a:pPr marL="12700">
              <a:lnSpc>
                <a:spcPts val="1885"/>
              </a:lnSpc>
              <a:spcBef>
                <a:spcPts val="685"/>
              </a:spcBef>
            </a:pPr>
            <a:r>
              <a:rPr sz="1650" b="1" dirty="0">
                <a:solidFill>
                  <a:srgbClr val="3F3F3F"/>
                </a:solidFill>
                <a:latin typeface="Calibri"/>
                <a:cs typeface="Calibri"/>
              </a:rPr>
              <a:t>Proposed</a:t>
            </a:r>
            <a:r>
              <a:rPr sz="1650" b="1" spc="-35" dirty="0">
                <a:solidFill>
                  <a:srgbClr val="3F3F3F"/>
                </a:solidFill>
                <a:latin typeface="Calibri"/>
                <a:cs typeface="Calibri"/>
              </a:rPr>
              <a:t> </a:t>
            </a:r>
            <a:r>
              <a:rPr sz="1650" b="1" dirty="0">
                <a:solidFill>
                  <a:srgbClr val="3F3F3F"/>
                </a:solidFill>
                <a:latin typeface="Calibri"/>
                <a:cs typeface="Calibri"/>
              </a:rPr>
              <a:t>Solution</a:t>
            </a:r>
            <a:r>
              <a:rPr sz="1650" b="1" spc="-70" dirty="0">
                <a:solidFill>
                  <a:srgbClr val="3F3F3F"/>
                </a:solidFill>
                <a:latin typeface="Calibri"/>
                <a:cs typeface="Calibri"/>
              </a:rPr>
              <a:t> </a:t>
            </a:r>
            <a:r>
              <a:rPr sz="1650" spc="-50" dirty="0">
                <a:solidFill>
                  <a:srgbClr val="3F3F3F"/>
                </a:solidFill>
                <a:latin typeface="Calibri"/>
                <a:cs typeface="Calibri"/>
              </a:rPr>
              <a:t>:</a:t>
            </a:r>
            <a:endParaRPr sz="1650" dirty="0">
              <a:latin typeface="Calibri"/>
              <a:cs typeface="Calibri"/>
            </a:endParaRPr>
          </a:p>
          <a:p>
            <a:pPr marL="12700" marR="5080">
              <a:lnSpc>
                <a:spcPct val="90000"/>
              </a:lnSpc>
              <a:spcBef>
                <a:spcPts val="100"/>
              </a:spcBef>
            </a:pPr>
            <a:r>
              <a:rPr lang="en-US" sz="1600" dirty="0"/>
              <a:t>To tackle this problem, we propose developing an intelligent Travel Planner Agent using IBM Cloud Lite and IBM Granite. This AI-based assistant will interact with users via natural language, capturing details like their preferences, budget, travel period, and constraints. It will feature a conversational interface driven by IBM Watson Assistant, enhanced with IBM Granite to generate personalized and dynamic travel suggestions. The system will offer real-time, context-aware planning for destinations, transport, stays, and activities based on user input.</a:t>
            </a:r>
            <a:endParaRPr sz="1650" dirty="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3506" y="1509807"/>
            <a:ext cx="4368800" cy="528320"/>
          </a:xfrm>
          <a:prstGeom prst="rect">
            <a:avLst/>
          </a:prstGeom>
        </p:spPr>
        <p:txBody>
          <a:bodyPr vert="horz" wrap="square" lIns="0" tIns="12700" rIns="0" bIns="0" rtlCol="0">
            <a:spAutoFit/>
          </a:bodyPr>
          <a:lstStyle/>
          <a:p>
            <a:pPr marL="12700">
              <a:lnSpc>
                <a:spcPct val="100000"/>
              </a:lnSpc>
              <a:spcBef>
                <a:spcPts val="100"/>
              </a:spcBef>
              <a:tabLst>
                <a:tab pos="3193415" algn="l"/>
              </a:tabLst>
            </a:pPr>
            <a:r>
              <a:rPr sz="3300" b="1" spc="-10" dirty="0">
                <a:latin typeface="Arial"/>
                <a:cs typeface="Arial"/>
              </a:rPr>
              <a:t>TECHNOLOGY</a:t>
            </a:r>
            <a:r>
              <a:rPr sz="3300" b="1" dirty="0">
                <a:latin typeface="Arial"/>
                <a:cs typeface="Arial"/>
              </a:rPr>
              <a:t>	</a:t>
            </a:r>
            <a:r>
              <a:rPr sz="3300" b="1" spc="-20" dirty="0">
                <a:latin typeface="Arial"/>
                <a:cs typeface="Arial"/>
              </a:rPr>
              <a:t>USED</a:t>
            </a:r>
            <a:endParaRPr sz="3300">
              <a:latin typeface="Arial"/>
              <a:cs typeface="Arial"/>
            </a:endParaRPr>
          </a:p>
        </p:txBody>
      </p:sp>
      <p:sp>
        <p:nvSpPr>
          <p:cNvPr id="3" name="object 3"/>
          <p:cNvSpPr txBox="1"/>
          <p:nvPr/>
        </p:nvSpPr>
        <p:spPr>
          <a:xfrm>
            <a:off x="429197" y="2583713"/>
            <a:ext cx="4400550" cy="2626995"/>
          </a:xfrm>
          <a:prstGeom prst="rect">
            <a:avLst/>
          </a:prstGeom>
        </p:spPr>
        <p:txBody>
          <a:bodyPr vert="horz" wrap="square" lIns="0" tIns="180975" rIns="0" bIns="0" rtlCol="0">
            <a:spAutoFit/>
          </a:bodyPr>
          <a:lstStyle/>
          <a:p>
            <a:pPr marL="265430" indent="-252729">
              <a:lnSpc>
                <a:spcPct val="100000"/>
              </a:lnSpc>
              <a:spcBef>
                <a:spcPts val="1425"/>
              </a:spcBef>
              <a:buClr>
                <a:srgbClr val="1CACE4"/>
              </a:buClr>
              <a:buSzPct val="91304"/>
              <a:buFont typeface="Wingdings"/>
              <a:buChar char=""/>
              <a:tabLst>
                <a:tab pos="265430" algn="l"/>
              </a:tabLst>
            </a:pPr>
            <a:r>
              <a:rPr sz="2300" dirty="0">
                <a:latin typeface="Calibri"/>
                <a:cs typeface="Calibri"/>
              </a:rPr>
              <a:t>IBM</a:t>
            </a:r>
            <a:r>
              <a:rPr sz="2300" spc="-15" dirty="0">
                <a:latin typeface="Calibri"/>
                <a:cs typeface="Calibri"/>
              </a:rPr>
              <a:t> </a:t>
            </a:r>
            <a:r>
              <a:rPr sz="2300" dirty="0">
                <a:latin typeface="Calibri"/>
                <a:cs typeface="Calibri"/>
              </a:rPr>
              <a:t>cloud</a:t>
            </a:r>
            <a:r>
              <a:rPr sz="2300" spc="-10" dirty="0">
                <a:latin typeface="Calibri"/>
                <a:cs typeface="Calibri"/>
              </a:rPr>
              <a:t> </a:t>
            </a:r>
            <a:r>
              <a:rPr sz="2300" dirty="0">
                <a:latin typeface="Calibri"/>
                <a:cs typeface="Calibri"/>
              </a:rPr>
              <a:t>lite</a:t>
            </a:r>
            <a:r>
              <a:rPr sz="2300" spc="-15" dirty="0">
                <a:latin typeface="Calibri"/>
                <a:cs typeface="Calibri"/>
              </a:rPr>
              <a:t> </a:t>
            </a:r>
            <a:r>
              <a:rPr sz="2300" spc="-10" dirty="0">
                <a:latin typeface="Calibri"/>
                <a:cs typeface="Calibri"/>
              </a:rPr>
              <a:t>services</a:t>
            </a:r>
            <a:endParaRPr sz="2300">
              <a:latin typeface="Calibri"/>
              <a:cs typeface="Calibri"/>
            </a:endParaRPr>
          </a:p>
          <a:p>
            <a:pPr marL="265430" indent="-252729">
              <a:lnSpc>
                <a:spcPct val="100000"/>
              </a:lnSpc>
              <a:spcBef>
                <a:spcPts val="1335"/>
              </a:spcBef>
              <a:buClr>
                <a:srgbClr val="1CACE4"/>
              </a:buClr>
              <a:buSzPct val="91304"/>
              <a:buFont typeface="Wingdings"/>
              <a:buChar char=""/>
              <a:tabLst>
                <a:tab pos="265430" algn="l"/>
              </a:tabLst>
            </a:pPr>
            <a:r>
              <a:rPr sz="2300" dirty="0">
                <a:latin typeface="Calibri"/>
                <a:cs typeface="Calibri"/>
              </a:rPr>
              <a:t>Natural</a:t>
            </a:r>
            <a:r>
              <a:rPr sz="2300" spc="-75" dirty="0">
                <a:latin typeface="Calibri"/>
                <a:cs typeface="Calibri"/>
              </a:rPr>
              <a:t> </a:t>
            </a:r>
            <a:r>
              <a:rPr sz="2300" dirty="0">
                <a:latin typeface="Calibri"/>
                <a:cs typeface="Calibri"/>
              </a:rPr>
              <a:t>Language</a:t>
            </a:r>
            <a:r>
              <a:rPr sz="2300" spc="-75" dirty="0">
                <a:latin typeface="Calibri"/>
                <a:cs typeface="Calibri"/>
              </a:rPr>
              <a:t> </a:t>
            </a:r>
            <a:r>
              <a:rPr sz="2300" dirty="0">
                <a:latin typeface="Calibri"/>
                <a:cs typeface="Calibri"/>
              </a:rPr>
              <a:t>Processing</a:t>
            </a:r>
            <a:r>
              <a:rPr sz="2300" spc="-75" dirty="0">
                <a:latin typeface="Calibri"/>
                <a:cs typeface="Calibri"/>
              </a:rPr>
              <a:t> </a:t>
            </a:r>
            <a:r>
              <a:rPr sz="2300" spc="-10" dirty="0">
                <a:latin typeface="Calibri"/>
                <a:cs typeface="Calibri"/>
              </a:rPr>
              <a:t>(NLP)</a:t>
            </a:r>
            <a:endParaRPr sz="2300">
              <a:latin typeface="Calibri"/>
              <a:cs typeface="Calibri"/>
            </a:endParaRPr>
          </a:p>
          <a:p>
            <a:pPr marL="265430" indent="-252729">
              <a:lnSpc>
                <a:spcPct val="100000"/>
              </a:lnSpc>
              <a:spcBef>
                <a:spcPts val="1340"/>
              </a:spcBef>
              <a:buClr>
                <a:srgbClr val="1CACE4"/>
              </a:buClr>
              <a:buSzPct val="91304"/>
              <a:buFont typeface="Wingdings"/>
              <a:buChar char=""/>
              <a:tabLst>
                <a:tab pos="265430" algn="l"/>
              </a:tabLst>
            </a:pPr>
            <a:r>
              <a:rPr sz="2300" dirty="0">
                <a:latin typeface="Calibri"/>
                <a:cs typeface="Calibri"/>
              </a:rPr>
              <a:t>Large</a:t>
            </a:r>
            <a:r>
              <a:rPr sz="2300" spc="-50" dirty="0">
                <a:latin typeface="Calibri"/>
                <a:cs typeface="Calibri"/>
              </a:rPr>
              <a:t> </a:t>
            </a:r>
            <a:r>
              <a:rPr sz="2300" dirty="0">
                <a:latin typeface="Calibri"/>
                <a:cs typeface="Calibri"/>
              </a:rPr>
              <a:t>Language</a:t>
            </a:r>
            <a:r>
              <a:rPr sz="2300" spc="-45" dirty="0">
                <a:latin typeface="Calibri"/>
                <a:cs typeface="Calibri"/>
              </a:rPr>
              <a:t> </a:t>
            </a:r>
            <a:r>
              <a:rPr sz="2300" dirty="0">
                <a:latin typeface="Calibri"/>
                <a:cs typeface="Calibri"/>
              </a:rPr>
              <a:t>models</a:t>
            </a:r>
            <a:r>
              <a:rPr sz="2300" spc="-55" dirty="0">
                <a:latin typeface="Calibri"/>
                <a:cs typeface="Calibri"/>
              </a:rPr>
              <a:t> </a:t>
            </a:r>
            <a:r>
              <a:rPr sz="2300" spc="-10" dirty="0">
                <a:latin typeface="Calibri"/>
                <a:cs typeface="Calibri"/>
              </a:rPr>
              <a:t>(LLM)</a:t>
            </a:r>
            <a:endParaRPr sz="2300">
              <a:latin typeface="Calibri"/>
              <a:cs typeface="Calibri"/>
            </a:endParaRPr>
          </a:p>
          <a:p>
            <a:pPr marL="265430" indent="-252729">
              <a:lnSpc>
                <a:spcPct val="100000"/>
              </a:lnSpc>
              <a:spcBef>
                <a:spcPts val="1335"/>
              </a:spcBef>
              <a:buClr>
                <a:srgbClr val="1CACE4"/>
              </a:buClr>
              <a:buSzPct val="91304"/>
              <a:buFont typeface="Wingdings"/>
              <a:buChar char=""/>
              <a:tabLst>
                <a:tab pos="265430" algn="l"/>
              </a:tabLst>
            </a:pPr>
            <a:r>
              <a:rPr sz="2300" dirty="0">
                <a:latin typeface="Calibri"/>
                <a:cs typeface="Calibri"/>
              </a:rPr>
              <a:t>IBM</a:t>
            </a:r>
            <a:r>
              <a:rPr sz="2300" spc="-50" dirty="0">
                <a:latin typeface="Calibri"/>
                <a:cs typeface="Calibri"/>
              </a:rPr>
              <a:t> </a:t>
            </a:r>
            <a:r>
              <a:rPr sz="2300" dirty="0">
                <a:latin typeface="Calibri"/>
                <a:cs typeface="Calibri"/>
              </a:rPr>
              <a:t>Granite</a:t>
            </a:r>
            <a:r>
              <a:rPr sz="2300" spc="-70" dirty="0">
                <a:latin typeface="Calibri"/>
                <a:cs typeface="Calibri"/>
              </a:rPr>
              <a:t> </a:t>
            </a:r>
            <a:r>
              <a:rPr sz="2300" spc="-20" dirty="0">
                <a:latin typeface="Calibri"/>
                <a:cs typeface="Calibri"/>
              </a:rPr>
              <a:t>model</a:t>
            </a:r>
            <a:endParaRPr sz="2300">
              <a:latin typeface="Calibri"/>
              <a:cs typeface="Calibri"/>
            </a:endParaRPr>
          </a:p>
          <a:p>
            <a:pPr marL="265430" indent="-252729">
              <a:lnSpc>
                <a:spcPct val="100000"/>
              </a:lnSpc>
              <a:spcBef>
                <a:spcPts val="1345"/>
              </a:spcBef>
              <a:buClr>
                <a:srgbClr val="1CACE4"/>
              </a:buClr>
              <a:buSzPct val="91304"/>
              <a:buFont typeface="Wingdings"/>
              <a:buChar char=""/>
              <a:tabLst>
                <a:tab pos="265430" algn="l"/>
              </a:tabLst>
            </a:pPr>
            <a:r>
              <a:rPr sz="2300" dirty="0">
                <a:latin typeface="Calibri"/>
                <a:cs typeface="Calibri"/>
              </a:rPr>
              <a:t>IBM App</a:t>
            </a:r>
            <a:r>
              <a:rPr sz="2300" spc="5" dirty="0">
                <a:latin typeface="Calibri"/>
                <a:cs typeface="Calibri"/>
              </a:rPr>
              <a:t> </a:t>
            </a:r>
            <a:r>
              <a:rPr sz="2300" spc="-10" dirty="0">
                <a:latin typeface="Calibri"/>
                <a:cs typeface="Calibri"/>
              </a:rPr>
              <a:t>Connect</a:t>
            </a:r>
            <a:endParaRPr sz="230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8558" rIns="0" bIns="0" rtlCol="0">
            <a:spAutoFit/>
          </a:bodyPr>
          <a:lstStyle/>
          <a:p>
            <a:pPr marL="50800">
              <a:lnSpc>
                <a:spcPct val="100000"/>
              </a:lnSpc>
              <a:spcBef>
                <a:spcPts val="114"/>
              </a:spcBef>
            </a:pPr>
            <a:r>
              <a:rPr spc="95" dirty="0"/>
              <a:t>IBM</a:t>
            </a:r>
            <a:r>
              <a:rPr spc="70" dirty="0"/>
              <a:t> </a:t>
            </a:r>
            <a:r>
              <a:rPr dirty="0"/>
              <a:t>CLOUD</a:t>
            </a:r>
            <a:r>
              <a:rPr spc="80" dirty="0"/>
              <a:t> </a:t>
            </a:r>
            <a:r>
              <a:rPr spc="50" dirty="0"/>
              <a:t>SERVICES</a:t>
            </a:r>
            <a:r>
              <a:rPr spc="45" dirty="0"/>
              <a:t> </a:t>
            </a:r>
            <a:r>
              <a:rPr spc="30" dirty="0"/>
              <a:t>USED</a:t>
            </a:r>
          </a:p>
        </p:txBody>
      </p:sp>
      <p:sp>
        <p:nvSpPr>
          <p:cNvPr id="3" name="object 3"/>
          <p:cNvSpPr txBox="1"/>
          <p:nvPr/>
        </p:nvSpPr>
        <p:spPr>
          <a:xfrm>
            <a:off x="543516" y="2787573"/>
            <a:ext cx="3266483" cy="2633413"/>
          </a:xfrm>
          <a:prstGeom prst="rect">
            <a:avLst/>
          </a:prstGeom>
        </p:spPr>
        <p:txBody>
          <a:bodyPr vert="horz" wrap="square" lIns="0" tIns="139065" rIns="0" bIns="0" rtlCol="0">
            <a:spAutoFit/>
          </a:bodyPr>
          <a:lstStyle/>
          <a:p>
            <a:pPr marL="263525" indent="-250825">
              <a:lnSpc>
                <a:spcPct val="100000"/>
              </a:lnSpc>
              <a:spcBef>
                <a:spcPts val="1095"/>
              </a:spcBef>
              <a:buClr>
                <a:srgbClr val="1CACE4"/>
              </a:buClr>
              <a:buSzPct val="92857"/>
              <a:buFont typeface="Times New Roman"/>
              <a:buChar char="▪"/>
              <a:tabLst>
                <a:tab pos="263525" algn="l"/>
              </a:tabLst>
            </a:pPr>
            <a:r>
              <a:rPr sz="1600" dirty="0">
                <a:solidFill>
                  <a:srgbClr val="3F3F3F"/>
                </a:solidFill>
                <a:latin typeface="Calibri"/>
                <a:cs typeface="Calibri"/>
              </a:rPr>
              <a:t>IBM</a:t>
            </a:r>
            <a:r>
              <a:rPr sz="1600" spc="-35" dirty="0">
                <a:solidFill>
                  <a:srgbClr val="3F3F3F"/>
                </a:solidFill>
                <a:latin typeface="Calibri"/>
                <a:cs typeface="Calibri"/>
              </a:rPr>
              <a:t> </a:t>
            </a:r>
            <a:r>
              <a:rPr sz="1600" dirty="0">
                <a:solidFill>
                  <a:srgbClr val="3F3F3F"/>
                </a:solidFill>
                <a:latin typeface="Calibri"/>
                <a:cs typeface="Calibri"/>
              </a:rPr>
              <a:t>Cloud</a:t>
            </a:r>
            <a:r>
              <a:rPr sz="1600" spc="-15" dirty="0">
                <a:solidFill>
                  <a:srgbClr val="3F3F3F"/>
                </a:solidFill>
                <a:latin typeface="Calibri"/>
                <a:cs typeface="Calibri"/>
              </a:rPr>
              <a:t> </a:t>
            </a:r>
            <a:r>
              <a:rPr sz="1600" spc="-10" dirty="0">
                <a:solidFill>
                  <a:srgbClr val="3F3F3F"/>
                </a:solidFill>
                <a:latin typeface="Calibri"/>
                <a:cs typeface="Calibri"/>
              </a:rPr>
              <a:t>Watsonx</a:t>
            </a:r>
            <a:r>
              <a:rPr sz="1600" spc="-30" dirty="0">
                <a:solidFill>
                  <a:srgbClr val="3F3F3F"/>
                </a:solidFill>
                <a:latin typeface="Calibri"/>
                <a:cs typeface="Calibri"/>
              </a:rPr>
              <a:t> </a:t>
            </a:r>
            <a:r>
              <a:rPr sz="1600" dirty="0">
                <a:solidFill>
                  <a:srgbClr val="3F3F3F"/>
                </a:solidFill>
                <a:latin typeface="Calibri"/>
                <a:cs typeface="Calibri"/>
              </a:rPr>
              <a:t>AI</a:t>
            </a:r>
            <a:r>
              <a:rPr sz="1600" spc="-25" dirty="0">
                <a:solidFill>
                  <a:srgbClr val="3F3F3F"/>
                </a:solidFill>
                <a:latin typeface="Calibri"/>
                <a:cs typeface="Calibri"/>
              </a:rPr>
              <a:t> </a:t>
            </a:r>
            <a:r>
              <a:rPr sz="1600" spc="-10" dirty="0">
                <a:solidFill>
                  <a:srgbClr val="3F3F3F"/>
                </a:solidFill>
                <a:latin typeface="Calibri"/>
                <a:cs typeface="Calibri"/>
              </a:rPr>
              <a:t>Studio</a:t>
            </a:r>
            <a:endParaRPr sz="1600" dirty="0">
              <a:latin typeface="Calibri"/>
              <a:cs typeface="Calibri"/>
            </a:endParaRPr>
          </a:p>
          <a:p>
            <a:pPr marL="263525" indent="-250825">
              <a:lnSpc>
                <a:spcPct val="100000"/>
              </a:lnSpc>
              <a:spcBef>
                <a:spcPts val="994"/>
              </a:spcBef>
              <a:buClr>
                <a:srgbClr val="1CACE4"/>
              </a:buClr>
              <a:buSzPct val="92857"/>
              <a:buFont typeface="Times New Roman"/>
              <a:buChar char="▪"/>
              <a:tabLst>
                <a:tab pos="263525" algn="l"/>
              </a:tabLst>
            </a:pPr>
            <a:r>
              <a:rPr sz="1600" dirty="0">
                <a:solidFill>
                  <a:srgbClr val="3F3F3F"/>
                </a:solidFill>
                <a:latin typeface="Calibri"/>
                <a:cs typeface="Calibri"/>
              </a:rPr>
              <a:t>IBM</a:t>
            </a:r>
            <a:r>
              <a:rPr sz="1600" spc="-35" dirty="0">
                <a:solidFill>
                  <a:srgbClr val="3F3F3F"/>
                </a:solidFill>
                <a:latin typeface="Calibri"/>
                <a:cs typeface="Calibri"/>
              </a:rPr>
              <a:t> </a:t>
            </a:r>
            <a:r>
              <a:rPr sz="1600" dirty="0">
                <a:solidFill>
                  <a:srgbClr val="3F3F3F"/>
                </a:solidFill>
                <a:latin typeface="Calibri"/>
                <a:cs typeface="Calibri"/>
              </a:rPr>
              <a:t>Cloud</a:t>
            </a:r>
            <a:r>
              <a:rPr sz="1600" spc="-15" dirty="0">
                <a:solidFill>
                  <a:srgbClr val="3F3F3F"/>
                </a:solidFill>
                <a:latin typeface="Calibri"/>
                <a:cs typeface="Calibri"/>
              </a:rPr>
              <a:t> </a:t>
            </a:r>
            <a:r>
              <a:rPr sz="1600" spc="-10" dirty="0">
                <a:solidFill>
                  <a:srgbClr val="3F3F3F"/>
                </a:solidFill>
                <a:latin typeface="Calibri"/>
                <a:cs typeface="Calibri"/>
              </a:rPr>
              <a:t>Watsonx</a:t>
            </a:r>
            <a:r>
              <a:rPr sz="1600" spc="-30" dirty="0">
                <a:solidFill>
                  <a:srgbClr val="3F3F3F"/>
                </a:solidFill>
                <a:latin typeface="Calibri"/>
                <a:cs typeface="Calibri"/>
              </a:rPr>
              <a:t> </a:t>
            </a:r>
            <a:r>
              <a:rPr sz="1600" dirty="0">
                <a:solidFill>
                  <a:srgbClr val="3F3F3F"/>
                </a:solidFill>
                <a:latin typeface="Calibri"/>
                <a:cs typeface="Calibri"/>
              </a:rPr>
              <a:t>AI</a:t>
            </a:r>
            <a:r>
              <a:rPr sz="1600" spc="-25" dirty="0">
                <a:solidFill>
                  <a:srgbClr val="3F3F3F"/>
                </a:solidFill>
                <a:latin typeface="Calibri"/>
                <a:cs typeface="Calibri"/>
              </a:rPr>
              <a:t> </a:t>
            </a:r>
            <a:r>
              <a:rPr sz="1600" spc="-10" dirty="0">
                <a:solidFill>
                  <a:srgbClr val="3F3F3F"/>
                </a:solidFill>
                <a:latin typeface="Calibri"/>
                <a:cs typeface="Calibri"/>
              </a:rPr>
              <a:t>runtime</a:t>
            </a:r>
            <a:endParaRPr sz="1600" dirty="0">
              <a:latin typeface="Calibri"/>
              <a:cs typeface="Calibri"/>
            </a:endParaRPr>
          </a:p>
          <a:p>
            <a:pPr marL="263525" indent="-250825">
              <a:lnSpc>
                <a:spcPct val="100000"/>
              </a:lnSpc>
              <a:spcBef>
                <a:spcPts val="1005"/>
              </a:spcBef>
              <a:buClr>
                <a:srgbClr val="1CACE4"/>
              </a:buClr>
              <a:buSzPct val="92857"/>
              <a:buFont typeface="Times New Roman"/>
              <a:buChar char="▪"/>
              <a:tabLst>
                <a:tab pos="263525" algn="l"/>
              </a:tabLst>
            </a:pPr>
            <a:r>
              <a:rPr sz="1600" dirty="0">
                <a:solidFill>
                  <a:srgbClr val="3F3F3F"/>
                </a:solidFill>
                <a:latin typeface="Calibri"/>
                <a:cs typeface="Calibri"/>
              </a:rPr>
              <a:t>IBM</a:t>
            </a:r>
            <a:r>
              <a:rPr sz="1600" spc="-25" dirty="0">
                <a:solidFill>
                  <a:srgbClr val="3F3F3F"/>
                </a:solidFill>
                <a:latin typeface="Calibri"/>
                <a:cs typeface="Calibri"/>
              </a:rPr>
              <a:t> </a:t>
            </a:r>
            <a:r>
              <a:rPr sz="1600" dirty="0">
                <a:solidFill>
                  <a:srgbClr val="3F3F3F"/>
                </a:solidFill>
                <a:latin typeface="Calibri"/>
                <a:cs typeface="Calibri"/>
              </a:rPr>
              <a:t>Cloud</a:t>
            </a:r>
            <a:r>
              <a:rPr sz="1600" spc="-10" dirty="0">
                <a:solidFill>
                  <a:srgbClr val="3F3F3F"/>
                </a:solidFill>
                <a:latin typeface="Calibri"/>
                <a:cs typeface="Calibri"/>
              </a:rPr>
              <a:t> Functions</a:t>
            </a:r>
            <a:endParaRPr sz="1600" dirty="0">
              <a:latin typeface="Calibri"/>
              <a:cs typeface="Calibri"/>
            </a:endParaRPr>
          </a:p>
          <a:p>
            <a:pPr marL="263525" indent="-250825">
              <a:lnSpc>
                <a:spcPct val="100000"/>
              </a:lnSpc>
              <a:spcBef>
                <a:spcPts val="1000"/>
              </a:spcBef>
              <a:buClr>
                <a:srgbClr val="1CACE4"/>
              </a:buClr>
              <a:buSzPct val="92857"/>
              <a:buFont typeface="Times New Roman"/>
              <a:buChar char="▪"/>
              <a:tabLst>
                <a:tab pos="263525" algn="l"/>
              </a:tabLst>
            </a:pPr>
            <a:r>
              <a:rPr sz="1600" dirty="0">
                <a:solidFill>
                  <a:srgbClr val="3F3F3F"/>
                </a:solidFill>
                <a:latin typeface="Calibri"/>
                <a:cs typeface="Calibri"/>
              </a:rPr>
              <a:t>IBM</a:t>
            </a:r>
            <a:r>
              <a:rPr sz="1600" spc="-25" dirty="0">
                <a:solidFill>
                  <a:srgbClr val="3F3F3F"/>
                </a:solidFill>
                <a:latin typeface="Calibri"/>
                <a:cs typeface="Calibri"/>
              </a:rPr>
              <a:t> </a:t>
            </a:r>
            <a:r>
              <a:rPr sz="1600" dirty="0">
                <a:solidFill>
                  <a:srgbClr val="3F3F3F"/>
                </a:solidFill>
                <a:latin typeface="Calibri"/>
                <a:cs typeface="Calibri"/>
              </a:rPr>
              <a:t>Cloud</a:t>
            </a:r>
            <a:r>
              <a:rPr sz="1600" spc="-10" dirty="0">
                <a:solidFill>
                  <a:srgbClr val="3F3F3F"/>
                </a:solidFill>
                <a:latin typeface="Calibri"/>
                <a:cs typeface="Calibri"/>
              </a:rPr>
              <a:t> service</a:t>
            </a:r>
            <a:endParaRPr sz="1600" dirty="0">
              <a:latin typeface="Calibri"/>
              <a:cs typeface="Calibri"/>
            </a:endParaRPr>
          </a:p>
          <a:p>
            <a:pPr marL="263525" indent="-250825">
              <a:lnSpc>
                <a:spcPct val="100000"/>
              </a:lnSpc>
              <a:spcBef>
                <a:spcPts val="1005"/>
              </a:spcBef>
              <a:buClr>
                <a:srgbClr val="1CACE4"/>
              </a:buClr>
              <a:buSzPct val="92857"/>
              <a:buFont typeface="Times New Roman"/>
              <a:buChar char="▪"/>
              <a:tabLst>
                <a:tab pos="263525" algn="l"/>
              </a:tabLst>
            </a:pPr>
            <a:r>
              <a:rPr sz="1600" dirty="0">
                <a:solidFill>
                  <a:srgbClr val="3F3F3F"/>
                </a:solidFill>
                <a:latin typeface="Calibri"/>
                <a:cs typeface="Calibri"/>
              </a:rPr>
              <a:t>IBM</a:t>
            </a:r>
            <a:r>
              <a:rPr sz="1600" spc="-15" dirty="0">
                <a:solidFill>
                  <a:srgbClr val="3F3F3F"/>
                </a:solidFill>
                <a:latin typeface="Calibri"/>
                <a:cs typeface="Calibri"/>
              </a:rPr>
              <a:t> </a:t>
            </a:r>
            <a:r>
              <a:rPr sz="1600" spc="-10" dirty="0">
                <a:solidFill>
                  <a:srgbClr val="3F3F3F"/>
                </a:solidFill>
                <a:latin typeface="Calibri"/>
                <a:cs typeface="Calibri"/>
              </a:rPr>
              <a:t>Granite</a:t>
            </a:r>
            <a:r>
              <a:rPr sz="1600" spc="-15" dirty="0">
                <a:solidFill>
                  <a:srgbClr val="3F3F3F"/>
                </a:solidFill>
                <a:latin typeface="Calibri"/>
                <a:cs typeface="Calibri"/>
              </a:rPr>
              <a:t> </a:t>
            </a:r>
            <a:r>
              <a:rPr sz="1600" dirty="0">
                <a:solidFill>
                  <a:srgbClr val="3F3F3F"/>
                </a:solidFill>
                <a:latin typeface="Calibri"/>
                <a:cs typeface="Calibri"/>
              </a:rPr>
              <a:t>(via</a:t>
            </a:r>
            <a:r>
              <a:rPr sz="1600" spc="-20" dirty="0">
                <a:solidFill>
                  <a:srgbClr val="3F3F3F"/>
                </a:solidFill>
                <a:latin typeface="Calibri"/>
                <a:cs typeface="Calibri"/>
              </a:rPr>
              <a:t> </a:t>
            </a:r>
            <a:r>
              <a:rPr sz="1600" spc="-10" dirty="0">
                <a:solidFill>
                  <a:srgbClr val="3F3F3F"/>
                </a:solidFill>
                <a:latin typeface="Calibri"/>
                <a:cs typeface="Calibri"/>
              </a:rPr>
              <a:t>watsonx.ai</a:t>
            </a:r>
            <a:r>
              <a:rPr sz="1600" spc="-40" dirty="0">
                <a:solidFill>
                  <a:srgbClr val="3F3F3F"/>
                </a:solidFill>
                <a:latin typeface="Calibri"/>
                <a:cs typeface="Calibri"/>
              </a:rPr>
              <a:t> </a:t>
            </a:r>
            <a:r>
              <a:rPr sz="1600" spc="-10" dirty="0">
                <a:solidFill>
                  <a:srgbClr val="3F3F3F"/>
                </a:solidFill>
                <a:latin typeface="Calibri"/>
                <a:cs typeface="Calibri"/>
              </a:rPr>
              <a:t>studio)</a:t>
            </a:r>
            <a:endParaRPr sz="1600" dirty="0">
              <a:latin typeface="Calibri"/>
              <a:cs typeface="Calibri"/>
            </a:endParaRPr>
          </a:p>
          <a:p>
            <a:pPr marL="263525" indent="-250825">
              <a:lnSpc>
                <a:spcPct val="100000"/>
              </a:lnSpc>
              <a:spcBef>
                <a:spcPts val="1010"/>
              </a:spcBef>
              <a:buClr>
                <a:srgbClr val="1CACE4"/>
              </a:buClr>
              <a:buSzPct val="92857"/>
              <a:buFont typeface="Times New Roman"/>
              <a:buChar char="▪"/>
              <a:tabLst>
                <a:tab pos="263525" algn="l"/>
              </a:tabLst>
            </a:pPr>
            <a:r>
              <a:rPr sz="1600" dirty="0">
                <a:solidFill>
                  <a:srgbClr val="3F3F3F"/>
                </a:solidFill>
                <a:latin typeface="Calibri"/>
                <a:cs typeface="Calibri"/>
              </a:rPr>
              <a:t>IBM</a:t>
            </a:r>
            <a:r>
              <a:rPr sz="1600" spc="-35" dirty="0">
                <a:solidFill>
                  <a:srgbClr val="3F3F3F"/>
                </a:solidFill>
                <a:latin typeface="Calibri"/>
                <a:cs typeface="Calibri"/>
              </a:rPr>
              <a:t> </a:t>
            </a:r>
            <a:r>
              <a:rPr sz="1600" dirty="0">
                <a:solidFill>
                  <a:srgbClr val="3F3F3F"/>
                </a:solidFill>
                <a:latin typeface="Calibri"/>
                <a:cs typeface="Calibri"/>
              </a:rPr>
              <a:t>Cloud</a:t>
            </a:r>
            <a:r>
              <a:rPr sz="1600" spc="-15" dirty="0">
                <a:solidFill>
                  <a:srgbClr val="3F3F3F"/>
                </a:solidFill>
                <a:latin typeface="Calibri"/>
                <a:cs typeface="Calibri"/>
              </a:rPr>
              <a:t> </a:t>
            </a:r>
            <a:r>
              <a:rPr sz="1600" dirty="0">
                <a:solidFill>
                  <a:srgbClr val="3F3F3F"/>
                </a:solidFill>
                <a:latin typeface="Calibri"/>
                <a:cs typeface="Calibri"/>
              </a:rPr>
              <a:t>Object</a:t>
            </a:r>
            <a:r>
              <a:rPr sz="1600" spc="-5" dirty="0">
                <a:solidFill>
                  <a:srgbClr val="3F3F3F"/>
                </a:solidFill>
                <a:latin typeface="Calibri"/>
                <a:cs typeface="Calibri"/>
              </a:rPr>
              <a:t> </a:t>
            </a:r>
            <a:r>
              <a:rPr sz="1600" spc="-10" dirty="0">
                <a:solidFill>
                  <a:srgbClr val="3F3F3F"/>
                </a:solidFill>
                <a:latin typeface="Calibri"/>
                <a:cs typeface="Calibri"/>
              </a:rPr>
              <a:t>Storage</a:t>
            </a:r>
            <a:endParaRPr sz="1600" dirty="0">
              <a:latin typeface="Calibri"/>
              <a:cs typeface="Calibri"/>
            </a:endParaRPr>
          </a:p>
          <a:p>
            <a:pPr marL="263525" indent="-250825">
              <a:lnSpc>
                <a:spcPct val="100000"/>
              </a:lnSpc>
              <a:spcBef>
                <a:spcPts val="994"/>
              </a:spcBef>
              <a:buClr>
                <a:srgbClr val="1CACE4"/>
              </a:buClr>
              <a:buSzPct val="92857"/>
              <a:buFont typeface="Times New Roman"/>
              <a:buChar char="▪"/>
              <a:tabLst>
                <a:tab pos="263525" algn="l"/>
              </a:tabLst>
            </a:pPr>
            <a:r>
              <a:rPr sz="1600" dirty="0">
                <a:solidFill>
                  <a:srgbClr val="3F3F3F"/>
                </a:solidFill>
                <a:latin typeface="Calibri"/>
                <a:cs typeface="Calibri"/>
              </a:rPr>
              <a:t>IBM</a:t>
            </a:r>
            <a:r>
              <a:rPr sz="1600" spc="-15" dirty="0">
                <a:solidFill>
                  <a:srgbClr val="3F3F3F"/>
                </a:solidFill>
                <a:latin typeface="Calibri"/>
                <a:cs typeface="Calibri"/>
              </a:rPr>
              <a:t> </a:t>
            </a:r>
            <a:r>
              <a:rPr sz="1600" dirty="0">
                <a:solidFill>
                  <a:srgbClr val="3F3F3F"/>
                </a:solidFill>
                <a:latin typeface="Calibri"/>
                <a:cs typeface="Calibri"/>
              </a:rPr>
              <a:t>AI</a:t>
            </a:r>
            <a:r>
              <a:rPr sz="1600" spc="-10" dirty="0">
                <a:solidFill>
                  <a:srgbClr val="3F3F3F"/>
                </a:solidFill>
                <a:latin typeface="Calibri"/>
                <a:cs typeface="Calibri"/>
              </a:rPr>
              <a:t> Tools</a:t>
            </a:r>
            <a:endParaRPr sz="1600" dirty="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3851" rIns="0" bIns="0" rtlCol="0">
            <a:spAutoFit/>
          </a:bodyPr>
          <a:lstStyle/>
          <a:p>
            <a:pPr marL="50800">
              <a:lnSpc>
                <a:spcPct val="100000"/>
              </a:lnSpc>
              <a:spcBef>
                <a:spcPts val="90"/>
              </a:spcBef>
            </a:pPr>
            <a:r>
              <a:rPr sz="2650" b="1" dirty="0">
                <a:latin typeface="Arial"/>
                <a:cs typeface="Arial"/>
              </a:rPr>
              <a:t>WOW</a:t>
            </a:r>
            <a:r>
              <a:rPr sz="2650" b="1" spc="-70" dirty="0">
                <a:latin typeface="Arial"/>
                <a:cs typeface="Arial"/>
              </a:rPr>
              <a:t> </a:t>
            </a:r>
            <a:r>
              <a:rPr sz="2650" b="1" spc="-25" dirty="0">
                <a:latin typeface="Arial"/>
                <a:cs typeface="Arial"/>
              </a:rPr>
              <a:t>FACTORS</a:t>
            </a:r>
            <a:endParaRPr sz="2650">
              <a:latin typeface="Arial"/>
              <a:cs typeface="Arial"/>
            </a:endParaRPr>
          </a:p>
        </p:txBody>
      </p:sp>
      <p:sp>
        <p:nvSpPr>
          <p:cNvPr id="3" name="object 3"/>
          <p:cNvSpPr txBox="1"/>
          <p:nvPr/>
        </p:nvSpPr>
        <p:spPr>
          <a:xfrm>
            <a:off x="543580" y="2232140"/>
            <a:ext cx="8965565" cy="5425331"/>
          </a:xfrm>
          <a:prstGeom prst="rect">
            <a:avLst/>
          </a:prstGeom>
        </p:spPr>
        <p:txBody>
          <a:bodyPr vert="horz" wrap="square" lIns="0" tIns="38100" rIns="0" bIns="0" rtlCol="0">
            <a:spAutoFit/>
          </a:bodyPr>
          <a:lstStyle/>
          <a:p>
            <a:pPr marL="12700" marR="5080">
              <a:lnSpc>
                <a:spcPct val="90100"/>
              </a:lnSpc>
              <a:spcBef>
                <a:spcPts val="300"/>
              </a:spcBef>
            </a:pPr>
            <a:r>
              <a:rPr lang="en-US" sz="1600" dirty="0"/>
              <a:t>The AI Travel Planner stands out with its ability to update travel plans in real time, adapting to changes like weather disruptions or transportation delays for a hassle-free experience. Leveraging the powerful capabilities of IBM Granite, the agent accurately interprets user input to generate deeply customized trip recommendations. It smartly suggests routes and destinations aligned with the traveler’s preferences, budget, and limitations. By seamlessly combining IBM Cloud services, the system delivers a smooth, conversational interface that transforms complex planning into a user-friendly interaction.</a:t>
            </a:r>
          </a:p>
          <a:p>
            <a:pPr marL="12700" marR="5080">
              <a:lnSpc>
                <a:spcPct val="90100"/>
              </a:lnSpc>
              <a:spcBef>
                <a:spcPts val="300"/>
              </a:spcBef>
            </a:pPr>
            <a:endParaRPr lang="en-US" sz="1600" b="1" dirty="0">
              <a:solidFill>
                <a:srgbClr val="0F0F0F"/>
              </a:solidFill>
              <a:latin typeface="Calibri"/>
              <a:cs typeface="Calibri"/>
            </a:endParaRPr>
          </a:p>
          <a:p>
            <a:pPr marL="12700" marR="5080">
              <a:lnSpc>
                <a:spcPct val="90100"/>
              </a:lnSpc>
              <a:spcBef>
                <a:spcPts val="300"/>
              </a:spcBef>
            </a:pPr>
            <a:r>
              <a:rPr sz="2000" b="1" dirty="0">
                <a:solidFill>
                  <a:srgbClr val="0F0F0F"/>
                </a:solidFill>
                <a:latin typeface="Calibri"/>
                <a:cs typeface="Calibri"/>
              </a:rPr>
              <a:t>Unique</a:t>
            </a:r>
            <a:r>
              <a:rPr sz="2000" b="1" spc="-25" dirty="0">
                <a:solidFill>
                  <a:srgbClr val="0F0F0F"/>
                </a:solidFill>
                <a:latin typeface="Calibri"/>
                <a:cs typeface="Calibri"/>
              </a:rPr>
              <a:t> </a:t>
            </a:r>
            <a:r>
              <a:rPr sz="2000" b="1" spc="-10" dirty="0">
                <a:solidFill>
                  <a:srgbClr val="0F0F0F"/>
                </a:solidFill>
                <a:latin typeface="Calibri"/>
                <a:cs typeface="Calibri"/>
              </a:rPr>
              <a:t>features</a:t>
            </a:r>
            <a:r>
              <a:rPr sz="2000" spc="-10" dirty="0">
                <a:solidFill>
                  <a:srgbClr val="0F0F0F"/>
                </a:solidFill>
                <a:latin typeface="Calibri"/>
                <a:cs typeface="Calibri"/>
              </a:rPr>
              <a:t>:</a:t>
            </a:r>
            <a:endParaRPr sz="2000" dirty="0">
              <a:latin typeface="Calibri"/>
              <a:cs typeface="Calibri"/>
            </a:endParaRPr>
          </a:p>
          <a:p>
            <a:pPr marL="265430" indent="-252729">
              <a:lnSpc>
                <a:spcPct val="100000"/>
              </a:lnSpc>
              <a:spcBef>
                <a:spcPts val="695"/>
              </a:spcBef>
              <a:buClr>
                <a:srgbClr val="1CACE4"/>
              </a:buClr>
              <a:buSzPct val="90909"/>
              <a:buFont typeface="Wingdings"/>
              <a:buChar char=""/>
              <a:tabLst>
                <a:tab pos="265430" algn="l"/>
              </a:tabLst>
            </a:pPr>
            <a:r>
              <a:rPr lang="en-US" sz="1600" dirty="0"/>
              <a:t>Dynamically adapts travel schedules in response to live weather conditions and transit updates.</a:t>
            </a:r>
            <a:endParaRPr lang="en-US" sz="1650" dirty="0">
              <a:latin typeface="Calibri"/>
              <a:cs typeface="Calibri"/>
            </a:endParaRPr>
          </a:p>
          <a:p>
            <a:pPr marL="265430" indent="-252729">
              <a:lnSpc>
                <a:spcPct val="100000"/>
              </a:lnSpc>
              <a:spcBef>
                <a:spcPts val="695"/>
              </a:spcBef>
              <a:buClr>
                <a:srgbClr val="1CACE4"/>
              </a:buClr>
              <a:buSzPct val="90909"/>
              <a:buFont typeface="Wingdings"/>
              <a:buChar char=""/>
              <a:tabLst>
                <a:tab pos="265430" algn="l"/>
              </a:tabLst>
            </a:pPr>
            <a:r>
              <a:rPr lang="en-US" sz="1600" dirty="0"/>
              <a:t>Utilizes IBM Granite's language intelligence to interpret user queries and provide custom suggestions.</a:t>
            </a:r>
            <a:endParaRPr lang="en-US" sz="1650" dirty="0">
              <a:latin typeface="Calibri"/>
              <a:cs typeface="Calibri"/>
            </a:endParaRPr>
          </a:p>
          <a:p>
            <a:pPr marL="265430" indent="-252729">
              <a:lnSpc>
                <a:spcPct val="100000"/>
              </a:lnSpc>
              <a:spcBef>
                <a:spcPts val="695"/>
              </a:spcBef>
              <a:buClr>
                <a:srgbClr val="1CACE4"/>
              </a:buClr>
              <a:buSzPct val="90909"/>
              <a:buFont typeface="Wingdings"/>
              <a:buChar char=""/>
              <a:tabLst>
                <a:tab pos="265430" algn="l"/>
              </a:tabLst>
            </a:pPr>
            <a:r>
              <a:rPr lang="en-US" sz="1600" dirty="0"/>
              <a:t>Delivers personalized options aligned with individual preferences, spending limits, and travel timelines.</a:t>
            </a:r>
            <a:endParaRPr sz="1650" dirty="0">
              <a:latin typeface="Calibri"/>
              <a:cs typeface="Calibri"/>
            </a:endParaRPr>
          </a:p>
          <a:p>
            <a:pPr marL="265430" indent="-252729">
              <a:lnSpc>
                <a:spcPct val="100000"/>
              </a:lnSpc>
              <a:spcBef>
                <a:spcPts val="685"/>
              </a:spcBef>
              <a:buClr>
                <a:srgbClr val="1CACE4"/>
              </a:buClr>
              <a:buSzPct val="90909"/>
              <a:buFont typeface="Wingdings"/>
              <a:buChar char=""/>
              <a:tabLst>
                <a:tab pos="265430" algn="l"/>
              </a:tabLst>
            </a:pPr>
            <a:r>
              <a:rPr lang="en-US" sz="1600" dirty="0"/>
              <a:t>Intelligently combines mapping services, weather forecasts, and booking data for cohesive trip planning.</a:t>
            </a:r>
            <a:endParaRPr sz="1650" dirty="0">
              <a:latin typeface="Calibri"/>
              <a:cs typeface="Calibri"/>
            </a:endParaRPr>
          </a:p>
          <a:p>
            <a:pPr marL="265430" indent="-252729">
              <a:lnSpc>
                <a:spcPct val="100000"/>
              </a:lnSpc>
              <a:spcBef>
                <a:spcPts val="695"/>
              </a:spcBef>
              <a:buClr>
                <a:srgbClr val="1CACE4"/>
              </a:buClr>
              <a:buSzPct val="90909"/>
              <a:buFont typeface="Wingdings"/>
              <a:buChar char=""/>
              <a:tabLst>
                <a:tab pos="265430" algn="l"/>
              </a:tabLst>
            </a:pPr>
            <a:r>
              <a:rPr lang="en-US" sz="1600" dirty="0"/>
              <a:t>Offers a conversational, chat-style interface powered by IBM Watson Assistant for smooth interaction.</a:t>
            </a:r>
            <a:endParaRPr sz="1650" dirty="0">
              <a:latin typeface="Calibri"/>
              <a:cs typeface="Calibri"/>
            </a:endParaRPr>
          </a:p>
          <a:p>
            <a:pPr marL="265430" indent="-252729">
              <a:lnSpc>
                <a:spcPct val="100000"/>
              </a:lnSpc>
              <a:spcBef>
                <a:spcPts val="700"/>
              </a:spcBef>
              <a:buClr>
                <a:srgbClr val="1CACE4"/>
              </a:buClr>
              <a:buSzPct val="90909"/>
              <a:buFont typeface="Wingdings"/>
              <a:buChar char=""/>
              <a:tabLst>
                <a:tab pos="265430" algn="l"/>
              </a:tabLst>
            </a:pPr>
            <a:r>
              <a:rPr lang="en-US" sz="1600" dirty="0"/>
              <a:t>Employs IBM Cloud Functions to run backend logic without managing servers, enhancing performance and scalability.</a:t>
            </a:r>
            <a:endParaRPr sz="1650" dirty="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3524" y="1663761"/>
            <a:ext cx="5974715" cy="3700371"/>
          </a:xfrm>
          <a:prstGeom prst="rect">
            <a:avLst/>
          </a:prstGeom>
        </p:spPr>
        <p:txBody>
          <a:bodyPr vert="horz" wrap="square" lIns="0" tIns="14604" rIns="0" bIns="0" rtlCol="0">
            <a:spAutoFit/>
          </a:bodyPr>
          <a:lstStyle/>
          <a:p>
            <a:pPr marL="12700">
              <a:lnSpc>
                <a:spcPct val="100000"/>
              </a:lnSpc>
              <a:spcBef>
                <a:spcPts val="114"/>
              </a:spcBef>
            </a:pPr>
            <a:r>
              <a:rPr sz="2300" dirty="0">
                <a:solidFill>
                  <a:srgbClr val="1CACE4"/>
                </a:solidFill>
                <a:latin typeface="Franklin Gothic Medium"/>
                <a:cs typeface="Franklin Gothic Medium"/>
              </a:rPr>
              <a:t>END</a:t>
            </a:r>
            <a:r>
              <a:rPr sz="2300" spc="40" dirty="0">
                <a:solidFill>
                  <a:srgbClr val="1CACE4"/>
                </a:solidFill>
                <a:latin typeface="Franklin Gothic Medium"/>
                <a:cs typeface="Franklin Gothic Medium"/>
              </a:rPr>
              <a:t> </a:t>
            </a:r>
            <a:r>
              <a:rPr sz="2300" spc="35" dirty="0">
                <a:solidFill>
                  <a:srgbClr val="1CACE4"/>
                </a:solidFill>
                <a:latin typeface="Franklin Gothic Medium"/>
                <a:cs typeface="Franklin Gothic Medium"/>
              </a:rPr>
              <a:t>USERS</a:t>
            </a:r>
            <a:endParaRPr sz="2300" dirty="0">
              <a:latin typeface="Franklin Gothic Medium"/>
              <a:cs typeface="Franklin Gothic Medium"/>
            </a:endParaRPr>
          </a:p>
          <a:p>
            <a:pPr>
              <a:lnSpc>
                <a:spcPct val="100000"/>
              </a:lnSpc>
            </a:pPr>
            <a:endParaRPr sz="2300" dirty="0">
              <a:latin typeface="Franklin Gothic Medium"/>
              <a:cs typeface="Franklin Gothic Medium"/>
            </a:endParaRPr>
          </a:p>
          <a:p>
            <a:pPr>
              <a:lnSpc>
                <a:spcPct val="100000"/>
              </a:lnSpc>
              <a:spcBef>
                <a:spcPts val="1130"/>
              </a:spcBef>
            </a:pPr>
            <a:endParaRPr sz="2300" dirty="0">
              <a:latin typeface="Franklin Gothic Medium"/>
              <a:cs typeface="Franklin Gothic Medium"/>
            </a:endParaRPr>
          </a:p>
          <a:p>
            <a:pPr marL="263525" indent="-250825">
              <a:lnSpc>
                <a:spcPct val="100000"/>
              </a:lnSpc>
              <a:buClr>
                <a:srgbClr val="1CACE4"/>
              </a:buClr>
              <a:buSzPct val="91304"/>
              <a:buFont typeface="Times New Roman"/>
              <a:buChar char="▪"/>
              <a:tabLst>
                <a:tab pos="263525" algn="l"/>
              </a:tabLst>
            </a:pPr>
            <a:r>
              <a:rPr lang="en-IN" sz="2400" dirty="0"/>
              <a:t>Individual Travelers</a:t>
            </a:r>
            <a:endParaRPr sz="2300" dirty="0">
              <a:latin typeface="Calibri"/>
              <a:cs typeface="Calibri"/>
            </a:endParaRPr>
          </a:p>
          <a:p>
            <a:pPr marL="263525" indent="-250825">
              <a:lnSpc>
                <a:spcPct val="100000"/>
              </a:lnSpc>
              <a:spcBef>
                <a:spcPts val="1335"/>
              </a:spcBef>
              <a:buClr>
                <a:srgbClr val="1CACE4"/>
              </a:buClr>
              <a:buSzPct val="91304"/>
              <a:buFont typeface="Times New Roman"/>
              <a:buChar char="▪"/>
              <a:tabLst>
                <a:tab pos="263525" algn="l"/>
              </a:tabLst>
            </a:pPr>
            <a:r>
              <a:rPr lang="en-IN" sz="2400" dirty="0"/>
              <a:t>Business Travelers</a:t>
            </a:r>
            <a:endParaRPr sz="2300" dirty="0">
              <a:latin typeface="Calibri"/>
              <a:cs typeface="Calibri"/>
            </a:endParaRPr>
          </a:p>
          <a:p>
            <a:pPr marL="263525" indent="-250825">
              <a:lnSpc>
                <a:spcPct val="100000"/>
              </a:lnSpc>
              <a:spcBef>
                <a:spcPts val="1345"/>
              </a:spcBef>
              <a:buClr>
                <a:srgbClr val="1CACE4"/>
              </a:buClr>
              <a:buSzPct val="91304"/>
              <a:buFont typeface="Times New Roman"/>
              <a:buChar char="▪"/>
              <a:tabLst>
                <a:tab pos="263525" algn="l"/>
              </a:tabLst>
            </a:pPr>
            <a:r>
              <a:rPr lang="en-IN" sz="2400" dirty="0"/>
              <a:t>Travel Agencies &amp; Consultants</a:t>
            </a:r>
            <a:endParaRPr sz="2300" dirty="0">
              <a:latin typeface="Calibri"/>
              <a:cs typeface="Calibri"/>
            </a:endParaRPr>
          </a:p>
          <a:p>
            <a:pPr marL="263525" indent="-250825">
              <a:lnSpc>
                <a:spcPct val="100000"/>
              </a:lnSpc>
              <a:spcBef>
                <a:spcPts val="1330"/>
              </a:spcBef>
              <a:buClr>
                <a:srgbClr val="1CACE4"/>
              </a:buClr>
              <a:buSzPct val="91304"/>
              <a:buFont typeface="Times New Roman"/>
              <a:buChar char="▪"/>
              <a:tabLst>
                <a:tab pos="263525" algn="l"/>
              </a:tabLst>
            </a:pPr>
            <a:r>
              <a:rPr lang="en-IN" sz="2400" dirty="0"/>
              <a:t>Event Planners &amp; Coordinators</a:t>
            </a:r>
            <a:endParaRPr sz="2300" dirty="0">
              <a:latin typeface="Calibri"/>
              <a:cs typeface="Calibri"/>
            </a:endParaRPr>
          </a:p>
          <a:p>
            <a:pPr marL="263525" indent="-250825">
              <a:lnSpc>
                <a:spcPct val="100000"/>
              </a:lnSpc>
              <a:spcBef>
                <a:spcPts val="1345"/>
              </a:spcBef>
              <a:buClr>
                <a:srgbClr val="1CACE4"/>
              </a:buClr>
              <a:buSzPct val="91304"/>
              <a:buFont typeface="Times New Roman"/>
              <a:buChar char="▪"/>
              <a:tabLst>
                <a:tab pos="263525" algn="l"/>
              </a:tabLst>
            </a:pPr>
            <a:r>
              <a:rPr lang="en-IN" sz="2400" dirty="0"/>
              <a:t>Students or Researchers</a:t>
            </a:r>
            <a:endParaRPr sz="2300" dirty="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8558" rIns="0" bIns="0" rtlCol="0">
            <a:spAutoFit/>
          </a:bodyPr>
          <a:lstStyle/>
          <a:p>
            <a:pPr marL="50800">
              <a:lnSpc>
                <a:spcPct val="100000"/>
              </a:lnSpc>
              <a:spcBef>
                <a:spcPts val="114"/>
              </a:spcBef>
            </a:pPr>
            <a:r>
              <a:rPr dirty="0"/>
              <a:t>SETTING</a:t>
            </a:r>
            <a:r>
              <a:rPr spc="130" dirty="0"/>
              <a:t> </a:t>
            </a:r>
            <a:r>
              <a:rPr spc="50" dirty="0"/>
              <a:t>UP</a:t>
            </a:r>
          </a:p>
        </p:txBody>
      </p:sp>
      <p:pic>
        <p:nvPicPr>
          <p:cNvPr id="3" name="object 3"/>
          <p:cNvPicPr/>
          <p:nvPr/>
        </p:nvPicPr>
        <p:blipFill>
          <a:blip r:embed="rId2">
            <a:extLst>
              <a:ext uri="{28A0092B-C50C-407E-A947-70E740481C1C}">
                <a14:useLocalDpi xmlns:a14="http://schemas.microsoft.com/office/drawing/2010/main" val="0"/>
              </a:ext>
            </a:extLst>
          </a:blip>
          <a:srcRect/>
          <a:stretch/>
        </p:blipFill>
        <p:spPr>
          <a:xfrm>
            <a:off x="762000" y="2182111"/>
            <a:ext cx="8125549" cy="366191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8558" rIns="0" bIns="0" rtlCol="0">
            <a:spAutoFit/>
          </a:bodyPr>
          <a:lstStyle/>
          <a:p>
            <a:pPr marL="50800">
              <a:lnSpc>
                <a:spcPct val="100000"/>
              </a:lnSpc>
              <a:spcBef>
                <a:spcPts val="114"/>
              </a:spcBef>
            </a:pPr>
            <a:r>
              <a:rPr dirty="0"/>
              <a:t>AGENT</a:t>
            </a:r>
            <a:r>
              <a:rPr spc="15" dirty="0"/>
              <a:t> </a:t>
            </a:r>
            <a:r>
              <a:rPr spc="-10" dirty="0"/>
              <a:t>INSTRUCTIONS</a:t>
            </a:r>
          </a:p>
        </p:txBody>
      </p:sp>
      <p:pic>
        <p:nvPicPr>
          <p:cNvPr id="3" name="object 3"/>
          <p:cNvPicPr/>
          <p:nvPr/>
        </p:nvPicPr>
        <p:blipFill>
          <a:blip r:embed="rId2">
            <a:extLst>
              <a:ext uri="{28A0092B-C50C-407E-A947-70E740481C1C}">
                <a14:useLocalDpi xmlns:a14="http://schemas.microsoft.com/office/drawing/2010/main" val="0"/>
              </a:ext>
            </a:extLst>
          </a:blip>
          <a:srcRect/>
          <a:stretch/>
        </p:blipFill>
        <p:spPr>
          <a:xfrm>
            <a:off x="757427" y="2281483"/>
            <a:ext cx="8545067" cy="385560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1792</TotalTime>
  <Words>698</Words>
  <Application>Microsoft Office PowerPoint</Application>
  <PresentationFormat>Custom</PresentationFormat>
  <Paragraphs>94</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Franklin Gothic Medium</vt:lpstr>
      <vt:lpstr>Times New Roman</vt:lpstr>
      <vt:lpstr>Wingdings</vt:lpstr>
      <vt:lpstr>Office Theme</vt:lpstr>
      <vt:lpstr>      IBM AICTE PROJECT</vt:lpstr>
      <vt:lpstr>OUTLINE</vt:lpstr>
      <vt:lpstr>PROBLEM STATEMENT</vt:lpstr>
      <vt:lpstr>TECHNOLOGY USED</vt:lpstr>
      <vt:lpstr>IBM CLOUD SERVICES USED</vt:lpstr>
      <vt:lpstr>WOW FACTORS</vt:lpstr>
      <vt:lpstr>PowerPoint Presentation</vt:lpstr>
      <vt:lpstr>SETTING UP</vt:lpstr>
      <vt:lpstr>AGENT INSTRUCTIONS</vt:lpstr>
      <vt:lpstr>QUICK START QUESTIONS PREVIEW</vt:lpstr>
      <vt:lpstr>TOOLS USED &amp; TESTING</vt:lpstr>
      <vt:lpstr>DEPLOYMENT &amp; PREVIEW</vt:lpstr>
      <vt:lpstr>API REFERENCE AFTER DEPLOYMENT</vt:lpstr>
      <vt:lpstr>RESOURCES LIST</vt:lpstr>
      <vt:lpstr>RESULTS</vt:lpstr>
      <vt:lpstr>RESULTS</vt:lpstr>
      <vt:lpstr>RESULTS</vt:lpstr>
      <vt:lpstr>PowerPoint Presentation</vt:lpstr>
      <vt:lpstr>GITHUB LINK</vt:lpstr>
      <vt:lpstr>FUTURE SCOPE</vt:lpstr>
      <vt:lpstr>IBM CERTIFICATIONS</vt:lpstr>
      <vt:lpstr>IBM CERTIFICATIONS</vt:lpstr>
      <vt:lpstr>IBM LAB CERTIFICATE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Project template for AI Agent case study</dc:title>
  <dc:creator>Pathikrit Pachal</dc:creator>
  <cp:lastModifiedBy>Pathikrit Pachal</cp:lastModifiedBy>
  <cp:revision>3</cp:revision>
  <dcterms:created xsi:type="dcterms:W3CDTF">2025-08-03T17:19:39Z</dcterms:created>
  <dcterms:modified xsi:type="dcterms:W3CDTF">2025-08-05T07:46:11Z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2025-07-31T00:00:00Z</vt:filetime>
  </property>
  <property fmtid="{D5CDD505-2E9C-101B-9397-08002B2CF9AE}" pid="3" name="LastSaved">
    <vt:filetime>2025-08-03T00:00:00Z</vt:filetime>
  </property>
  <property fmtid="{D5CDD505-2E9C-101B-9397-08002B2CF9AE}" pid="4" name="Producer">
    <vt:lpwstr>Microsoft: Print To PDF</vt:lpwstr>
  </property>
</Properties>
</file>