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handoutMasterIdLst>
    <p:handoutMasterId r:id="rId22"/>
  </p:handoutMasterIdLst>
  <p:sldIdLst>
    <p:sldId id="268" r:id="rId5"/>
    <p:sldId id="270" r:id="rId6"/>
    <p:sldId id="271" r:id="rId7"/>
    <p:sldId id="272" r:id="rId8"/>
    <p:sldId id="273" r:id="rId9"/>
    <p:sldId id="285" r:id="rId10"/>
    <p:sldId id="274" r:id="rId11"/>
    <p:sldId id="279" r:id="rId12"/>
    <p:sldId id="281" r:id="rId13"/>
    <p:sldId id="282" r:id="rId14"/>
    <p:sldId id="275" r:id="rId15"/>
    <p:sldId id="283" r:id="rId16"/>
    <p:sldId id="276" r:id="rId17"/>
    <p:sldId id="277" r:id="rId18"/>
    <p:sldId id="278"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64" autoAdjust="0"/>
    <p:restoredTop sz="94635" autoAdjust="0"/>
  </p:normalViewPr>
  <p:slideViewPr>
    <p:cSldViewPr snapToGrid="0" snapToObjects="1">
      <p:cViewPr varScale="1">
        <p:scale>
          <a:sx n="75" d="100"/>
          <a:sy n="75" d="100"/>
        </p:scale>
        <p:origin x="66" y="96"/>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4/4/2024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1538125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3012823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44353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16</a:t>
            </a:fld>
            <a:endParaRPr lang="en-US" dirty="0"/>
          </a:p>
        </p:txBody>
      </p:sp>
    </p:spTree>
    <p:extLst>
      <p:ext uri="{BB962C8B-B14F-4D97-AF65-F5344CB8AC3E}">
        <p14:creationId xmlns:p14="http://schemas.microsoft.com/office/powerpoint/2010/main" val="104802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4/4/2024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p:cNvPicPr>
            <a:picLocks noChangeAspect="1"/>
          </p:cNvPicPr>
          <p:nvPr/>
        </p:nvPicPr>
        <p:blipFill rotWithShape="1">
          <a:blip r:embed="rId3" cstate="print">
            <a:alphaModFix amt="40000"/>
            <a:duotone>
              <a:schemeClr val="bg2">
                <a:shade val="45000"/>
                <a:satMod val="135000"/>
              </a:schemeClr>
              <a:prstClr val="white"/>
            </a:duotone>
          </a:blip>
          <a:srcRect/>
          <a:stretch>
            <a:fillRect/>
          </a:stretch>
        </p:blipFill>
        <p:spPr>
          <a:xfrm>
            <a:off x="-1" y="10"/>
            <a:ext cx="12192000" cy="6857990"/>
          </a:xfrm>
          <a:prstGeom prst="rect">
            <a:avLst/>
          </a:prstGeom>
        </p:spPr>
      </p:pic>
      <p:sp>
        <p:nvSpPr>
          <p:cNvPr id="13" name="Subtitle 12"/>
          <p:cNvSpPr>
            <a:spLocks noGrp="1"/>
          </p:cNvSpPr>
          <p:nvPr>
            <p:ph type="subTitle" idx="1"/>
          </p:nvPr>
        </p:nvSpPr>
        <p:spPr>
          <a:xfrm flipH="1" flipV="1">
            <a:off x="12361334" y="4401009"/>
            <a:ext cx="55699" cy="127181"/>
          </a:xfrm>
        </p:spPr>
        <p:txBody>
          <a:bodyPr>
            <a:noAutofit/>
          </a:bodyPr>
          <a:lstStyle/>
          <a:p>
            <a:endParaRPr lang="en-US" sz="3000" dirty="0">
              <a:latin typeface="Times New Roman" panose="02020603050405020304" pitchFamily="18" charset="0"/>
              <a:cs typeface="Times New Roman" panose="02020603050405020304" pitchFamily="18" charset="0"/>
            </a:endParaRPr>
          </a:p>
        </p:txBody>
      </p:sp>
      <p:grpSp>
        <p:nvGrpSpPr>
          <p:cNvPr id="20" name="Group 19"/>
          <p:cNvGrpSpPr>
            <a:grpSpLocks noGrp="1" noUngrp="1" noRot="1" noChangeAspect="1" noMove="1" noResize="1"/>
          </p:cNvGrpSpPr>
          <p:nvPr/>
        </p:nvGrpSpPr>
        <p:grpSpPr>
          <a:xfrm>
            <a:off x="9" y="228600"/>
            <a:ext cx="2851523" cy="6638625"/>
            <a:chOff x="2487613" y="285750"/>
            <a:chExt cx="2428875" cy="5654676"/>
          </a:xfrm>
          <a:solidFill>
            <a:schemeClr val="accent1">
              <a:lumMod val="75000"/>
              <a:alpha val="40000"/>
            </a:schemeClr>
          </a:solidFill>
        </p:grpSpPr>
        <p:sp>
          <p:nvSpPr>
            <p:cNvPr id="21"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p:cNvGrpSpPr>
            <a:grpSpLocks noGrp="1" noUngrp="1" noRot="1" noChangeAspect="1" noMove="1" noResize="1"/>
          </p:cNvGrpSpPr>
          <p:nvPr/>
        </p:nvGrpSpPr>
        <p:grpSpPr>
          <a:xfrm>
            <a:off x="27224" y="-30"/>
            <a:ext cx="2356675" cy="6853284"/>
            <a:chOff x="6627813" y="195452"/>
            <a:chExt cx="1952625" cy="5678299"/>
          </a:xfrm>
          <a:solidFill>
            <a:schemeClr val="accent1"/>
          </a:solidFill>
        </p:grpSpPr>
        <p:sp>
          <p:nvSpPr>
            <p:cNvPr id="35"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Title 2"/>
          <p:cNvSpPr>
            <a:spLocks noGrp="1"/>
          </p:cNvSpPr>
          <p:nvPr>
            <p:ph type="ctrTitle"/>
          </p:nvPr>
        </p:nvSpPr>
        <p:spPr>
          <a:xfrm flipH="1" flipV="1">
            <a:off x="-3863" y="6342855"/>
            <a:ext cx="205314" cy="359364"/>
          </a:xfrm>
        </p:spPr>
        <p:txBody>
          <a:bodyPr>
            <a:normAutofit fontScale="90000"/>
          </a:bodyPr>
          <a:lstStyle/>
          <a:p>
            <a:endParaRPr lang="en-IN" dirty="0"/>
          </a:p>
        </p:txBody>
      </p:sp>
      <p:sp>
        <p:nvSpPr>
          <p:cNvPr id="4" name="TextBox 3"/>
          <p:cNvSpPr txBox="1"/>
          <p:nvPr/>
        </p:nvSpPr>
        <p:spPr>
          <a:xfrm>
            <a:off x="370785" y="501445"/>
            <a:ext cx="11516415"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NAME GENERATION USING RNN</a:t>
            </a:r>
          </a:p>
          <a:p>
            <a:endParaRPr lang="en-US" sz="2400" b="1" u="sng"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NAME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PATHMA SHREE S R</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REGISTER NUMBER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311521104031</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DEPARTMENT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COMPUTER SCIENCE AND ENGINEERING</a:t>
            </a: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COLLEGE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MEENAKSHI SUNDARARAJAN ENGINEERING COLLEGE</a:t>
            </a: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NAAN MUDHALVAN </a:t>
            </a:r>
            <a:r>
              <a:rPr lang="en-US" sz="2000" b="1" dirty="0" smtClean="0">
                <a:latin typeface="Times New Roman" panose="02020603050405020304" pitchFamily="18" charset="0"/>
                <a:cs typeface="Times New Roman" panose="02020603050405020304" pitchFamily="18" charset="0"/>
              </a:rPr>
              <a:t>ID  </a:t>
            </a:r>
            <a:r>
              <a:rPr lang="en-US" sz="2000" dirty="0" smtClean="0">
                <a:latin typeface="Times New Roman" panose="02020603050405020304" pitchFamily="18" charset="0"/>
                <a:cs typeface="Times New Roman" panose="02020603050405020304" pitchFamily="18" charset="0"/>
              </a:rPr>
              <a:t>: au311521104031</a:t>
            </a: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GMAIL ID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:pathma2004shree@gmail.com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00" y="596900"/>
            <a:ext cx="9893300" cy="646331"/>
          </a:xfrm>
          <a:prstGeom prst="rect">
            <a:avLst/>
          </a:prstGeom>
          <a:noFill/>
        </p:spPr>
        <p:txBody>
          <a:bodyPr wrap="square" rtlCol="0">
            <a:spAutoFit/>
          </a:bodyPr>
          <a:lstStyle/>
          <a:p>
            <a:r>
              <a:rPr lang="en-US" sz="3600" dirty="0" smtClean="0"/>
              <a:t>ALGORITHM AND DEPLOYMENT</a:t>
            </a:r>
            <a:endParaRPr lang="en-IN" sz="3600" dirty="0"/>
          </a:p>
        </p:txBody>
      </p:sp>
      <p:sp>
        <p:nvSpPr>
          <p:cNvPr id="3" name="TextBox 2"/>
          <p:cNvSpPr txBox="1"/>
          <p:nvPr/>
        </p:nvSpPr>
        <p:spPr>
          <a:xfrm>
            <a:off x="685800" y="2916556"/>
            <a:ext cx="11137900" cy="1323439"/>
          </a:xfrm>
          <a:prstGeom prst="rect">
            <a:avLst/>
          </a:prstGeom>
          <a:noFill/>
        </p:spPr>
        <p:txBody>
          <a:bodyPr wrap="square" rtlCol="0">
            <a:spAutoFit/>
          </a:bodyPr>
          <a:lstStyle/>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The deployment of this project is done in </a:t>
            </a:r>
            <a:r>
              <a:rPr lang="en-IN" altLang="en-US" sz="2000" dirty="0" err="1">
                <a:latin typeface="Times New Roman" panose="02020603050405020304" pitchFamily="18" charset="0"/>
                <a:cs typeface="Times New Roman" panose="02020603050405020304" pitchFamily="18" charset="0"/>
              </a:rPr>
              <a:t>Github</a:t>
            </a:r>
            <a:r>
              <a:rPr lang="en-IN" alt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That includes the implemented </a:t>
            </a:r>
            <a:r>
              <a:rPr lang="en-IN" altLang="en-US" sz="2000" dirty="0" err="1">
                <a:latin typeface="Times New Roman" panose="02020603050405020304" pitchFamily="18" charset="0"/>
                <a:cs typeface="Times New Roman" panose="02020603050405020304" pitchFamily="18" charset="0"/>
              </a:rPr>
              <a:t>jupyter</a:t>
            </a:r>
            <a:r>
              <a:rPr lang="en-IN" altLang="en-US" sz="2000" dirty="0">
                <a:latin typeface="Times New Roman" panose="02020603050405020304" pitchFamily="18" charset="0"/>
                <a:cs typeface="Times New Roman" panose="02020603050405020304" pitchFamily="18" charset="0"/>
              </a:rPr>
              <a:t> notebook and the dataset. </a:t>
            </a:r>
          </a:p>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Included instructions for setting up the environment and running the code. </a:t>
            </a:r>
          </a:p>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Created documentation and readme file explaining the project , algorithm and deployment instructions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27100" y="2108200"/>
            <a:ext cx="32385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DEPLOYMENT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10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986" y="624110"/>
            <a:ext cx="8911687" cy="641982"/>
          </a:xfrm>
        </p:spPr>
        <p:txBody>
          <a:bodyPr/>
          <a:lstStyle/>
          <a:p>
            <a:r>
              <a:rPr lang="en-US" dirty="0" smtClean="0"/>
              <a:t>SOLUTION AND ITS VALUE PROPOSITION</a:t>
            </a:r>
            <a:endParaRPr lang="en-IN" dirty="0"/>
          </a:p>
        </p:txBody>
      </p:sp>
      <p:sp>
        <p:nvSpPr>
          <p:cNvPr id="3" name="TextBox 2"/>
          <p:cNvSpPr txBox="1"/>
          <p:nvPr/>
        </p:nvSpPr>
        <p:spPr>
          <a:xfrm>
            <a:off x="1002323" y="2108688"/>
            <a:ext cx="10849708"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solution entails implementing a name generation system using Recurrent Neural Networks (RNNs). This system leverages machine learning algorithms to generate unique and creative names based on input data. The value proposition lies in its ability to automate the process of generating names, thereby saving time and effort for users who require original and appealing names for various purposes. Additionally, the system offers flexibility and scalability, allowing users to customize parameters such as dataset selection, model architecture, and training optimization to suit their specific needs. Ultimately, the solution aims to provide users with a reliable and efficient tool for generating names that align with their preferences and requirements.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4" y="560610"/>
            <a:ext cx="8911687" cy="1280890"/>
          </a:xfrm>
        </p:spPr>
        <p:txBody>
          <a:bodyPr/>
          <a:lstStyle/>
          <a:p>
            <a:r>
              <a:rPr lang="en-US" dirty="0" smtClean="0"/>
              <a:t>SOLUTION AND VALUE PROPOSITION</a:t>
            </a:r>
            <a:endParaRPr lang="en-IN" dirty="0"/>
          </a:p>
        </p:txBody>
      </p:sp>
      <p:pic>
        <p:nvPicPr>
          <p:cNvPr id="3" name="Picture 2"/>
          <p:cNvPicPr>
            <a:picLocks noChangeAspect="1"/>
          </p:cNvPicPr>
          <p:nvPr/>
        </p:nvPicPr>
        <p:blipFill>
          <a:blip r:embed="rId2"/>
          <a:stretch>
            <a:fillRect/>
          </a:stretch>
        </p:blipFill>
        <p:spPr>
          <a:xfrm>
            <a:off x="461175" y="1442759"/>
            <a:ext cx="5198956" cy="1832599"/>
          </a:xfrm>
          <a:prstGeom prst="rect">
            <a:avLst/>
          </a:prstGeom>
        </p:spPr>
      </p:pic>
      <p:pic>
        <p:nvPicPr>
          <p:cNvPr id="4" name="Picture 3"/>
          <p:cNvPicPr>
            <a:picLocks noChangeAspect="1"/>
          </p:cNvPicPr>
          <p:nvPr/>
        </p:nvPicPr>
        <p:blipFill>
          <a:blip r:embed="rId3"/>
          <a:stretch>
            <a:fillRect/>
          </a:stretch>
        </p:blipFill>
        <p:spPr>
          <a:xfrm>
            <a:off x="5796515" y="1201055"/>
            <a:ext cx="5858645" cy="2074304"/>
          </a:xfrm>
          <a:prstGeom prst="rect">
            <a:avLst/>
          </a:prstGeom>
        </p:spPr>
      </p:pic>
      <p:pic>
        <p:nvPicPr>
          <p:cNvPr id="5" name="Picture 4"/>
          <p:cNvPicPr>
            <a:picLocks noChangeAspect="1"/>
          </p:cNvPicPr>
          <p:nvPr/>
        </p:nvPicPr>
        <p:blipFill>
          <a:blip r:embed="rId4"/>
          <a:stretch>
            <a:fillRect/>
          </a:stretch>
        </p:blipFill>
        <p:spPr>
          <a:xfrm>
            <a:off x="4101861" y="3409449"/>
            <a:ext cx="2133839" cy="3390431"/>
          </a:xfrm>
          <a:prstGeom prst="rect">
            <a:avLst/>
          </a:prstGeom>
        </p:spPr>
      </p:pic>
    </p:spTree>
    <p:extLst>
      <p:ext uri="{BB962C8B-B14F-4D97-AF65-F5344CB8AC3E}">
        <p14:creationId xmlns:p14="http://schemas.microsoft.com/office/powerpoint/2010/main" val="271310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0840"/>
          </a:xfrm>
        </p:spPr>
        <p:txBody>
          <a:bodyPr/>
          <a:lstStyle/>
          <a:p>
            <a:r>
              <a:rPr lang="en-US" dirty="0" smtClean="0"/>
              <a:t>WOW IN THE SOLUTION</a:t>
            </a:r>
            <a:endParaRPr lang="en-IN" dirty="0"/>
          </a:p>
        </p:txBody>
      </p:sp>
      <p:sp>
        <p:nvSpPr>
          <p:cNvPr id="3" name="TextBox 2"/>
          <p:cNvSpPr txBox="1"/>
          <p:nvPr/>
        </p:nvSpPr>
        <p:spPr>
          <a:xfrm>
            <a:off x="1295400" y="2298531"/>
            <a:ext cx="105156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wow factor of the solution lies in its ability to harness the power of machine learning to generate unique and creative names automatically, saving time and effort for users while providing a customizable and flexible approach to meet their specific needs.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23690"/>
          </a:xfrm>
        </p:spPr>
        <p:txBody>
          <a:bodyPr/>
          <a:lstStyle/>
          <a:p>
            <a:r>
              <a:rPr lang="en-US" dirty="0" smtClean="0"/>
              <a:t>MODELLING</a:t>
            </a:r>
            <a:endParaRPr lang="en-IN" dirty="0"/>
          </a:p>
        </p:txBody>
      </p:sp>
      <p:sp>
        <p:nvSpPr>
          <p:cNvPr id="3" name="TextBox 2"/>
          <p:cNvSpPr txBox="1"/>
          <p:nvPr/>
        </p:nvSpPr>
        <p:spPr>
          <a:xfrm>
            <a:off x="742950" y="1924050"/>
            <a:ext cx="103251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modeling, we employ Recurrent Neural Networks (RNNs) to learn patterns from the dataset and generate new names. This involves tokenizing the input data, defining the RNN architecture with embedding and recurrent layers, and training the model using a categorical cross-entropy loss function and the Adam optimizer. The trained model is then used to generate new names based on seed phrases provided by the user</a:t>
            </a:r>
            <a:r>
              <a:rPr lang="en-US" dirty="0"/>
              <a:t>.</a:t>
            </a:r>
            <a:endParaRPr lang="en-IN" dirty="0"/>
          </a:p>
        </p:txBody>
      </p:sp>
      <p:pic>
        <p:nvPicPr>
          <p:cNvPr id="4" name="Picture 3"/>
          <p:cNvPicPr>
            <a:picLocks noChangeAspect="1"/>
          </p:cNvPicPr>
          <p:nvPr/>
        </p:nvPicPr>
        <p:blipFill>
          <a:blip r:embed="rId2"/>
          <a:stretch>
            <a:fillRect/>
          </a:stretch>
        </p:blipFill>
        <p:spPr>
          <a:xfrm>
            <a:off x="2995254" y="3885910"/>
            <a:ext cx="5820492" cy="235411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TextBox 2"/>
          <p:cNvSpPr txBox="1"/>
          <p:nvPr/>
        </p:nvSpPr>
        <p:spPr>
          <a:xfrm rot="10800000" flipH="1" flipV="1">
            <a:off x="1730927" y="2274815"/>
            <a:ext cx="8346523"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results of the name generation using Recurrent Neural Networks (RNNs) are promising. The model successfully generates novel names that are not present in the original dataset. These names exhibit diverse patterns and structures, demonstrating the effectiveness of the RNN architecture in capturing and reproducing the characteristics of the input data. Additionally, the word cloud visualization showcases the variety and creativity of the generated names, highlighting their potential applicability in various domains such as character naming in literature or branding for businesses. Overall, the results validate the feasibility and efficacy of using RNNs for name generation tasks.</a:t>
            </a:r>
            <a:endParaRPr lang="en-IN" sz="20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817245" y="5335270"/>
            <a:ext cx="4064000" cy="318135"/>
          </a:xfrm>
          <a:prstGeom prst="rect">
            <a:avLst/>
          </a:prstGeom>
          <a:noFill/>
        </p:spPr>
        <p:txBody>
          <a:bodyPr wrap="square" rtlCol="0">
            <a:noAutofit/>
          </a:bodyPr>
          <a:lstStyle/>
          <a:p>
            <a:r>
              <a:rPr lang="en-IN" altLang="en-US"/>
              <a:t>SOUCE CODE LINK</a:t>
            </a:r>
          </a:p>
          <a:p>
            <a:endParaRPr lang="en-IN" altLang="en-US"/>
          </a:p>
        </p:txBody>
      </p:sp>
      <p:sp>
        <p:nvSpPr>
          <p:cNvPr id="6" name="Text Box 5"/>
          <p:cNvSpPr txBox="1"/>
          <p:nvPr/>
        </p:nvSpPr>
        <p:spPr>
          <a:xfrm>
            <a:off x="1776095" y="5712460"/>
            <a:ext cx="8300720" cy="368300"/>
          </a:xfrm>
          <a:prstGeom prst="rect">
            <a:avLst/>
          </a:prstGeom>
          <a:noFill/>
        </p:spPr>
        <p:txBody>
          <a:bodyPr wrap="square" rtlCol="0">
            <a:spAutoFit/>
          </a:bodyPr>
          <a:lstStyle/>
          <a:p>
            <a:r>
              <a:rPr lang="en-US"/>
              <a:t>https://github.com/PathmaShree/TNSDC-Generative-AI/tree/main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p:cNvPicPr>
            <a:picLocks noChangeAspect="1"/>
          </p:cNvPicPr>
          <p:nvPr/>
        </p:nvPicPr>
        <p:blipFill rotWithShape="1">
          <a:blip r:embed="rId3" cstate="print">
            <a:alphaModFix amt="40000"/>
            <a:duotone>
              <a:schemeClr val="bg2">
                <a:shade val="45000"/>
                <a:satMod val="135000"/>
              </a:schemeClr>
              <a:prstClr val="white"/>
            </a:duotone>
          </a:blip>
          <a:srcRect/>
          <a:stretch>
            <a:fillRect/>
          </a:stretch>
        </p:blipFill>
        <p:spPr>
          <a:xfrm>
            <a:off x="0" y="5"/>
            <a:ext cx="12192000" cy="6857990"/>
          </a:xfrm>
          <a:prstGeom prst="rect">
            <a:avLst/>
          </a:prstGeom>
        </p:spPr>
      </p:pic>
      <p:sp>
        <p:nvSpPr>
          <p:cNvPr id="2" name="Title 1"/>
          <p:cNvSpPr>
            <a:spLocks noGrp="1"/>
          </p:cNvSpPr>
          <p:nvPr>
            <p:ph type="ctrTitle"/>
          </p:nvPr>
        </p:nvSpPr>
        <p:spPr>
          <a:xfrm>
            <a:off x="2589213" y="2514600"/>
            <a:ext cx="8915399" cy="2262781"/>
          </a:xfrm>
        </p:spPr>
        <p:txBody>
          <a:bodyPr>
            <a:normAutofit/>
          </a:bodyPr>
          <a:lstStyle/>
          <a:p>
            <a:r>
              <a:rPr lang="en-US" dirty="0"/>
              <a:t>Thank you</a:t>
            </a:r>
          </a:p>
        </p:txBody>
      </p:sp>
      <p:sp>
        <p:nvSpPr>
          <p:cNvPr id="3" name="Subtitle 2"/>
          <p:cNvSpPr>
            <a:spLocks noGrp="1"/>
          </p:cNvSpPr>
          <p:nvPr>
            <p:ph type="subTitle" idx="1"/>
          </p:nvPr>
        </p:nvSpPr>
        <p:spPr>
          <a:xfrm>
            <a:off x="2589213" y="4777379"/>
            <a:ext cx="8915399" cy="1126283"/>
          </a:xfrm>
        </p:spPr>
        <p:txBody>
          <a:bodyPr>
            <a:normAutofit/>
          </a:bodyPr>
          <a:lstStyle/>
          <a:p>
            <a:endParaRPr lang="en-US" dirty="0"/>
          </a:p>
        </p:txBody>
      </p:sp>
      <p:grpSp>
        <p:nvGrpSpPr>
          <p:cNvPr id="12" name="Group 11"/>
          <p:cNvGrpSpPr>
            <a:grpSpLocks noGrp="1" noUngrp="1" noRot="1" noChangeAspect="1" noMove="1" noResize="1"/>
          </p:cNvGrpSpPr>
          <p:nvPr/>
        </p:nvGrpSpPr>
        <p:grpSpPr>
          <a:xfrm>
            <a:off x="9" y="228600"/>
            <a:ext cx="2851523" cy="6638625"/>
            <a:chOff x="2487613" y="285750"/>
            <a:chExt cx="2428875" cy="5654676"/>
          </a:xfrm>
          <a:solidFill>
            <a:schemeClr val="accent1">
              <a:lumMod val="75000"/>
              <a:alpha val="40000"/>
            </a:schemeClr>
          </a:solidFill>
        </p:grpSpPr>
        <p:sp>
          <p:nvSpPr>
            <p:cNvPr id="13"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p:cNvGrpSpPr>
            <a:grpSpLocks noGrp="1" noUngrp="1" noRot="1" noChangeAspect="1" noMove="1" noResize="1"/>
          </p:cNvGrpSpPr>
          <p:nvPr/>
        </p:nvGrpSpPr>
        <p:grpSpPr>
          <a:xfrm>
            <a:off x="27224" y="-30"/>
            <a:ext cx="2356675" cy="6853284"/>
            <a:chOff x="6627813" y="195452"/>
            <a:chExt cx="1952625" cy="5678299"/>
          </a:xfrm>
          <a:solidFill>
            <a:schemeClr val="accent1"/>
          </a:solidFill>
        </p:grpSpPr>
        <p:sp>
          <p:nvSpPr>
            <p:cNvPr id="27"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170" y="2990634"/>
            <a:ext cx="8911687" cy="1064086"/>
          </a:xfrm>
        </p:spPr>
        <p:txBody>
          <a:bodyPr/>
          <a:lstStyle/>
          <a:p>
            <a:r>
              <a:rPr lang="en-US" dirty="0" smtClean="0">
                <a:latin typeface="Times New Roman" panose="02020603050405020304" pitchFamily="18" charset="0"/>
                <a:cs typeface="Times New Roman" panose="02020603050405020304" pitchFamily="18" charset="0"/>
              </a:rPr>
              <a:t>NAME GENERATION USING RNN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83433"/>
            <a:ext cx="8911687" cy="677152"/>
          </a:xfrm>
        </p:spPr>
        <p:txBody>
          <a:bodyPr/>
          <a:lstStyle/>
          <a:p>
            <a:r>
              <a:rPr lang="en-US" dirty="0" smtClean="0"/>
              <a:t>AGENDA</a:t>
            </a:r>
            <a:endParaRPr lang="en-IN" dirty="0"/>
          </a:p>
        </p:txBody>
      </p:sp>
      <p:sp>
        <p:nvSpPr>
          <p:cNvPr id="3" name="TextBox 2"/>
          <p:cNvSpPr txBox="1"/>
          <p:nvPr/>
        </p:nvSpPr>
        <p:spPr>
          <a:xfrm>
            <a:off x="1678524" y="1670538"/>
            <a:ext cx="843263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t>
            </a:r>
            <a:r>
              <a:rPr lang="en-US" sz="2000" dirty="0" smtClean="0">
                <a:latin typeface="Times New Roman" panose="02020603050405020304" pitchFamily="18" charset="0"/>
                <a:cs typeface="Times New Roman" panose="02020603050405020304" pitchFamily="18" charset="0"/>
              </a:rPr>
              <a:t>Overview</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Preprocessing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Development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Training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Evaluation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 and </a:t>
            </a:r>
            <a:r>
              <a:rPr lang="en-US" sz="2000" dirty="0" smtClean="0">
                <a:latin typeface="Times New Roman" panose="02020603050405020304" pitchFamily="18" charset="0"/>
                <a:cs typeface="Times New Roman" panose="02020603050405020304" pitchFamily="18" charset="0"/>
              </a:rPr>
              <a:t>Discussion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032" y="536186"/>
            <a:ext cx="8911687" cy="747490"/>
          </a:xfrm>
        </p:spPr>
        <p:txBody>
          <a:bodyPr/>
          <a:lstStyle/>
          <a:p>
            <a:r>
              <a:rPr lang="en-US"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09093" y="2127738"/>
            <a:ext cx="6945923"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developing an effective framework for name generation, various challenges arise. These include acquiring a diverse dataset, preprocessing it, designing an optimal model architecture, training the model effectively, generating names based on learned patterns, evaluating the quality of generated names, and ensuring model persistence. The ultimate aim is to create a comprehensive solution capable of producing high-quality names across diverse contexts.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65075"/>
          </a:xfrm>
        </p:spPr>
        <p:txBody>
          <a:bodyPr/>
          <a:lstStyle/>
          <a:p>
            <a:r>
              <a:rPr lang="en-US" dirty="0" smtClean="0"/>
              <a:t>PROJECT OVERVIEW</a:t>
            </a:r>
            <a:endParaRPr lang="en-IN" dirty="0"/>
          </a:p>
        </p:txBody>
      </p:sp>
      <p:sp>
        <p:nvSpPr>
          <p:cNvPr id="3" name="TextBox 2"/>
          <p:cNvSpPr txBox="1"/>
          <p:nvPr/>
        </p:nvSpPr>
        <p:spPr>
          <a:xfrm>
            <a:off x="1424354" y="2286000"/>
            <a:ext cx="10080257" cy="2492990"/>
          </a:xfrm>
          <a:prstGeom prst="rect">
            <a:avLst/>
          </a:prstGeom>
          <a:noFill/>
        </p:spPr>
        <p:txBody>
          <a:bodyPr wrap="square" rtlCol="0">
            <a:spAutoFit/>
          </a:bodyPr>
          <a:lstStyle/>
          <a:p>
            <a:endParaRPr lang="en-US" b="1" dirty="0"/>
          </a:p>
          <a:p>
            <a:r>
              <a:rPr lang="en-US" sz="2000" dirty="0">
                <a:latin typeface="Times New Roman" panose="02020603050405020304" pitchFamily="18" charset="0"/>
                <a:cs typeface="Times New Roman" panose="02020603050405020304" pitchFamily="18" charset="0"/>
              </a:rPr>
              <a:t>The project aims to develop a name generation system using Recurrent Neural Networks (RNNs). It involves preprocessing a dataset of names, training an RNN model, and generating new names based on the learned patterns. The system leverages natural language processing techniques to create diverse and novel names, catering to various applications such as character naming and brand development. The project encompasses data analysis, model building, training optimization, and evaluation to achieve accurate and creative name generation.</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PROCESS</a:t>
            </a:r>
            <a:endParaRPr lang="en-IN" dirty="0"/>
          </a:p>
        </p:txBody>
      </p:sp>
      <p:sp>
        <p:nvSpPr>
          <p:cNvPr id="3" name="TextBox 2"/>
          <p:cNvSpPr txBox="1"/>
          <p:nvPr/>
        </p:nvSpPr>
        <p:spPr>
          <a:xfrm>
            <a:off x="749300" y="1727200"/>
            <a:ext cx="11049000"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system development approach for name generation using Recurrent Neural Networks (RNNs) involves an iterative and incremental process. Initially, the requirements are gathered through stakeholder consultations and analysis of use cases. Next, a prototype system is developed to validate the feasibility of the RNN-based name generation approach. This prototype undergoes iterative testing and refinement based on feedback from users and stakeholders.</a:t>
            </a:r>
          </a:p>
          <a:p>
            <a:r>
              <a:rPr lang="en-US" sz="2000" dirty="0">
                <a:latin typeface="Times New Roman" panose="02020603050405020304" pitchFamily="18" charset="0"/>
                <a:cs typeface="Times New Roman" panose="02020603050405020304" pitchFamily="18" charset="0"/>
              </a:rPr>
              <a:t>Once the prototype proves successful, the development process shifts towards building the full-scale system. This involves designing the architecture, implementing the RNN model, and integrating it with the necessary data preprocessing and post-processing components. Continuous testing and validation ensure that the system meets the desired performance criteria and generates names accurately and efficiently.</a:t>
            </a:r>
          </a:p>
          <a:p>
            <a:r>
              <a:rPr lang="en-US" sz="2000" dirty="0">
                <a:latin typeface="Times New Roman" panose="02020603050405020304" pitchFamily="18" charset="0"/>
                <a:cs typeface="Times New Roman" panose="02020603050405020304" pitchFamily="18" charset="0"/>
              </a:rPr>
              <a:t>Throughout the development process, an agile methodology is employed, allowing for flexibility and adaptability to changing requirements. Regular communication and collaboration with stakeholders ensure alignment with project objectives and user needs. Finally, the system is deployed in a production environment, with ongoing maintenance and support to address any issues and incorporate enhancements as needed.</a:t>
            </a:r>
          </a:p>
        </p:txBody>
      </p:sp>
    </p:spTree>
    <p:extLst>
      <p:ext uri="{BB962C8B-B14F-4D97-AF65-F5344CB8AC3E}">
        <p14:creationId xmlns:p14="http://schemas.microsoft.com/office/powerpoint/2010/main" val="5041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12321"/>
          </a:xfrm>
        </p:spPr>
        <p:txBody>
          <a:bodyPr/>
          <a:lstStyle/>
          <a:p>
            <a:r>
              <a:rPr lang="en-US" dirty="0" smtClean="0"/>
              <a:t>WHO ARE THE END USERS?</a:t>
            </a:r>
            <a:endParaRPr lang="en-IN" dirty="0"/>
          </a:p>
        </p:txBody>
      </p:sp>
      <p:sp>
        <p:nvSpPr>
          <p:cNvPr id="3" name="TextBox 2"/>
          <p:cNvSpPr txBox="1"/>
          <p:nvPr/>
        </p:nvSpPr>
        <p:spPr>
          <a:xfrm>
            <a:off x="1178169" y="2057400"/>
            <a:ext cx="10744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end users of the name generation system using Recurrent Neural Networks (RNNs) are individuals or organizations seeking to generate unique and creative names for various purposes. This includes writers looking for character names, businesses in need of brand names, and anyone requiring original names for products, projects, or entities. Additionally, developers and data scientists interested in exploring natural language processing techniques may also utilize the system for research or educational purposes.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000" y="667266"/>
            <a:ext cx="83058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ALGORITHM AND DEPLOYMENT</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8500" y="1790700"/>
            <a:ext cx="111633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Name generation using machine learning algorithms, particularly Recurrent Neural Networks (RNNs), offers a novel approach to creating unique and contextually relevant names for various applications such as character naming in fiction, brand naming, and more</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98500" y="2854498"/>
            <a:ext cx="10922000"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RECURRENT NEURAL NETWORK</a:t>
            </a:r>
          </a:p>
          <a:p>
            <a:endParaRPr lang="en-US" sz="2000" b="1" dirty="0" smtClean="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477954" y="3278852"/>
            <a:ext cx="1111714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Recurrent Neural Networks (RNNs) represent a class of artificial neural networks renowned for their ability to handle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sequential data by processing input sequences one element at a time while maintaining an internal state. With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chain-like architecture, each unit within an RNN receives input not only from the current time step but also from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previous time step, facilitating the network's capability to exhibit dynamic temporal behavior. This intrinsic memory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 enables RNNs to capture long-term dependencies in sequential data, rendering them suitable for tasks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requiring an understanding of context over time. Variants of RNNs, such as Simple RNNs, Long Short-Term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(LSTM) networks, and Gated Recurrent Units (GRUs), have been introduced to address challenges like the vanishing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gradient problem encountered in traditional RNNs during training. Despite their effectiveness in various domains,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including natural language processing, time series forecasting, and music generation, RNNs still face challenges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such as difficulty in learning long-range dependencies and computational inefficiency.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0" y="0"/>
            <a:ext cx="5391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73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1739900"/>
            <a:ext cx="7632700" cy="369332"/>
          </a:xfrm>
          <a:prstGeom prst="rect">
            <a:avLst/>
          </a:prstGeom>
          <a:noFill/>
        </p:spPr>
        <p:txBody>
          <a:bodyPr wrap="square" rtlCol="0">
            <a:spAutoFit/>
          </a:bodyPr>
          <a:lstStyle/>
          <a:p>
            <a:r>
              <a:rPr lang="en-US" dirty="0" smtClean="0"/>
              <a:t>ALGORITHM</a:t>
            </a:r>
            <a:endParaRPr lang="en-IN" dirty="0"/>
          </a:p>
        </p:txBody>
      </p:sp>
      <p:sp>
        <p:nvSpPr>
          <p:cNvPr id="3" name="TextBox 2"/>
          <p:cNvSpPr txBox="1"/>
          <p:nvPr/>
        </p:nvSpPr>
        <p:spPr>
          <a:xfrm>
            <a:off x="571500" y="2374900"/>
            <a:ext cx="1134110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algorithm for name generation using Recurrent Neural Networks (RNNs) involves several key steps. Firstly, the dataset containing names is preprocessed by tokenizing and padding sequences to ensure uniform length. Next, an RNN model architecture is designed, typically comprising embedding layers to represent characters numerically and recurrent layers to capture sequential dependencies. The model is then trained iteratively using forward and backward propagation to minimize loss and improve performance. Once trained, the model generates names by taking an initial seed sequence and predicting subsequent characters until a termination criterion is met. This algorithm offers a flexible and effective approach for generating diverse and high-quality names.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905000" y="533400"/>
            <a:ext cx="8877300" cy="646331"/>
          </a:xfrm>
          <a:prstGeom prst="rect">
            <a:avLst/>
          </a:prstGeom>
          <a:noFill/>
        </p:spPr>
        <p:txBody>
          <a:bodyPr wrap="square" rtlCol="0">
            <a:spAutoFit/>
          </a:bodyPr>
          <a:lstStyle/>
          <a:p>
            <a:r>
              <a:rPr lang="en-US" sz="3600" dirty="0" smtClean="0"/>
              <a:t>ALGORITHM AND DEPLOYMENT</a:t>
            </a:r>
            <a:endParaRPr lang="en-IN" sz="3600" dirty="0"/>
          </a:p>
        </p:txBody>
      </p:sp>
    </p:spTree>
    <p:extLst>
      <p:ext uri="{BB962C8B-B14F-4D97-AF65-F5344CB8AC3E}">
        <p14:creationId xmlns:p14="http://schemas.microsoft.com/office/powerpoint/2010/main" val="31911720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791FE0-E525-44F5-B24B-E8E5757CF5F2}">
  <ds:schemaRefs>
    <ds:schemaRef ds:uri="16c05727-aa75-4e4a-9b5f-8a80a1165891"/>
    <ds:schemaRef ds:uri="71af3243-3dd4-4a8d-8c0d-dd76da1f02a5"/>
    <ds:schemaRef ds:uri="http://www.w3.org/XML/1998/namespace"/>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76428C60-BADF-461E-ACB1-6AC412BA55B1}">
  <ds:schemaRefs/>
</ds:datastoreItem>
</file>

<file path=customXml/itemProps3.xml><?xml version="1.0" encoding="utf-8"?>
<ds:datastoreItem xmlns:ds="http://schemas.openxmlformats.org/officeDocument/2006/customXml" ds:itemID="{FE7010E9-D0D4-4763-90A3-DBAE37445A5D}">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1187</Words>
  <Application>Microsoft Office PowerPoint</Application>
  <PresentationFormat>Widescreen</PresentationFormat>
  <Paragraphs>73</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Söhne</vt:lpstr>
      <vt:lpstr>Times New Roman</vt:lpstr>
      <vt:lpstr>Wingdings 3</vt:lpstr>
      <vt:lpstr>Wisp</vt:lpstr>
      <vt:lpstr>PowerPoint Presentation</vt:lpstr>
      <vt:lpstr>NAME GENERATION USING RNN</vt:lpstr>
      <vt:lpstr>AGENDA</vt:lpstr>
      <vt:lpstr>PROBLEM STATEMENT</vt:lpstr>
      <vt:lpstr>PROJECT OVERVIEW</vt:lpstr>
      <vt:lpstr>SYSTEM DEVELOPMENT PROCESS</vt:lpstr>
      <vt:lpstr>WHO ARE THE END USERS?</vt:lpstr>
      <vt:lpstr>PowerPoint Presentation</vt:lpstr>
      <vt:lpstr>PowerPoint Presentation</vt:lpstr>
      <vt:lpstr>PowerPoint Presentation</vt:lpstr>
      <vt:lpstr>SOLUTION AND ITS VALUE PROPOSITION</vt:lpstr>
      <vt:lpstr>SOLUTION AND VALUE PROPOSITION</vt:lpstr>
      <vt:lpstr>WOW IN THE SOLUTION</vt:lpstr>
      <vt:lpstr>MODELLING</vt:lpstr>
      <vt:lpstr>RESULTS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2024-04-01T14:38:00Z</dcterms:created>
  <dcterms:modified xsi:type="dcterms:W3CDTF">2024-04-04T03:01:58Z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C3336691E31340B7A6F225CAD5D38DE5_13</vt:lpwstr>
  </property>
  <property fmtid="{D5CDD505-2E9C-101B-9397-08002B2CF9AE}" pid="4" name="KSOProductBuildVer">
    <vt:lpwstr>1033-12.2.0.13489</vt:lpwstr>
  </property>
</Properties>
</file>