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-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="" xmlns:a16="http://schemas.microsoft.com/office/drawing/2014/main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="" xmlns:a16="http://schemas.microsoft.com/office/drawing/2014/main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="" xmlns:a16="http://schemas.microsoft.com/office/drawing/2014/main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="" xmlns:a16="http://schemas.microsoft.com/office/drawing/2014/main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="" xmlns:a16="http://schemas.microsoft.com/office/drawing/2014/main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Portfolio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Current Activity/Release/Sprint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Operating Model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Sprint/Release End Date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Project Status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dirty="0">
                          <a:solidFill>
                            <a:srgbClr val="141414"/>
                          </a:solidFill>
                          <a:latin typeface="Arial"/>
                        </a:rPr>
                        <a:t>Specialty</a:t>
                      </a:r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Arial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Rx transformation 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 smtClean="0">
                        <a:solidFill>
                          <a:srgbClr val="50B3CF"/>
                        </a:solidFill>
                      </a:endParaRPr>
                    </a:p>
                    <a:p>
                      <a:pPr algn="l" rtl="0" fontAlgn="base"/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 Test Execution for Sprint 20.07 User stories (CT,JK,TI,SW,BB8 and R2D2 Tracks)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4/8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Intake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   Started Test Execution for Sprint 20.07 User stories.​</a:t>
                      </a:r>
                      <a:endParaRPr lang="en-US" sz="8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4/8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4039496"/>
              </p:ext>
            </p:extLst>
          </p:nvPr>
        </p:nvGraphicFramePr>
        <p:xfrm>
          <a:off x="304360" y="2379929"/>
          <a:ext cx="8618923" cy="206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="" xmlns:a16="http://schemas.microsoft.com/office/drawing/2014/main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="" xmlns:a16="http://schemas.microsoft.com/office/drawing/2014/main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="" xmlns:a16="http://schemas.microsoft.com/office/drawing/2014/main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="" xmlns:a16="http://schemas.microsoft.com/office/drawing/2014/main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="" xmlns:a16="http://schemas.microsoft.com/office/drawing/2014/main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   Started 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test execution for Sprint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20.07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4/8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8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Specialty 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Execution for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User stories SSPDT 6683, SSPDT 6732 in Sprint 20.07.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Armageddon 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Execution for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User stories SSPAT-6784, SSPAT-6785, SSPAT-6786, SSPAT-6796, SSPAT-6798 &amp; SSPAT-6799 in Sprint 20.07.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="" xmlns:thm15="http://schemas.microsoft.com/office/thememl/2012/main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42623</TotalTime>
  <Words>126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419</cp:revision>
  <cp:lastPrinted>2017-02-17T19:35:46Z</cp:lastPrinted>
  <dcterms:created xsi:type="dcterms:W3CDTF">2017-08-17T19:05:01Z</dcterms:created>
  <dcterms:modified xsi:type="dcterms:W3CDTF">2020-04-03T06:03:45Z</dcterms:modified>
</cp:coreProperties>
</file>