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xmlns="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Portfolio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endParaRPr lang="en-US" sz="9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Status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Rx transformation 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  <a:p>
                      <a:pPr algn="l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Started Test Execution for Sprint 20.09 User stories (CT,JK,TI,SW,BB8 and R2D2 Tracks)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5/6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Intake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Started Test Execution for Sprint 20.09 User stories.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5/6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039496"/>
              </p:ext>
            </p:extLst>
          </p:nvPr>
        </p:nvGraphicFramePr>
        <p:xfrm>
          <a:off x="304360" y="2379929"/>
          <a:ext cx="8618923" cy="220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:a16="http://schemas.microsoft.com/office/drawing/2014/main" xmlns="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working on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Sprint 20.09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5/6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 Specialty </a:t>
                      </a:r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Execution for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stories SSPDT-6784 &amp; SSPDT-6775 in Sprint 20.09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Armageddon 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Execution for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stories SSPAT-6847, SSPAT-6847, SSPAT-6854, SSPAT-6852, SSPAT-6858 &amp; SSPAT-6853 in Sprint 20.09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05/06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42813</TotalTime>
  <Words>108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439</cp:revision>
  <cp:lastPrinted>2017-02-17T19:35:46Z</cp:lastPrinted>
  <dcterms:created xsi:type="dcterms:W3CDTF">2017-08-17T19:05:01Z</dcterms:created>
  <dcterms:modified xsi:type="dcterms:W3CDTF">2020-04-30T10:13:34Z</dcterms:modified>
</cp:coreProperties>
</file>