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300"/>
    <a:srgbClr val="6BB445"/>
    <a:srgbClr val="387C2C"/>
    <a:srgbClr val="DF7A1C"/>
    <a:srgbClr val="4CB4D1"/>
    <a:srgbClr val="2C2C2C"/>
    <a:srgbClr val="00728F"/>
    <a:srgbClr val="72CE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20" autoAdjust="0"/>
    <p:restoredTop sz="94343" autoAdjust="0"/>
  </p:normalViewPr>
  <p:slideViewPr>
    <p:cSldViewPr snapToGrid="0">
      <p:cViewPr>
        <p:scale>
          <a:sx n="150" d="100"/>
          <a:sy n="150" d="100"/>
        </p:scale>
        <p:origin x="542" y="15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2062" y="18145553"/>
            <a:ext cx="2334464" cy="90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Digital Transformation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End to End Automation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 err="1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DevOps</a:t>
            </a:r>
            <a:endParaRPr lang="en-US" sz="1051" dirty="0">
              <a:solidFill>
                <a:schemeClr val="tx2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Data-as-a-Service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83" y="11238428"/>
            <a:ext cx="1243751" cy="174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Portfolio Delivery </a:t>
            </a:r>
            <a:r>
              <a:rPr lang="en-US" dirty="0" smtClean="0">
                <a:latin typeface="Arial Narrow" panose="020B0606020202030204" pitchFamily="34" charset="0"/>
              </a:rPr>
              <a:t>Status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440723"/>
              </p:ext>
            </p:extLst>
          </p:nvPr>
        </p:nvGraphicFramePr>
        <p:xfrm>
          <a:off x="304361" y="697202"/>
          <a:ext cx="8631533" cy="20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1478050855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399542684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274921851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3930529123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429161556"/>
                    </a:ext>
                  </a:extLst>
                </a:gridCol>
                <a:gridCol w="1198178">
                  <a:extLst>
                    <a:ext uri="{9D8B030D-6E8A-4147-A177-3AD203B41FA5}">
                      <a16:colId xmlns:a16="http://schemas.microsoft.com/office/drawing/2014/main" xmlns="" val="3017996522"/>
                    </a:ext>
                  </a:extLst>
                </a:gridCol>
              </a:tblGrid>
              <a:tr h="61644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Portfolio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endParaRPr lang="en-US" sz="9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Status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7392198"/>
                  </a:ext>
                </a:extLst>
              </a:tr>
              <a:tr h="704883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Rx transformation 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Started Test design for Sprint 20.10 and updating scripts for Pega 8.2 upgrade CT,JK,TI,SW,BB8 and R2D2 Tracks)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5/20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0390"/>
                  </a:ext>
                </a:extLst>
              </a:tr>
              <a:tr h="704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9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endParaRPr lang="en-US" sz="900" b="0" i="0" dirty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6708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039496"/>
              </p:ext>
            </p:extLst>
          </p:nvPr>
        </p:nvGraphicFramePr>
        <p:xfrm>
          <a:off x="304360" y="2379929"/>
          <a:ext cx="8618923" cy="288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882663337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64040309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514566366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967772824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2047773174"/>
                    </a:ext>
                  </a:extLst>
                </a:gridCol>
                <a:gridCol w="1185568">
                  <a:extLst>
                    <a:ext uri="{9D8B030D-6E8A-4147-A177-3AD203B41FA5}">
                      <a16:colId xmlns:a16="http://schemas.microsoft.com/office/drawing/2014/main" xmlns="" val="2326452494"/>
                    </a:ext>
                  </a:extLst>
                </a:gridCol>
              </a:tblGrid>
              <a:tr h="8227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 intake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Completed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 test execution for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Sprint 20.09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User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 stories.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5/20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6942255"/>
                  </a:ext>
                </a:extLst>
              </a:tr>
              <a:tr h="36654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 Specialty </a:t>
                      </a:r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Services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Destiny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Scrum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Completed Test Execution for User stories SSPDT-6784 &amp; SSPDT-6775 in Sprint 20.09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Started Test Design for User stories SSPDT-6784 &amp; SSPDT-6776 in Sprint 20.10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Armageddon Scrum </a:t>
                      </a:r>
                      <a:r>
                        <a:rPr lang="en-US" sz="9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: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Completed Test Execution for User stories SSPAT-6847, SSPAT-6847, SSPAT-6854, SSPAT-6852, SSPAT-6858 &amp; SSPAT-6853 in Sprint 20.09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Started Test Design for User stories SSPDT-6846, SSPAT-6886 &amp; SSPAT-6902 in Sprint 20.10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05/20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4916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Corporate_16x9_On-screenShow_Dark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xmlns="" name="2017_Corporate_16x9_On-screenShow_Dark.potx" id="{DEC3F837-AFF2-422A-89C9-DCA73A358554}" vid="{786BB7AE-0EC9-4240-BC76-D47BBDF18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42827</TotalTime>
  <Words>116</Words>
  <Application>Microsoft Office PowerPoint</Application>
  <PresentationFormat>On-screen Show (16:9)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2018_Corporate_16x9_On-screenShow_Dark</vt:lpstr>
      <vt:lpstr>Portfolio Delivery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Pathmanaban Govindhan</cp:lastModifiedBy>
  <cp:revision>443</cp:revision>
  <cp:lastPrinted>2017-02-17T19:35:46Z</cp:lastPrinted>
  <dcterms:created xsi:type="dcterms:W3CDTF">2017-08-17T19:05:01Z</dcterms:created>
  <dcterms:modified xsi:type="dcterms:W3CDTF">2020-05-08T06:57:14Z</dcterms:modified>
</cp:coreProperties>
</file>