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300"/>
    <a:srgbClr val="6BB445"/>
    <a:srgbClr val="387C2C"/>
    <a:srgbClr val="DF7A1C"/>
    <a:srgbClr val="4CB4D1"/>
    <a:srgbClr val="2C2C2C"/>
    <a:srgbClr val="00728F"/>
    <a:srgbClr val="72CE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2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-1147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2735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2062" y="18145553"/>
            <a:ext cx="2334464" cy="908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ts val="30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Digital Transformation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End to End Automation</a:t>
            </a: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 err="1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DevOps</a:t>
            </a:r>
            <a:endParaRPr lang="en-US" sz="1051" dirty="0">
              <a:solidFill>
                <a:schemeClr val="tx2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71455" indent="-171455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51" dirty="0">
                <a:solidFill>
                  <a:schemeClr val="tx2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Data-as-a-Service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83" y="11238428"/>
            <a:ext cx="1243751" cy="1741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Portfolio Delivery </a:t>
            </a:r>
            <a:r>
              <a:rPr lang="en-US" dirty="0" smtClean="0">
                <a:latin typeface="Arial Narrow" panose="020B0606020202030204" pitchFamily="34" charset="0"/>
              </a:rPr>
              <a:t>Status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440723"/>
              </p:ext>
            </p:extLst>
          </p:nvPr>
        </p:nvGraphicFramePr>
        <p:xfrm>
          <a:off x="304361" y="697202"/>
          <a:ext cx="8631533" cy="202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1478050855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3995426847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274921851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3930529123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429161556"/>
                    </a:ext>
                  </a:extLst>
                </a:gridCol>
                <a:gridCol w="1198178">
                  <a:extLst>
                    <a:ext uri="{9D8B030D-6E8A-4147-A177-3AD203B41FA5}">
                      <a16:colId xmlns:a16="http://schemas.microsoft.com/office/drawing/2014/main" xmlns="" val="3017996522"/>
                    </a:ext>
                  </a:extLst>
                </a:gridCol>
              </a:tblGrid>
              <a:tr h="61644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Portfolio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Application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Current Activity/Release/Sprint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Operating Model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Sprint/Release End Date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Project Status</a:t>
                      </a:r>
                      <a:endParaRPr lang="en-US" sz="900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7392198"/>
                  </a:ext>
                </a:extLst>
              </a:tr>
              <a:tr h="704883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dirty="0">
                          <a:solidFill>
                            <a:srgbClr val="141414"/>
                          </a:solidFill>
                          <a:latin typeface="Calibri" pitchFamily="34" charset="0"/>
                          <a:cs typeface="Calibri" pitchFamily="34" charset="0"/>
                        </a:rPr>
                        <a:t>Specialty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Rx transformation 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  <a:p>
                      <a:pPr algn="l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Started Test Execution for Sprint 20.08 User stories (CT,JK,TI,SW,BB8 and R2D2 Tracks)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  <a:p>
                      <a:pPr algn="ctr" rtl="0" fontAlgn="base"/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4/22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10390"/>
                  </a:ext>
                </a:extLst>
              </a:tr>
              <a:tr h="7048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>
                          <a:solidFill>
                            <a:srgbClr val="141414"/>
                          </a:solidFill>
                          <a:latin typeface="Calibri"/>
                        </a:rPr>
                        <a:t>Intake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Started Test Execution for Sprint 20.08 User stories.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0" i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4/22</a:t>
                      </a:r>
                      <a:r>
                        <a:rPr lang="en-US" sz="900" b="0" i="0" dirty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 pitchFamily="34" charset="0"/>
                          <a:cs typeface="Calibri" pitchFamily="34" charset="0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167082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039496"/>
              </p:ext>
            </p:extLst>
          </p:nvPr>
        </p:nvGraphicFramePr>
        <p:xfrm>
          <a:off x="304360" y="2379929"/>
          <a:ext cx="8618923" cy="206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431">
                  <a:extLst>
                    <a:ext uri="{9D8B030D-6E8A-4147-A177-3AD203B41FA5}">
                      <a16:colId xmlns:a16="http://schemas.microsoft.com/office/drawing/2014/main" xmlns="" val="882663337"/>
                    </a:ext>
                  </a:extLst>
                </a:gridCol>
                <a:gridCol w="1217098">
                  <a:extLst>
                    <a:ext uri="{9D8B030D-6E8A-4147-A177-3AD203B41FA5}">
                      <a16:colId xmlns:a16="http://schemas.microsoft.com/office/drawing/2014/main" xmlns="" val="64040309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xmlns="" val="2514566366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xmlns="" val="967772824"/>
                    </a:ext>
                  </a:extLst>
                </a:gridCol>
                <a:gridCol w="1393672">
                  <a:extLst>
                    <a:ext uri="{9D8B030D-6E8A-4147-A177-3AD203B41FA5}">
                      <a16:colId xmlns:a16="http://schemas.microsoft.com/office/drawing/2014/main" xmlns="" val="2047773174"/>
                    </a:ext>
                  </a:extLst>
                </a:gridCol>
                <a:gridCol w="1185568">
                  <a:extLst>
                    <a:ext uri="{9D8B030D-6E8A-4147-A177-3AD203B41FA5}">
                      <a16:colId xmlns:a16="http://schemas.microsoft.com/office/drawing/2014/main" xmlns="" val="2326452494"/>
                    </a:ext>
                  </a:extLst>
                </a:gridCol>
              </a:tblGrid>
              <a:tr h="8227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2"/>
                          </a:solidFill>
                        </a:rPr>
                        <a:t>Specialty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Specialty intake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buFont typeface="Arial"/>
                        <a:buChar char="•"/>
                      </a:pP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Working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on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test 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execution for Sprint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20.08</a:t>
                      </a:r>
                      <a:r>
                        <a:rPr lang="en-US" sz="900" b="0" i="0" u="none" strike="noStrike" baseline="0" dirty="0" smtClean="0">
                          <a:solidFill>
                            <a:srgbClr val="141414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141414"/>
                          </a:solidFill>
                          <a:latin typeface="Calibri"/>
                        </a:rPr>
                        <a:t>User</a:t>
                      </a:r>
                      <a:r>
                        <a:rPr lang="en-US" sz="900" b="0" i="0" u="none" strike="noStrike" dirty="0">
                          <a:solidFill>
                            <a:srgbClr val="141414"/>
                          </a:solidFill>
                          <a:latin typeface="Calibri"/>
                        </a:rPr>
                        <a:t> stories.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Agile</a:t>
                      </a:r>
                      <a:r>
                        <a:rPr lang="en-US" sz="900" b="1" i="0" dirty="0">
                          <a:solidFill>
                            <a:srgbClr val="FFFFFF"/>
                          </a:solidFill>
                          <a:latin typeface="Calibri"/>
                        </a:rPr>
                        <a:t>​</a:t>
                      </a:r>
                      <a:endParaRPr lang="en-US" sz="900" b="1" i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4/22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Green</a:t>
                      </a:r>
                      <a:r>
                        <a:rPr lang="en-US" sz="900" b="0" i="0" dirty="0" smtClean="0">
                          <a:solidFill>
                            <a:srgbClr val="50B3CF"/>
                          </a:solidFill>
                          <a:latin typeface="Calibri"/>
                        </a:rPr>
                        <a:t>​</a:t>
                      </a:r>
                      <a:endParaRPr lang="en-US" sz="900" b="0" i="0" dirty="0">
                        <a:solidFill>
                          <a:srgbClr val="50B3C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6942255"/>
                  </a:ext>
                </a:extLst>
              </a:tr>
              <a:tr h="36654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Specialty Services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Destiny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Scrum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Execution for User stories SSPDT 6759, SSPDT 6710 in Sprint 20.08.</a:t>
                      </a: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Armageddon Scrum </a:t>
                      </a:r>
                      <a:r>
                        <a:rPr lang="en-US" sz="90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Started Test Execution for User stories SSPAT-6829, SSPAT-6830 &amp; SSPAT-6832 in Sprint 20.08.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xmlns="" val="14916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15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Corporate_16x9_On-screenShow_Dark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xmlns="" name="2017_Corporate_16x9_On-screenShow_Dark.potx" id="{DEC3F837-AFF2-422A-89C9-DCA73A358554}" vid="{786BB7AE-0EC9-4240-BC76-D47BBDF184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42794</TotalTime>
  <Words>116</Words>
  <Application>Microsoft Office PowerPoint</Application>
  <PresentationFormat>On-screen Show (16:9)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2018_Corporate_16x9_On-screenShow_Dark</vt:lpstr>
      <vt:lpstr>Portfolio Delivery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Pathmanaban Govindhan</cp:lastModifiedBy>
  <cp:revision>431</cp:revision>
  <cp:lastPrinted>2017-02-17T19:35:46Z</cp:lastPrinted>
  <dcterms:created xsi:type="dcterms:W3CDTF">2017-08-17T19:05:01Z</dcterms:created>
  <dcterms:modified xsi:type="dcterms:W3CDTF">2020-04-17T06:10:30Z</dcterms:modified>
</cp:coreProperties>
</file>