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-31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xmlns="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Portfolio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Current Activity/Release/Sprint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Operating Model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Sprint/Release End Date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Project Status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>
                          <a:solidFill>
                            <a:srgbClr val="141414"/>
                          </a:solidFill>
                          <a:latin typeface="Arial"/>
                        </a:rPr>
                        <a:t>Specialty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Arial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Rx transformation 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  <a:p>
                      <a:pPr algn="l" rtl="0" fontAlgn="base"/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  Started </a:t>
                      </a:r>
                      <a:r>
                        <a:rPr lang="en-US" sz="8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Test Case Designing for Sprint 20.07 User stories (CT,JK,TI,SW,BB8 and R2D2 Tracks)</a:t>
                      </a:r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  <a:p>
                      <a:pPr algn="ctr" rtl="0" fontAlgn="base"/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4/8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Intake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8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   Started </a:t>
                      </a:r>
                      <a:r>
                        <a:rPr lang="en-US" sz="8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Test  Case Designing for Sprint 20.07 User stories.</a:t>
                      </a:r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4/8</a:t>
                      </a:r>
                      <a:r>
                        <a:rPr lang="en-US" sz="8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8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8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039496"/>
              </p:ext>
            </p:extLst>
          </p:nvPr>
        </p:nvGraphicFramePr>
        <p:xfrm>
          <a:off x="304360" y="2379929"/>
          <a:ext cx="8618923" cy="247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:a16="http://schemas.microsoft.com/office/drawing/2014/main" xmlns="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2"/>
                          </a:solidFill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   Started 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test execution for Sprint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20.06 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1" i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3/25</a:t>
                      </a:r>
                      <a:r>
                        <a:rPr lang="en-US" sz="900" b="1" i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Specialty 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: Completed Test Execution for User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story SSPDT 6682 in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Sprint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20.06.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Design for User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stories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SSPDT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6683, SSPDT 6732 in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Sprint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20.07.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Armageddon </a:t>
                      </a: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Completed Test Execution for User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stories SSPAT-6735, SSPAT-6770 in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Sprint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20.06.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Design for User stories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SSPAT-6784, SSPAT-6785, SSPAT-6786, SSPAT-6796, SSPAT-6798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&amp;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SSPAT-6799 in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Sprint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20.07.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42583</TotalTime>
  <Words>144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414</cp:revision>
  <cp:lastPrinted>2017-02-17T19:35:46Z</cp:lastPrinted>
  <dcterms:created xsi:type="dcterms:W3CDTF">2017-08-17T19:05:01Z</dcterms:created>
  <dcterms:modified xsi:type="dcterms:W3CDTF">2020-03-27T08:00:24Z</dcterms:modified>
</cp:coreProperties>
</file>