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="" xmlns:a16="http://schemas.microsoft.com/office/drawing/2014/main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="" xmlns:a16="http://schemas.microsoft.com/office/drawing/2014/main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="" xmlns:a16="http://schemas.microsoft.com/office/drawing/2014/main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="" xmlns:a16="http://schemas.microsoft.com/office/drawing/2014/main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="" xmlns:a16="http://schemas.microsoft.com/office/drawing/2014/main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Portfolio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endParaRPr lang="en-US" sz="80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Status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Rx transformation 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 Regression Testing for 4/30 Release (CT,JK,TI,SW,BB8 and R2D2 Tracks)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4/30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Intake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Started Test Design for Sprint 20.09 User stories.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5/6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4039496"/>
              </p:ext>
            </p:extLst>
          </p:nvPr>
        </p:nvGraphicFramePr>
        <p:xfrm>
          <a:off x="304360" y="2379929"/>
          <a:ext cx="8618923" cy="2752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="" xmlns:a16="http://schemas.microsoft.com/office/drawing/2014/main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="" xmlns:a16="http://schemas.microsoft.com/office/drawing/2014/main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="" xmlns:a16="http://schemas.microsoft.com/office/drawing/2014/main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="" xmlns:a16="http://schemas.microsoft.com/office/drawing/2014/main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="" xmlns:a16="http://schemas.microsoft.com/office/drawing/2014/main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test 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execution for Sprint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20.08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4/22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Specialty 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Completed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Execution for User stories SSPDT 6759, SSPDT 6710 in Sprint 20.08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Test Design for User stories SSPDT-6784 &amp; SSPDT-6775 in Sprint 20.09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Armageddon </a:t>
                      </a: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Completed Test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Execution for User stories SSPAT-6829, SSPAT-6830 &amp; SSPAT-6832 in Sprint 20.08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Started Test Design for User stories SSPAT-6847, SSPAT-6847, SSPAT-6854, SSPAT-6852, SSPAT-6858 &amp; SSPAT-6853 in Sprint 20.09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05/06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="" xmlns:thm15="http://schemas.microsoft.com/office/thememl/2012/main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42808</TotalTime>
  <Words>146</Words>
  <Application>Microsoft Office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438</cp:revision>
  <cp:lastPrinted>2017-02-17T19:35:46Z</cp:lastPrinted>
  <dcterms:created xsi:type="dcterms:W3CDTF">2017-08-17T19:05:01Z</dcterms:created>
  <dcterms:modified xsi:type="dcterms:W3CDTF">2020-04-24T06:59:54Z</dcterms:modified>
</cp:coreProperties>
</file>