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60933b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60933b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ada60381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ada60381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860933b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860933b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60933b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60933b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is </a:t>
            </a:r>
            <a:r>
              <a:rPr lang="en"/>
              <a:t>really </a:t>
            </a:r>
            <a:r>
              <a:rPr lang="en"/>
              <a:t>easy to learn, </a:t>
            </a:r>
            <a:r>
              <a:rPr lang="en"/>
              <a:t>and the integration with matplotlib allow us to put the</a:t>
            </a:r>
            <a:r>
              <a:rPr lang="en"/>
              <a:t> data visualization elements into the GUI. Besides, It is platform-independent, making it easy to deploy the application on various operating systems. But, Tkinter has a more limited set of widgets compared to some other GUI libraries, which might be a drawback if you require a highly specialized interface. It has less features for advanced GUI</a:t>
            </a:r>
            <a:r>
              <a:rPr lang="en"/>
              <a:t>s which we can choose. For the event handling, it can be considered less flexible compared to some other libraries. Handling complex event-driven scenarios might require more effort.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860933b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860933b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PyQt5</a:t>
            </a:r>
            <a:endParaRPr b="1"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26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GUI application</a:t>
            </a:r>
            <a:endParaRPr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26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Alternative application development language to C++</a:t>
            </a:r>
            <a:endParaRPr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Qt Designer</a:t>
            </a: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 for quickly building GUI with widgets </a:t>
            </a:r>
            <a:endParaRPr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26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 drag-and-drop interface for laying out components </a:t>
            </a:r>
            <a:endParaRPr sz="1200">
              <a:solidFill>
                <a:srgbClr val="0026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26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0026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such as buttons, text fields, combo boxes and more.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860933b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860933b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Pathology Grading GUI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209">
                <a:solidFill>
                  <a:schemeClr val="dk1"/>
                </a:solidFill>
              </a:rPr>
              <a:t>Technology Review</a:t>
            </a:r>
            <a:endParaRPr sz="320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1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user-friendly visualization GUI for pathologists to grade prostate cancer.</a:t>
            </a:r>
            <a:endParaRPr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Measure the diagnostic accuracy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Measure the inter-rater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Motivation: It costs 40k USD outsourcing 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00" y="2489825"/>
            <a:ext cx="3201351" cy="23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775" y="2385963"/>
            <a:ext cx="4081549" cy="26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010350" y="3498411"/>
            <a:ext cx="740400" cy="366600"/>
          </a:xfrm>
          <a:prstGeom prst="rightArrow">
            <a:avLst>
              <a:gd fmla="val 30182" name="adj1"/>
              <a:gd fmla="val 90589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150" y="3395338"/>
            <a:ext cx="2178776" cy="6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0975" y="721800"/>
            <a:ext cx="2421251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1344625" y="4792375"/>
            <a:ext cx="15573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Pathology data</a:t>
            </a:r>
            <a:endParaRPr sz="152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395075" y="4792375"/>
            <a:ext cx="15573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Grading GUI</a:t>
            </a:r>
            <a:endParaRPr sz="1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3975" y="20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requirements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create user-interface with Python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</a:t>
            </a:r>
            <a:r>
              <a:rPr lang="en"/>
              <a:t>integrate</a:t>
            </a:r>
            <a:r>
              <a:rPr lang="en"/>
              <a:t> with Matplotlib for plotting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package the application and export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Potential python packages:</a:t>
            </a:r>
            <a:endParaRPr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1" y="3335524"/>
            <a:ext cx="2202199" cy="12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575" y="3148550"/>
            <a:ext cx="1662150" cy="1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125" y="3211975"/>
            <a:ext cx="1407450" cy="14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0975" y="721800"/>
            <a:ext cx="3922024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025" y="679800"/>
            <a:ext cx="3490800" cy="4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analysis tool building platform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share tools with other groups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download and run in browser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Being rapidly adopted by the Data/ML community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 front end appearance is sleek and modern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work with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UI designer tool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Functionality and tools are more limited than PyQt5 or Tkinter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25" y="1528450"/>
            <a:ext cx="5527173" cy="269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44912" l="0" r="0" t="0"/>
          <a:stretch/>
        </p:blipFill>
        <p:spPr>
          <a:xfrm>
            <a:off x="1079375" y="45543"/>
            <a:ext cx="1185674" cy="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975" y="427625"/>
            <a:ext cx="2421251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14425" y="13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75" y="0"/>
            <a:ext cx="844451" cy="8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975" y="721800"/>
            <a:ext cx="242125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575" y="1237350"/>
            <a:ext cx="5372625" cy="32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3775" y="1056363"/>
            <a:ext cx="34908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learning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 with Matplotlib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Cross-Platform Compatibility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 and </a:t>
            </a:r>
            <a:r>
              <a:rPr lang="en" sz="1400"/>
              <a:t>Active community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Limited Widget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Less Features for Advanced GUIs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 Handling Limitations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96875" y="14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PyQt5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45975" y="983351"/>
            <a:ext cx="36039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Pros: 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Widget:</a:t>
            </a:r>
            <a:r>
              <a:rPr lang="en" sz="1500"/>
              <a:t> Buttons, labels, windows, dialogs, progress bars etc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QtDesigner</a:t>
            </a:r>
            <a:r>
              <a:rPr lang="en" sz="1500"/>
              <a:t> tool for design the front-end by drag and drop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Model-View-Controller (</a:t>
            </a:r>
            <a:r>
              <a:rPr b="1" lang="en" sz="1500"/>
              <a:t>MVC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Cons: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size of the library and its complex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Lack of Python-specific documentation</a:t>
            </a:r>
            <a:endParaRPr sz="15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100" y="2565800"/>
            <a:ext cx="2834949" cy="24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 rot="-2423994">
            <a:off x="4408033" y="1815731"/>
            <a:ext cx="740605" cy="5205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575" y="57650"/>
            <a:ext cx="602700" cy="62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975" y="721800"/>
            <a:ext cx="242125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225" y="57650"/>
            <a:ext cx="3902976" cy="25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9850" y="14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Choice: PyQt5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ppeal: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QT design application, which we can drag and drop our interface and convert to code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used on every OS (window, linux, mac)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PyQt5 is not as sleek or sharable as Streamlit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Hard to visualize the position of the widgets/object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975" y="721800"/>
            <a:ext cx="2421251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50" y="1105425"/>
            <a:ext cx="352299" cy="3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