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57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9564-213B-4A2F-A09C-C8F11B27C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2998-4AD3-4A3F-92E4-058463CDC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9E21-C88F-45D4-9E72-28F517C3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BF6A-A5DD-47C2-B972-89EAD808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741A-2FAD-4C87-92C0-E62C7176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38D4-18AE-422A-B064-8E0E3748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B69AF-4830-417D-9FE0-9583F7E59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4B8A-F652-45CF-97E9-D4D2EDFF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36EF-F1E2-4E0F-8DC6-C631ACBD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C07E-1AAB-4519-B998-0A414F6F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A8D36-C727-4C97-8786-0A726F5E5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F9A1F-F0AE-4895-A9A1-C916E06DE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7C5F4-D350-4DDC-BBDB-54DDE889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BF17-7656-43F9-A530-A1E07139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AFC3-7460-42EE-8DBE-BEDD3B71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BC16-3BF9-47B2-A81A-07588358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2D85-4873-4083-AE44-298D5B0B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51A2-9DC6-480D-9AB2-2935C2A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42DF-5189-45C7-9564-97518A2A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0CED-B5A3-43B1-851B-AE4C6FE4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0AA3-BEDA-4C25-ADFB-14B3BC7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BDA0-ADB3-4528-9E1C-2FED24B6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64C7D-4911-4A04-A69B-A5D2606D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299C-00AE-4D0C-8260-2CA11B7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3C9B-A352-415C-8874-9BCFA055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C20C-64C2-47DE-9550-D54E9127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DBB2-24FE-418E-B6D5-D6980701C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12CF-4997-42FC-B383-10037142A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EC39-6393-4643-86EE-B9B58A83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88D67-1603-4909-A15A-DC559B71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1B86-3A3F-49EC-A77D-D74333C5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AB51-2085-464F-9C6E-85CAF6C7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0773-0916-4B55-A14D-D502D984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F8A4C-BA51-428A-A8DD-C5A3FAA73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7B49D-F409-4C06-823F-94E7D635E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9E9B1-9870-45FA-AB03-57E96D5EE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12B6C-72A4-4176-ABF8-581B93EC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E968B-8891-4E12-B71B-A8EAE49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081F4-08B9-4601-90AF-9E987EA4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41A7-2AB2-4FE8-A1F1-4914562D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86393-AED1-4388-B5CC-CD259F5A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504E4-D312-459D-85B0-1D128DC1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2DD3-D278-4688-B24B-8A4A847E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CDB12-F655-4CBD-AE89-59551838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5ECDE-3846-4BF8-8BEA-B4117B5F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1140B-0F70-4701-911F-F494F720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21DA-5E56-44C0-9A19-12E527D1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5E69-6A89-4B15-9778-50FEB5B5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B9D80-14F6-4324-8EEE-C5A4F8067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C38B4-F783-4220-9500-E64038A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5A66-BA0E-4A72-A084-C75C0C80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FE3A3-0F12-4171-9E15-9E8E9967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34A6-73EF-4F11-86F9-ADF1E35E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15A31-D813-42AE-BB0F-7015F6814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96BAA-6D91-4BBD-9ABD-5F6FD0B2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9DA2-F86D-4326-942A-A6E22807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4DD5-D46A-4C9E-AC2A-8DE922AB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D24A2-1F41-461D-9A0A-61BD7A9D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quno.org/timeline/2019/10/eliminating-harmful-fisheries-subsidies-wt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73EDB-A719-4843-BEDD-85B0CA63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B1F6-476C-49C3-B15E-37F9FBEC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434C-BA8D-41B1-B4BB-E6F0ECE7C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941A-74F8-4C7F-B755-7B06FC53AC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C38F-052D-4182-9E6A-142B18CF3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DFD9-4901-49A8-861D-3F47DC66F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EEF5-5EBB-4CC3-B7A4-3B852A7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8A47-2E70-E3E1-760E-B6F626AB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FC0F-EAB7-8EB6-619D-BCF38A0E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SDG 14- LIFE BELOW WATERSDG 14-focus Conserving and sustainably use of aquatic </a:t>
            </a:r>
            <a:r>
              <a:rPr lang="en-US" dirty="0" err="1"/>
              <a:t>resources.Goal</a:t>
            </a:r>
            <a:r>
              <a:rPr lang="en-US" dirty="0"/>
              <a:t>- reducing marine pollution , protecting area , regulating fishing </a:t>
            </a:r>
            <a:r>
              <a:rPr lang="en-US" dirty="0" err="1"/>
              <a:t>practices.Threatened</a:t>
            </a:r>
            <a:r>
              <a:rPr lang="en-US" dirty="0"/>
              <a:t> - overfishing , habitat destruction , climate change &amp; pollution.</a:t>
            </a:r>
          </a:p>
        </p:txBody>
      </p:sp>
    </p:spTree>
    <p:extLst>
      <p:ext uri="{BB962C8B-B14F-4D97-AF65-F5344CB8AC3E}">
        <p14:creationId xmlns:p14="http://schemas.microsoft.com/office/powerpoint/2010/main" val="135687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0AFAF-86F4-4E9C-9129-37EAF93F8C16}"/>
              </a:ext>
            </a:extLst>
          </p:cNvPr>
          <p:cNvSpPr txBox="1"/>
          <p:nvPr/>
        </p:nvSpPr>
        <p:spPr>
          <a:xfrm>
            <a:off x="363894" y="475861"/>
            <a:ext cx="888274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Fisheries Practices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Fishing quotas and regulations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catch limits and seasonal bans to prevent overfishing and allow fish populations to recover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fishing gear-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gear that reduces bycatch and protects juvenile fish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Marine protected areas(MPAs)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zones where fishing is restricted or prohibited to conserve marine biodiversity and habitats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aquaculture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fish farming methods that minimize environmental impact and reduce pressure on wild stocks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based management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 local fisheries and communities in decision making fosters responsibility and compliance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&amp; Eco-Labels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like MSC(Marine Stewardship Council) encourage sustainable practices by rewarding responsible fisheries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&amp; data collection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research and stock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 effective policy and adaptive management</a:t>
            </a:r>
          </a:p>
        </p:txBody>
      </p:sp>
    </p:spTree>
    <p:extLst>
      <p:ext uri="{BB962C8B-B14F-4D97-AF65-F5344CB8AC3E}">
        <p14:creationId xmlns:p14="http://schemas.microsoft.com/office/powerpoint/2010/main" val="6319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9FD7-13E6-9AEF-212D-DFB6847D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Fisheries and Food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4240-79A1-9276-2D65-9C9DE0D0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Importance of Fish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Fish is a major source of animal protein globally.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Livelihood Support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Over 200 million people rely on fisheries and aquaculture for employment.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Critical for coastal communities and island communities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and Future Supply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Overfishing, climate change, and pollution threaten fish stocks.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Sustainable practices (e.g., marine protected areas, quotas, aquaculture) help: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Maintain fish populations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Ensure affordability and access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Protect marine ecosystems</a:t>
            </a:r>
          </a:p>
        </p:txBody>
      </p:sp>
    </p:spTree>
    <p:extLst>
      <p:ext uri="{BB962C8B-B14F-4D97-AF65-F5344CB8AC3E}">
        <p14:creationId xmlns:p14="http://schemas.microsoft.com/office/powerpoint/2010/main" val="37072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11271738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Fisheries in Sri Lanka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Vital Economic Sector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Contributes \~1.3% to GDP and supports over 2.7 million people.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Two Main Sub-sectors  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Marine Fisheries: Coastal and deep-sea fishing; major fish types include tuna, sardines, mackerel.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Inland &amp; Aquaculture: Freshwater fishing in reservoirs, tanks; growing focus on shrimp and tilapia farming.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Key Fishing Zones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Northwestern, Eastern, and Southern coasts are the most active.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Exports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Tuna and shrimp are major exports, especially to EU and Japan.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Overfishing, illegal fishing, climate change, and post-conflict recovery.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Government Efforts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Sustainable practices, gear regulations, and community-based fisheries management</a:t>
            </a:r>
          </a:p>
        </p:txBody>
      </p:sp>
    </p:spTree>
    <p:extLst>
      <p:ext uri="{BB962C8B-B14F-4D97-AF65-F5344CB8AC3E}">
        <p14:creationId xmlns:p14="http://schemas.microsoft.com/office/powerpoint/2010/main" val="222466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F59CF4-6070-264B-4907-EEFB414EFBA5}"/>
              </a:ext>
            </a:extLst>
          </p:cNvPr>
          <p:cNvSpPr txBox="1">
            <a:spLocks/>
          </p:cNvSpPr>
          <p:nvPr/>
        </p:nvSpPr>
        <p:spPr>
          <a:xfrm>
            <a:off x="829092" y="102665"/>
            <a:ext cx="10874135" cy="665266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i-LK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si-LK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i-LK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si-LK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i-LK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lang="si-LK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i-LK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si-LK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i-LK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si-LK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i-LK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</a:t>
            </a:r>
          </a:p>
          <a:p>
            <a:endParaRPr lang="si-LK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i-LK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FAO code of conduct for responsible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fisherie</a:t>
            </a:r>
            <a:r>
              <a:rPr lang="si-LK" sz="2700" b="1" dirty="0">
                <a:latin typeface="Times New Roman" panose="02020603050405020304" pitchFamily="18" charset="0"/>
              </a:rPr>
              <a:t>s (food and agriculture organization)</a:t>
            </a:r>
            <a:endParaRPr lang="si-LK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Provid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international standards for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responsibl</a:t>
            </a:r>
            <a:r>
              <a:rPr lang="si-LK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f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ishing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practices</a:t>
            </a:r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        Pr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overfishing and ensure long</a:t>
            </a:r>
            <a:r>
              <a:rPr lang="si-LK" sz="2700" dirty="0">
                <a:latin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sustainability</a:t>
            </a:r>
            <a:r>
              <a:rPr lang="si-LK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reduce  bycatch </a:t>
            </a:r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     </a:t>
            </a:r>
            <a:endParaRPr lang="si-LK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b="1" dirty="0">
                <a:latin typeface="Times New Roman" panose="02020603050405020304" pitchFamily="18" charset="0"/>
              </a:rPr>
              <a:t>2) U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Convention on the Law of the Sea (UNCLOS, 1982)</a:t>
            </a:r>
            <a:endParaRPr lang="si-LK" sz="2700" b="1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legal framework for marine and coastal resource us</a:t>
            </a:r>
            <a:r>
              <a:rPr lang="si-LK" sz="2700" dirty="0">
                <a:latin typeface="Times New Roman" panose="02020603050405020304" pitchFamily="18" charset="0"/>
              </a:rPr>
              <a:t>e</a:t>
            </a: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Cooperation among states on highly migratory and shared stocks </a:t>
            </a:r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illegal, unreported, and unregulated (IUU) fishing</a:t>
            </a:r>
            <a:endParaRPr lang="si-LK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          </a:t>
            </a:r>
            <a:endParaRPr lang="si-LK" sz="2700" b="1" dirty="0">
              <a:latin typeface="Times New Roman" panose="02020603050405020304" pitchFamily="18" charset="0"/>
            </a:endParaRPr>
          </a:p>
          <a:p>
            <a:r>
              <a:rPr lang="si-LK" sz="2700" b="1" dirty="0">
                <a:latin typeface="Times New Roman" panose="02020603050405020304" pitchFamily="18" charset="0"/>
              </a:rPr>
              <a:t>3) N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ational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Fisheries Acts and Regulations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 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national-level management of fisheries based on local ecological, economic, and cultural conditions</a:t>
            </a:r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Legally define fishing zones, gear restrictions, closed seasons, and licensing system</a:t>
            </a:r>
            <a:r>
              <a:rPr lang="si-LK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
</a:t>
            </a:r>
          </a:p>
          <a:p>
            <a:r>
              <a:rPr lang="si-LK" sz="2700" dirty="0">
                <a:latin typeface="Times New Roman" panose="02020603050405020304" pitchFamily="18" charset="0"/>
              </a:rPr>
              <a:t>      </a:t>
            </a:r>
            <a:r>
              <a:rPr lang="si-LK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practice:</a:t>
            </a:r>
            <a:r>
              <a:rPr lang="si-LK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i-LK" sz="2700" dirty="0">
                <a:latin typeface="Times New Roman" panose="02020603050405020304" pitchFamily="18" charset="0"/>
              </a:rPr>
              <a:t>R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estrictions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dynamite fishing, trawl bans, mesh size limits, 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</a:t>
            </a:r>
            <a:endParaRPr lang="si-LK" sz="2700" b="1" dirty="0">
              <a:latin typeface="Times New Roman" panose="02020603050405020304" pitchFamily="18" charset="0"/>
            </a:endParaRPr>
          </a:p>
          <a:p>
            <a:r>
              <a:rPr lang="si-LK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Fisheries Management Organizations (RFMOs</a:t>
            </a:r>
            <a:r>
              <a:rPr lang="si-LK" sz="2700" dirty="0">
                <a:latin typeface="Times New Roman" panose="02020603050405020304" pitchFamily="18" charset="0"/>
              </a:rPr>
              <a:t>)</a:t>
            </a: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    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shared fish stocks across multiple countries (e.g., tuna, swordfish)</a:t>
            </a:r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oordinate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scientific research, quotas, and enforcement for sustainable harvesting </a:t>
            </a:r>
            <a:endParaRPr lang="si-LK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E</a:t>
            </a:r>
            <a:r>
              <a:rPr lang="en-GB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xamples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Indian Ocean Tuna Commission (IOTC)     </a:t>
            </a:r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  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and Central Pacific Fisheries Commission (WCPFC)    </a:t>
            </a:r>
            <a:endParaRPr lang="si-LK" sz="2700" dirty="0">
              <a:latin typeface="Times New Roman" panose="02020603050405020304" pitchFamily="18" charset="0"/>
            </a:endParaRPr>
          </a:p>
          <a:p>
            <a:r>
              <a:rPr lang="si-LK" sz="2700" dirty="0">
                <a:latin typeface="Times New Roman" panose="02020603050405020304" pitchFamily="18" charset="0"/>
              </a:rPr>
              <a:t>                    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Commission for the Conservation of Atlantic Tunas (ICCAT)</a:t>
            </a:r>
            <a:endParaRPr lang="si-LK" sz="27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62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fisheries rules and make sure they are followed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community participation and education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sustainable aquaculture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regional and global cooperation </a:t>
            </a:r>
          </a:p>
        </p:txBody>
      </p:sp>
    </p:spTree>
    <p:extLst>
      <p:ext uri="{BB962C8B-B14F-4D97-AF65-F5344CB8AC3E}">
        <p14:creationId xmlns:p14="http://schemas.microsoft.com/office/powerpoint/2010/main" val="125798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DB26D47-7914-51BA-6701-F9FFF1C3D99A}"/>
              </a:ext>
            </a:extLst>
          </p:cNvPr>
          <p:cNvGrpSpPr/>
          <p:nvPr/>
        </p:nvGrpSpPr>
        <p:grpSpPr>
          <a:xfrm>
            <a:off x="4665593" y="580476"/>
            <a:ext cx="7153155" cy="3148320"/>
            <a:chOff x="4409954" y="173620"/>
            <a:chExt cx="7153155" cy="3148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C30936-F0DE-E882-E0E5-7FE40D534CDC}"/>
                </a:ext>
              </a:extLst>
            </p:cNvPr>
            <p:cNvSpPr/>
            <p:nvPr/>
          </p:nvSpPr>
          <p:spPr>
            <a:xfrm>
              <a:off x="5579000" y="915710"/>
              <a:ext cx="5984109" cy="24062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0FE5EBF-FA68-9FF8-AED5-DE7BFF0711A4}"/>
                </a:ext>
              </a:extLst>
            </p:cNvPr>
            <p:cNvSpPr/>
            <p:nvPr/>
          </p:nvSpPr>
          <p:spPr>
            <a:xfrm>
              <a:off x="5497975" y="474562"/>
              <a:ext cx="4803495" cy="706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A25827-763F-CBF0-5AE8-9E824757731B}"/>
                </a:ext>
              </a:extLst>
            </p:cNvPr>
            <p:cNvSpPr/>
            <p:nvPr/>
          </p:nvSpPr>
          <p:spPr>
            <a:xfrm>
              <a:off x="4409954" y="173620"/>
              <a:ext cx="1284790" cy="1284790"/>
            </a:xfrm>
            <a:custGeom>
              <a:avLst/>
              <a:gdLst/>
              <a:ahLst/>
              <a:cxnLst/>
              <a:rect l="l" t="t" r="r" b="b"/>
              <a:pathLst>
                <a:path w="1284790" h="1284790">
                  <a:moveTo>
                    <a:pt x="721934" y="689776"/>
                  </a:moveTo>
                  <a:cubicBezTo>
                    <a:pt x="708777" y="689776"/>
                    <a:pt x="697734" y="693887"/>
                    <a:pt x="688806" y="702111"/>
                  </a:cubicBezTo>
                  <a:cubicBezTo>
                    <a:pt x="679878" y="710334"/>
                    <a:pt x="675414" y="721259"/>
                    <a:pt x="675414" y="734886"/>
                  </a:cubicBezTo>
                  <a:cubicBezTo>
                    <a:pt x="675414" y="748278"/>
                    <a:pt x="679878" y="759262"/>
                    <a:pt x="688806" y="767838"/>
                  </a:cubicBezTo>
                  <a:cubicBezTo>
                    <a:pt x="697734" y="776413"/>
                    <a:pt x="708777" y="780701"/>
                    <a:pt x="721934" y="780701"/>
                  </a:cubicBezTo>
                  <a:cubicBezTo>
                    <a:pt x="735091" y="780701"/>
                    <a:pt x="746134" y="776413"/>
                    <a:pt x="755062" y="767838"/>
                  </a:cubicBezTo>
                  <a:cubicBezTo>
                    <a:pt x="763990" y="759262"/>
                    <a:pt x="768454" y="748278"/>
                    <a:pt x="768454" y="734886"/>
                  </a:cubicBezTo>
                  <a:cubicBezTo>
                    <a:pt x="768454" y="721259"/>
                    <a:pt x="763990" y="710334"/>
                    <a:pt x="755062" y="702111"/>
                  </a:cubicBezTo>
                  <a:cubicBezTo>
                    <a:pt x="746134" y="693887"/>
                    <a:pt x="735091" y="689776"/>
                    <a:pt x="721934" y="689776"/>
                  </a:cubicBezTo>
                  <a:close/>
                  <a:moveTo>
                    <a:pt x="527252" y="530480"/>
                  </a:moveTo>
                  <a:lnTo>
                    <a:pt x="527252" y="593211"/>
                  </a:lnTo>
                  <a:lnTo>
                    <a:pt x="569543" y="593211"/>
                  </a:lnTo>
                  <a:lnTo>
                    <a:pt x="569543" y="777177"/>
                  </a:lnTo>
                  <a:lnTo>
                    <a:pt x="652716" y="777177"/>
                  </a:lnTo>
                  <a:lnTo>
                    <a:pt x="652716" y="530480"/>
                  </a:lnTo>
                  <a:close/>
                  <a:moveTo>
                    <a:pt x="642395" y="0"/>
                  </a:moveTo>
                  <a:cubicBezTo>
                    <a:pt x="997180" y="0"/>
                    <a:pt x="1284790" y="287610"/>
                    <a:pt x="1284790" y="642395"/>
                  </a:cubicBezTo>
                  <a:cubicBezTo>
                    <a:pt x="1284790" y="997180"/>
                    <a:pt x="997180" y="1284790"/>
                    <a:pt x="642395" y="1284790"/>
                  </a:cubicBezTo>
                  <a:cubicBezTo>
                    <a:pt x="287610" y="1284790"/>
                    <a:pt x="0" y="997180"/>
                    <a:pt x="0" y="642395"/>
                  </a:cubicBezTo>
                  <a:cubicBezTo>
                    <a:pt x="0" y="287610"/>
                    <a:pt x="287610" y="0"/>
                    <a:pt x="64239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928403-AF33-E478-F88C-F933C1BA4A2F}"/>
              </a:ext>
            </a:extLst>
          </p:cNvPr>
          <p:cNvSpPr txBox="1"/>
          <p:nvPr/>
        </p:nvSpPr>
        <p:spPr>
          <a:xfrm>
            <a:off x="6196593" y="1018239"/>
            <a:ext cx="513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Overfishing and bycatch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E907EF-DC84-C845-D6C2-6BD72954E0FA}"/>
              </a:ext>
            </a:extLst>
          </p:cNvPr>
          <p:cNvSpPr txBox="1"/>
          <p:nvPr/>
        </p:nvSpPr>
        <p:spPr>
          <a:xfrm>
            <a:off x="5694744" y="1759351"/>
            <a:ext cx="1678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Rockwell Extra Bold" panose="02060903040505020403" pitchFamily="18" charset="0"/>
              </a:rPr>
              <a:t>35%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110802-9B16-89C7-6472-6EC88B0F989B}"/>
              </a:ext>
            </a:extLst>
          </p:cNvPr>
          <p:cNvSpPr txBox="1"/>
          <p:nvPr/>
        </p:nvSpPr>
        <p:spPr>
          <a:xfrm>
            <a:off x="7077437" y="1557043"/>
            <a:ext cx="354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 stocks are overfished, globally (FDA, 2022)</a:t>
            </a:r>
          </a:p>
        </p:txBody>
      </p:sp>
      <p:pic>
        <p:nvPicPr>
          <p:cNvPr id="31" name="Image 0" descr="preencoded.png">
            <a:extLst>
              <a:ext uri="{FF2B5EF4-FFF2-40B4-BE49-F238E27FC236}">
                <a16:creationId xmlns:a16="http://schemas.microsoft.com/office/drawing/2014/main" id="{A00670B9-B368-39BD-FF39-6B64CF53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66" y="1797649"/>
            <a:ext cx="3647544" cy="20114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Shape 1">
            <a:extLst>
              <a:ext uri="{FF2B5EF4-FFF2-40B4-BE49-F238E27FC236}">
                <a16:creationId xmlns:a16="http://schemas.microsoft.com/office/drawing/2014/main" id="{9098B5E6-4CD0-6C6E-8588-082156094ADC}"/>
              </a:ext>
            </a:extLst>
          </p:cNvPr>
          <p:cNvSpPr/>
          <p:nvPr/>
        </p:nvSpPr>
        <p:spPr>
          <a:xfrm>
            <a:off x="6864218" y="2746074"/>
            <a:ext cx="53820" cy="54294"/>
          </a:xfrm>
          <a:prstGeom prst="roundRect">
            <a:avLst>
              <a:gd name="adj" fmla="val 12133"/>
            </a:avLst>
          </a:prstGeom>
          <a:solidFill>
            <a:srgbClr val="25252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ADE5E037-D558-CDDC-C29E-65103FC4DE8A}"/>
              </a:ext>
            </a:extLst>
          </p:cNvPr>
          <p:cNvSpPr/>
          <p:nvPr/>
        </p:nvSpPr>
        <p:spPr>
          <a:xfrm>
            <a:off x="6939805" y="2746074"/>
            <a:ext cx="252693" cy="54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Overfished</a:t>
            </a:r>
            <a:endParaRPr lang="en-US" sz="1150" dirty="0"/>
          </a:p>
        </p:txBody>
      </p:sp>
      <p:sp>
        <p:nvSpPr>
          <p:cNvPr id="34" name="Shape 3">
            <a:extLst>
              <a:ext uri="{FF2B5EF4-FFF2-40B4-BE49-F238E27FC236}">
                <a16:creationId xmlns:a16="http://schemas.microsoft.com/office/drawing/2014/main" id="{D9FB3FC3-2C07-BAA5-9B6D-C17F04DA504F}"/>
              </a:ext>
            </a:extLst>
          </p:cNvPr>
          <p:cNvSpPr/>
          <p:nvPr/>
        </p:nvSpPr>
        <p:spPr>
          <a:xfrm>
            <a:off x="7720159" y="2746074"/>
            <a:ext cx="53820" cy="54294"/>
          </a:xfrm>
          <a:prstGeom prst="roundRect">
            <a:avLst>
              <a:gd name="adj" fmla="val 12133"/>
            </a:avLst>
          </a:prstGeom>
          <a:solidFill>
            <a:srgbClr val="66666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D89AA7A1-5893-DCBD-0130-3614BE853EE8}"/>
              </a:ext>
            </a:extLst>
          </p:cNvPr>
          <p:cNvSpPr/>
          <p:nvPr/>
        </p:nvSpPr>
        <p:spPr>
          <a:xfrm>
            <a:off x="7795745" y="2746074"/>
            <a:ext cx="557377" cy="54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Max Sustainably Fished</a:t>
            </a:r>
            <a:endParaRPr lang="en-US" sz="1150" dirty="0"/>
          </a:p>
        </p:txBody>
      </p:sp>
      <p:sp>
        <p:nvSpPr>
          <p:cNvPr id="36" name="Shape 5">
            <a:extLst>
              <a:ext uri="{FF2B5EF4-FFF2-40B4-BE49-F238E27FC236}">
                <a16:creationId xmlns:a16="http://schemas.microsoft.com/office/drawing/2014/main" id="{0205006C-8A12-2052-6BBA-C7533A932ED5}"/>
              </a:ext>
            </a:extLst>
          </p:cNvPr>
          <p:cNvSpPr/>
          <p:nvPr/>
        </p:nvSpPr>
        <p:spPr>
          <a:xfrm>
            <a:off x="7309695" y="2996200"/>
            <a:ext cx="53820" cy="54294"/>
          </a:xfrm>
          <a:prstGeom prst="roundRect">
            <a:avLst>
              <a:gd name="adj" fmla="val 12133"/>
            </a:avLst>
          </a:prstGeom>
          <a:solidFill>
            <a:srgbClr val="ABABB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7" name="Text 6">
            <a:extLst>
              <a:ext uri="{FF2B5EF4-FFF2-40B4-BE49-F238E27FC236}">
                <a16:creationId xmlns:a16="http://schemas.microsoft.com/office/drawing/2014/main" id="{9BF57B83-F69D-B600-333D-4A2206BCA415}"/>
              </a:ext>
            </a:extLst>
          </p:cNvPr>
          <p:cNvSpPr/>
          <p:nvPr/>
        </p:nvSpPr>
        <p:spPr>
          <a:xfrm>
            <a:off x="7423090" y="2969053"/>
            <a:ext cx="285554" cy="54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Underfished</a:t>
            </a:r>
            <a:endParaRPr lang="en-US" sz="1150" dirty="0"/>
          </a:p>
        </p:txBody>
      </p:sp>
      <p:pic>
        <p:nvPicPr>
          <p:cNvPr id="52" name="Graphic 51" descr="Fishing with solid fill">
            <a:extLst>
              <a:ext uri="{FF2B5EF4-FFF2-40B4-BE49-F238E27FC236}">
                <a16:creationId xmlns:a16="http://schemas.microsoft.com/office/drawing/2014/main" id="{DA2E2CB5-E207-201F-EEF8-C61FD1BF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6958" y="3915488"/>
            <a:ext cx="2568551" cy="256855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04C8A1E-726D-1843-49E6-4918D5E77507}"/>
              </a:ext>
            </a:extLst>
          </p:cNvPr>
          <p:cNvGrpSpPr/>
          <p:nvPr/>
        </p:nvGrpSpPr>
        <p:grpSpPr>
          <a:xfrm>
            <a:off x="1953185" y="3475099"/>
            <a:ext cx="7153155" cy="3148321"/>
            <a:chOff x="1953185" y="3475099"/>
            <a:chExt cx="7153155" cy="31483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08B853-617F-7E1A-5C60-27F374145099}"/>
                </a:ext>
              </a:extLst>
            </p:cNvPr>
            <p:cNvSpPr/>
            <p:nvPr/>
          </p:nvSpPr>
          <p:spPr>
            <a:xfrm>
              <a:off x="3122231" y="4217190"/>
              <a:ext cx="5984109" cy="24062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596769E-8F15-F927-0B64-8A0617EDC00B}"/>
                </a:ext>
              </a:extLst>
            </p:cNvPr>
            <p:cNvSpPr/>
            <p:nvPr/>
          </p:nvSpPr>
          <p:spPr>
            <a:xfrm>
              <a:off x="3041206" y="3776042"/>
              <a:ext cx="4803495" cy="706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F30B3C-0E63-1E41-131E-2E3F28CB9E78}"/>
                </a:ext>
              </a:extLst>
            </p:cNvPr>
            <p:cNvSpPr/>
            <p:nvPr/>
          </p:nvSpPr>
          <p:spPr>
            <a:xfrm>
              <a:off x="1953185" y="3475099"/>
              <a:ext cx="1284790" cy="1284790"/>
            </a:xfrm>
            <a:custGeom>
              <a:avLst/>
              <a:gdLst/>
              <a:ahLst/>
              <a:cxnLst/>
              <a:rect l="l" t="t" r="r" b="b"/>
              <a:pathLst>
                <a:path w="1284790" h="1284790">
                  <a:moveTo>
                    <a:pt x="734633" y="690268"/>
                  </a:moveTo>
                  <a:cubicBezTo>
                    <a:pt x="719342" y="690268"/>
                    <a:pt x="706508" y="695046"/>
                    <a:pt x="696133" y="704603"/>
                  </a:cubicBezTo>
                  <a:cubicBezTo>
                    <a:pt x="685757" y="714159"/>
                    <a:pt x="680569" y="726856"/>
                    <a:pt x="680569" y="742693"/>
                  </a:cubicBezTo>
                  <a:cubicBezTo>
                    <a:pt x="680569" y="758257"/>
                    <a:pt x="685757" y="771022"/>
                    <a:pt x="696133" y="780988"/>
                  </a:cubicBezTo>
                  <a:cubicBezTo>
                    <a:pt x="706508" y="790955"/>
                    <a:pt x="719342" y="795938"/>
                    <a:pt x="734633" y="795938"/>
                  </a:cubicBezTo>
                  <a:cubicBezTo>
                    <a:pt x="749923" y="795938"/>
                    <a:pt x="762757" y="790955"/>
                    <a:pt x="773133" y="780988"/>
                  </a:cubicBezTo>
                  <a:cubicBezTo>
                    <a:pt x="783508" y="771022"/>
                    <a:pt x="788696" y="758257"/>
                    <a:pt x="788696" y="742693"/>
                  </a:cubicBezTo>
                  <a:cubicBezTo>
                    <a:pt x="788696" y="726856"/>
                    <a:pt x="783508" y="714159"/>
                    <a:pt x="773133" y="704603"/>
                  </a:cubicBezTo>
                  <a:cubicBezTo>
                    <a:pt x="762757" y="695046"/>
                    <a:pt x="749923" y="690268"/>
                    <a:pt x="734633" y="690268"/>
                  </a:cubicBezTo>
                  <a:close/>
                  <a:moveTo>
                    <a:pt x="533979" y="498586"/>
                  </a:moveTo>
                  <a:cubicBezTo>
                    <a:pt x="503124" y="498586"/>
                    <a:pt x="477321" y="504730"/>
                    <a:pt x="456569" y="517017"/>
                  </a:cubicBezTo>
                  <a:cubicBezTo>
                    <a:pt x="435817" y="529305"/>
                    <a:pt x="420254" y="545278"/>
                    <a:pt x="409878" y="564938"/>
                  </a:cubicBezTo>
                  <a:lnTo>
                    <a:pt x="482782" y="601390"/>
                  </a:lnTo>
                  <a:cubicBezTo>
                    <a:pt x="487151" y="592652"/>
                    <a:pt x="493158" y="586031"/>
                    <a:pt x="500803" y="581525"/>
                  </a:cubicBezTo>
                  <a:cubicBezTo>
                    <a:pt x="508449" y="577020"/>
                    <a:pt x="516504" y="574767"/>
                    <a:pt x="524968" y="574767"/>
                  </a:cubicBezTo>
                  <a:cubicBezTo>
                    <a:pt x="534252" y="574767"/>
                    <a:pt x="541215" y="576747"/>
                    <a:pt x="545857" y="580706"/>
                  </a:cubicBezTo>
                  <a:cubicBezTo>
                    <a:pt x="550498" y="584665"/>
                    <a:pt x="552819" y="590195"/>
                    <a:pt x="552819" y="597294"/>
                  </a:cubicBezTo>
                  <a:cubicBezTo>
                    <a:pt x="552819" y="600571"/>
                    <a:pt x="552273" y="604052"/>
                    <a:pt x="551181" y="607738"/>
                  </a:cubicBezTo>
                  <a:cubicBezTo>
                    <a:pt x="550089" y="611424"/>
                    <a:pt x="547973" y="615588"/>
                    <a:pt x="544833" y="620230"/>
                  </a:cubicBezTo>
                  <a:cubicBezTo>
                    <a:pt x="541693" y="624872"/>
                    <a:pt x="536846" y="630333"/>
                    <a:pt x="530293" y="636613"/>
                  </a:cubicBezTo>
                  <a:lnTo>
                    <a:pt x="426670" y="732454"/>
                  </a:lnTo>
                  <a:lnTo>
                    <a:pt x="426670" y="791842"/>
                  </a:lnTo>
                  <a:lnTo>
                    <a:pt x="656442" y="791842"/>
                  </a:lnTo>
                  <a:lnTo>
                    <a:pt x="656442" y="716890"/>
                  </a:lnTo>
                  <a:lnTo>
                    <a:pt x="559806" y="716890"/>
                  </a:lnTo>
                  <a:lnTo>
                    <a:pt x="600740" y="679619"/>
                  </a:lnTo>
                  <a:cubicBezTo>
                    <a:pt x="614665" y="667058"/>
                    <a:pt x="625178" y="655658"/>
                    <a:pt x="632277" y="645419"/>
                  </a:cubicBezTo>
                  <a:cubicBezTo>
                    <a:pt x="639376" y="635180"/>
                    <a:pt x="644086" y="625418"/>
                    <a:pt x="646407" y="616134"/>
                  </a:cubicBezTo>
                  <a:cubicBezTo>
                    <a:pt x="648728" y="606851"/>
                    <a:pt x="649889" y="597567"/>
                    <a:pt x="649889" y="588283"/>
                  </a:cubicBezTo>
                  <a:cubicBezTo>
                    <a:pt x="649889" y="569989"/>
                    <a:pt x="644974" y="554152"/>
                    <a:pt x="635144" y="540773"/>
                  </a:cubicBezTo>
                  <a:cubicBezTo>
                    <a:pt x="625314" y="527393"/>
                    <a:pt x="611662" y="517017"/>
                    <a:pt x="594186" y="509645"/>
                  </a:cubicBezTo>
                  <a:cubicBezTo>
                    <a:pt x="576711" y="502273"/>
                    <a:pt x="556642" y="498586"/>
                    <a:pt x="533979" y="498586"/>
                  </a:cubicBezTo>
                  <a:close/>
                  <a:moveTo>
                    <a:pt x="642395" y="0"/>
                  </a:moveTo>
                  <a:cubicBezTo>
                    <a:pt x="997180" y="0"/>
                    <a:pt x="1284790" y="287610"/>
                    <a:pt x="1284790" y="642395"/>
                  </a:cubicBezTo>
                  <a:cubicBezTo>
                    <a:pt x="1284790" y="997180"/>
                    <a:pt x="997180" y="1284790"/>
                    <a:pt x="642395" y="1284790"/>
                  </a:cubicBezTo>
                  <a:cubicBezTo>
                    <a:pt x="287610" y="1284790"/>
                    <a:pt x="0" y="997180"/>
                    <a:pt x="0" y="642395"/>
                  </a:cubicBezTo>
                  <a:cubicBezTo>
                    <a:pt x="0" y="287610"/>
                    <a:pt x="287610" y="0"/>
                    <a:pt x="64239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9C5734-B55C-B3BC-FC03-9F0BEF7A108D}"/>
                </a:ext>
              </a:extLst>
            </p:cNvPr>
            <p:cNvSpPr txBox="1"/>
            <p:nvPr/>
          </p:nvSpPr>
          <p:spPr>
            <a:xfrm>
              <a:off x="3288882" y="3893508"/>
              <a:ext cx="513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Destructive fishing methods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3276F9-FF31-30CF-E3AE-8725BB02C703}"/>
                </a:ext>
              </a:extLst>
            </p:cNvPr>
            <p:cNvSpPr txBox="1"/>
            <p:nvPr/>
          </p:nvSpPr>
          <p:spPr>
            <a:xfrm>
              <a:off x="3237975" y="4704880"/>
              <a:ext cx="27372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Practices like bottom trawling and dynamite fishing cause severe, irreversible damage to marine habitats like coral reefs and the seafloor.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ABC22B-3D35-4D6B-BA13-D8F661BC9D33}"/>
                </a:ext>
              </a:extLst>
            </p:cNvPr>
            <p:cNvSpPr txBox="1"/>
            <p:nvPr/>
          </p:nvSpPr>
          <p:spPr>
            <a:xfrm>
              <a:off x="6196593" y="5423846"/>
              <a:ext cx="26570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latin typeface="Rockwell Extra Bold" panose="02060903040505020403" pitchFamily="18" charset="0"/>
                </a:rPr>
                <a:t>$ 23.5 billion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345A9D-56F2-7DA1-D4E7-B132E021E23B}"/>
                </a:ext>
              </a:extLst>
            </p:cNvPr>
            <p:cNvSpPr txBox="1"/>
            <p:nvPr/>
          </p:nvSpPr>
          <p:spPr>
            <a:xfrm>
              <a:off x="6339840" y="4605963"/>
              <a:ext cx="25137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Illegal, unreported and unregulated (IUU) fishing has an annual impact of</a:t>
              </a: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0DA8997-BE78-BF7C-8C3D-1A98F4B623D8}"/>
              </a:ext>
            </a:extLst>
          </p:cNvPr>
          <p:cNvSpPr/>
          <p:nvPr/>
        </p:nvSpPr>
        <p:spPr>
          <a:xfrm>
            <a:off x="7545" y="0"/>
            <a:ext cx="4521736" cy="5335929"/>
          </a:xfrm>
          <a:custGeom>
            <a:avLst/>
            <a:gdLst>
              <a:gd name="connsiteX0" fmla="*/ 0 w 4521736"/>
              <a:gd name="connsiteY0" fmla="*/ 0 h 5335929"/>
              <a:gd name="connsiteX1" fmla="*/ 2167192 w 4521736"/>
              <a:gd name="connsiteY1" fmla="*/ 0 h 5335929"/>
              <a:gd name="connsiteX2" fmla="*/ 4521736 w 4521736"/>
              <a:gd name="connsiteY2" fmla="*/ 1828472 h 5335929"/>
              <a:gd name="connsiteX3" fmla="*/ 2167192 w 4521736"/>
              <a:gd name="connsiteY3" fmla="*/ 3656943 h 5335929"/>
              <a:gd name="connsiteX4" fmla="*/ 2162048 w 4521736"/>
              <a:gd name="connsiteY4" fmla="*/ 3656943 h 5335929"/>
              <a:gd name="connsiteX5" fmla="*/ 0 w 4521736"/>
              <a:gd name="connsiteY5" fmla="*/ 5335929 h 5335929"/>
              <a:gd name="connsiteX6" fmla="*/ 0 w 4521736"/>
              <a:gd name="connsiteY6" fmla="*/ 1928581 h 533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21736" h="5335929">
                <a:moveTo>
                  <a:pt x="0" y="0"/>
                </a:moveTo>
                <a:lnTo>
                  <a:pt x="2167192" y="0"/>
                </a:lnTo>
                <a:lnTo>
                  <a:pt x="4521736" y="1828472"/>
                </a:lnTo>
                <a:lnTo>
                  <a:pt x="2167192" y="3656943"/>
                </a:lnTo>
                <a:lnTo>
                  <a:pt x="2162048" y="3656943"/>
                </a:lnTo>
                <a:lnTo>
                  <a:pt x="0" y="5335929"/>
                </a:lnTo>
                <a:lnTo>
                  <a:pt x="0" y="19285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E12C0E5-C5D0-D61E-8430-21B984885B23}"/>
              </a:ext>
            </a:extLst>
          </p:cNvPr>
          <p:cNvSpPr/>
          <p:nvPr/>
        </p:nvSpPr>
        <p:spPr>
          <a:xfrm>
            <a:off x="48163" y="0"/>
            <a:ext cx="4521736" cy="5335929"/>
          </a:xfrm>
          <a:custGeom>
            <a:avLst/>
            <a:gdLst/>
            <a:ahLst/>
            <a:cxnLst/>
            <a:rect l="l" t="t" r="r" b="b"/>
            <a:pathLst>
              <a:path w="4103077" h="5003332">
                <a:moveTo>
                  <a:pt x="850847" y="2431109"/>
                </a:moveTo>
                <a:lnTo>
                  <a:pt x="885737" y="2431109"/>
                </a:lnTo>
                <a:cubicBezTo>
                  <a:pt x="897719" y="2431109"/>
                  <a:pt x="908057" y="2433341"/>
                  <a:pt x="916750" y="2437805"/>
                </a:cubicBezTo>
                <a:cubicBezTo>
                  <a:pt x="925443" y="2442269"/>
                  <a:pt x="932257" y="2448848"/>
                  <a:pt x="937191" y="2457541"/>
                </a:cubicBezTo>
                <a:cubicBezTo>
                  <a:pt x="942125" y="2466234"/>
                  <a:pt x="944592" y="2476924"/>
                  <a:pt x="944592" y="2489611"/>
                </a:cubicBezTo>
                <a:cubicBezTo>
                  <a:pt x="944592" y="2502064"/>
                  <a:pt x="942125" y="2512695"/>
                  <a:pt x="937191" y="2521506"/>
                </a:cubicBezTo>
                <a:cubicBezTo>
                  <a:pt x="932257" y="2530317"/>
                  <a:pt x="925443" y="2536954"/>
                  <a:pt x="916750" y="2541418"/>
                </a:cubicBezTo>
                <a:cubicBezTo>
                  <a:pt x="908057" y="2545882"/>
                  <a:pt x="897719" y="2548114"/>
                  <a:pt x="885737" y="2548114"/>
                </a:cubicBezTo>
                <a:lnTo>
                  <a:pt x="850847" y="2548114"/>
                </a:lnTo>
                <a:close/>
                <a:moveTo>
                  <a:pt x="1870022" y="2430404"/>
                </a:moveTo>
                <a:lnTo>
                  <a:pt x="1900330" y="2430404"/>
                </a:lnTo>
                <a:cubicBezTo>
                  <a:pt x="1911843" y="2430404"/>
                  <a:pt x="1920360" y="2432988"/>
                  <a:pt x="1925881" y="2438157"/>
                </a:cubicBezTo>
                <a:cubicBezTo>
                  <a:pt x="1931403" y="2443326"/>
                  <a:pt x="1934163" y="2450375"/>
                  <a:pt x="1934163" y="2459303"/>
                </a:cubicBezTo>
                <a:cubicBezTo>
                  <a:pt x="1934163" y="2468231"/>
                  <a:pt x="1931403" y="2475280"/>
                  <a:pt x="1925881" y="2480448"/>
                </a:cubicBezTo>
                <a:cubicBezTo>
                  <a:pt x="1920360" y="2485617"/>
                  <a:pt x="1911843" y="2488202"/>
                  <a:pt x="1900330" y="2488202"/>
                </a:cubicBezTo>
                <a:lnTo>
                  <a:pt x="1870022" y="2488202"/>
                </a:lnTo>
                <a:close/>
                <a:moveTo>
                  <a:pt x="2023946" y="2366263"/>
                </a:moveTo>
                <a:lnTo>
                  <a:pt x="2116986" y="2522500"/>
                </a:lnTo>
                <a:lnTo>
                  <a:pt x="2116986" y="2612960"/>
                </a:lnTo>
                <a:lnTo>
                  <a:pt x="2200158" y="2612960"/>
                </a:lnTo>
                <a:lnTo>
                  <a:pt x="2200158" y="2523489"/>
                </a:lnTo>
                <a:lnTo>
                  <a:pt x="2293199" y="2366263"/>
                </a:lnTo>
                <a:lnTo>
                  <a:pt x="2212846" y="2366263"/>
                </a:lnTo>
                <a:lnTo>
                  <a:pt x="2162039" y="2451722"/>
                </a:lnTo>
                <a:lnTo>
                  <a:pt x="2111700" y="2366263"/>
                </a:lnTo>
                <a:close/>
                <a:moveTo>
                  <a:pt x="1786849" y="2366263"/>
                </a:moveTo>
                <a:lnTo>
                  <a:pt x="1786849" y="2612960"/>
                </a:lnTo>
                <a:lnTo>
                  <a:pt x="1870022" y="2612960"/>
                </a:lnTo>
                <a:lnTo>
                  <a:pt x="1870022" y="2550933"/>
                </a:lnTo>
                <a:lnTo>
                  <a:pt x="1892678" y="2550933"/>
                </a:lnTo>
                <a:lnTo>
                  <a:pt x="1934516" y="2612960"/>
                </a:lnTo>
                <a:lnTo>
                  <a:pt x="2023327" y="2612960"/>
                </a:lnTo>
                <a:lnTo>
                  <a:pt x="1971174" y="2536529"/>
                </a:lnTo>
                <a:lnTo>
                  <a:pt x="1987688" y="2526660"/>
                </a:lnTo>
                <a:cubicBezTo>
                  <a:pt x="1994178" y="2521403"/>
                  <a:pt x="1999714" y="2515338"/>
                  <a:pt x="2004296" y="2508466"/>
                </a:cubicBezTo>
                <a:cubicBezTo>
                  <a:pt x="2013459" y="2494722"/>
                  <a:pt x="2018040" y="2478334"/>
                  <a:pt x="2018040" y="2459303"/>
                </a:cubicBezTo>
                <a:cubicBezTo>
                  <a:pt x="2018040" y="2440272"/>
                  <a:pt x="2013459" y="2423767"/>
                  <a:pt x="2004296" y="2409787"/>
                </a:cubicBezTo>
                <a:cubicBezTo>
                  <a:pt x="1995132" y="2395808"/>
                  <a:pt x="1982152" y="2385059"/>
                  <a:pt x="1965353" y="2377540"/>
                </a:cubicBezTo>
                <a:cubicBezTo>
                  <a:pt x="1948554" y="2370022"/>
                  <a:pt x="1928642" y="2366263"/>
                  <a:pt x="1905617" y="2366263"/>
                </a:cubicBezTo>
                <a:close/>
                <a:moveTo>
                  <a:pt x="1539571" y="2366263"/>
                </a:moveTo>
                <a:lnTo>
                  <a:pt x="1539571" y="2430757"/>
                </a:lnTo>
                <a:lnTo>
                  <a:pt x="1611818" y="2430757"/>
                </a:lnTo>
                <a:lnTo>
                  <a:pt x="1611818" y="2612960"/>
                </a:lnTo>
                <a:lnTo>
                  <a:pt x="1694990" y="2612960"/>
                </a:lnTo>
                <a:lnTo>
                  <a:pt x="1694990" y="2430757"/>
                </a:lnTo>
                <a:lnTo>
                  <a:pt x="1767237" y="2430757"/>
                </a:lnTo>
                <a:lnTo>
                  <a:pt x="1767237" y="2366263"/>
                </a:lnTo>
                <a:close/>
                <a:moveTo>
                  <a:pt x="1051310" y="2366263"/>
                </a:moveTo>
                <a:lnTo>
                  <a:pt x="1051310" y="2501946"/>
                </a:lnTo>
                <a:cubicBezTo>
                  <a:pt x="1051310" y="2538833"/>
                  <a:pt x="1061883" y="2567497"/>
                  <a:pt x="1083028" y="2587938"/>
                </a:cubicBezTo>
                <a:cubicBezTo>
                  <a:pt x="1104174" y="2608379"/>
                  <a:pt x="1133660" y="2618599"/>
                  <a:pt x="1171487" y="2618599"/>
                </a:cubicBezTo>
                <a:cubicBezTo>
                  <a:pt x="1209314" y="2618599"/>
                  <a:pt x="1238800" y="2608379"/>
                  <a:pt x="1259945" y="2587938"/>
                </a:cubicBezTo>
                <a:cubicBezTo>
                  <a:pt x="1281091" y="2567497"/>
                  <a:pt x="1291663" y="2538833"/>
                  <a:pt x="1291664" y="2501946"/>
                </a:cubicBezTo>
                <a:lnTo>
                  <a:pt x="1291664" y="2366263"/>
                </a:lnTo>
                <a:lnTo>
                  <a:pt x="1209901" y="2366263"/>
                </a:lnTo>
                <a:lnTo>
                  <a:pt x="1209901" y="2499479"/>
                </a:lnTo>
                <a:cubicBezTo>
                  <a:pt x="1209901" y="2518275"/>
                  <a:pt x="1206553" y="2531609"/>
                  <a:pt x="1199857" y="2539480"/>
                </a:cubicBezTo>
                <a:cubicBezTo>
                  <a:pt x="1193161" y="2547350"/>
                  <a:pt x="1183939" y="2551286"/>
                  <a:pt x="1172191" y="2551286"/>
                </a:cubicBezTo>
                <a:cubicBezTo>
                  <a:pt x="1160679" y="2551286"/>
                  <a:pt x="1151516" y="2547350"/>
                  <a:pt x="1144702" y="2539480"/>
                </a:cubicBezTo>
                <a:cubicBezTo>
                  <a:pt x="1137889" y="2531609"/>
                  <a:pt x="1134482" y="2518275"/>
                  <a:pt x="1134482" y="2499479"/>
                </a:cubicBezTo>
                <a:lnTo>
                  <a:pt x="1134482" y="2366263"/>
                </a:lnTo>
                <a:close/>
                <a:moveTo>
                  <a:pt x="767674" y="2366263"/>
                </a:moveTo>
                <a:lnTo>
                  <a:pt x="767674" y="2612960"/>
                </a:lnTo>
                <a:lnTo>
                  <a:pt x="889261" y="2612960"/>
                </a:lnTo>
                <a:cubicBezTo>
                  <a:pt x="916750" y="2612960"/>
                  <a:pt x="940950" y="2607967"/>
                  <a:pt x="961861" y="2597982"/>
                </a:cubicBezTo>
                <a:cubicBezTo>
                  <a:pt x="982771" y="2587997"/>
                  <a:pt x="999100" y="2573782"/>
                  <a:pt x="1010848" y="2555339"/>
                </a:cubicBezTo>
                <a:cubicBezTo>
                  <a:pt x="1022595" y="2536895"/>
                  <a:pt x="1028469" y="2514986"/>
                  <a:pt x="1028469" y="2489611"/>
                </a:cubicBezTo>
                <a:cubicBezTo>
                  <a:pt x="1028469" y="2464002"/>
                  <a:pt x="1022595" y="2442034"/>
                  <a:pt x="1010848" y="2423708"/>
                </a:cubicBezTo>
                <a:cubicBezTo>
                  <a:pt x="999100" y="2405382"/>
                  <a:pt x="982771" y="2391226"/>
                  <a:pt x="961861" y="2381241"/>
                </a:cubicBezTo>
                <a:cubicBezTo>
                  <a:pt x="940950" y="2371255"/>
                  <a:pt x="916750" y="2366263"/>
                  <a:pt x="889261" y="2366263"/>
                </a:cubicBezTo>
                <a:close/>
                <a:moveTo>
                  <a:pt x="481924" y="2366263"/>
                </a:moveTo>
                <a:lnTo>
                  <a:pt x="481924" y="2612960"/>
                </a:lnTo>
                <a:lnTo>
                  <a:pt x="562982" y="2612960"/>
                </a:lnTo>
                <a:lnTo>
                  <a:pt x="562982" y="2500782"/>
                </a:lnTo>
                <a:lnTo>
                  <a:pt x="656727" y="2612960"/>
                </a:lnTo>
                <a:lnTo>
                  <a:pt x="725098" y="2612960"/>
                </a:lnTo>
                <a:lnTo>
                  <a:pt x="725098" y="2366263"/>
                </a:lnTo>
                <a:lnTo>
                  <a:pt x="644040" y="2366263"/>
                </a:lnTo>
                <a:lnTo>
                  <a:pt x="644040" y="2478441"/>
                </a:lnTo>
                <a:lnTo>
                  <a:pt x="550295" y="2366263"/>
                </a:lnTo>
                <a:close/>
                <a:moveTo>
                  <a:pt x="358099" y="2366263"/>
                </a:moveTo>
                <a:lnTo>
                  <a:pt x="358099" y="2612960"/>
                </a:lnTo>
                <a:lnTo>
                  <a:pt x="441272" y="2612960"/>
                </a:lnTo>
                <a:lnTo>
                  <a:pt x="441272" y="2366263"/>
                </a:lnTo>
                <a:close/>
                <a:moveTo>
                  <a:pt x="1432910" y="2360624"/>
                </a:moveTo>
                <a:cubicBezTo>
                  <a:pt x="1407535" y="2360624"/>
                  <a:pt x="1386331" y="2364383"/>
                  <a:pt x="1369297" y="2371902"/>
                </a:cubicBezTo>
                <a:cubicBezTo>
                  <a:pt x="1352263" y="2379420"/>
                  <a:pt x="1339458" y="2389464"/>
                  <a:pt x="1330883" y="2402034"/>
                </a:cubicBezTo>
                <a:cubicBezTo>
                  <a:pt x="1322307" y="2414604"/>
                  <a:pt x="1318019" y="2428524"/>
                  <a:pt x="1318019" y="2443796"/>
                </a:cubicBezTo>
                <a:cubicBezTo>
                  <a:pt x="1318019" y="2456953"/>
                  <a:pt x="1320486" y="2467937"/>
                  <a:pt x="1325420" y="2476748"/>
                </a:cubicBezTo>
                <a:cubicBezTo>
                  <a:pt x="1330354" y="2485559"/>
                  <a:pt x="1336874" y="2492666"/>
                  <a:pt x="1344980" y="2498070"/>
                </a:cubicBezTo>
                <a:cubicBezTo>
                  <a:pt x="1353086" y="2503473"/>
                  <a:pt x="1362014" y="2507820"/>
                  <a:pt x="1371764" y="2511109"/>
                </a:cubicBezTo>
                <a:cubicBezTo>
                  <a:pt x="1381515" y="2514399"/>
                  <a:pt x="1391206" y="2517042"/>
                  <a:pt x="1400839" y="2519039"/>
                </a:cubicBezTo>
                <a:cubicBezTo>
                  <a:pt x="1410472" y="2521036"/>
                  <a:pt x="1419342" y="2522916"/>
                  <a:pt x="1427447" y="2524678"/>
                </a:cubicBezTo>
                <a:cubicBezTo>
                  <a:pt x="1435553" y="2526440"/>
                  <a:pt x="1442073" y="2528613"/>
                  <a:pt x="1447007" y="2531198"/>
                </a:cubicBezTo>
                <a:cubicBezTo>
                  <a:pt x="1451941" y="2533782"/>
                  <a:pt x="1454408" y="2537306"/>
                  <a:pt x="1454408" y="2541770"/>
                </a:cubicBezTo>
                <a:cubicBezTo>
                  <a:pt x="1454408" y="2544590"/>
                  <a:pt x="1453350" y="2546998"/>
                  <a:pt x="1451236" y="2548995"/>
                </a:cubicBezTo>
                <a:cubicBezTo>
                  <a:pt x="1449121" y="2550992"/>
                  <a:pt x="1445773" y="2552519"/>
                  <a:pt x="1441192" y="2553577"/>
                </a:cubicBezTo>
                <a:cubicBezTo>
                  <a:pt x="1436610" y="2554634"/>
                  <a:pt x="1430325" y="2555162"/>
                  <a:pt x="1422337" y="2555162"/>
                </a:cubicBezTo>
                <a:cubicBezTo>
                  <a:pt x="1408710" y="2555162"/>
                  <a:pt x="1394672" y="2553107"/>
                  <a:pt x="1380222" y="2548995"/>
                </a:cubicBezTo>
                <a:cubicBezTo>
                  <a:pt x="1365773" y="2544883"/>
                  <a:pt x="1352674" y="2539421"/>
                  <a:pt x="1340927" y="2532607"/>
                </a:cubicBezTo>
                <a:lnTo>
                  <a:pt x="1314143" y="2593224"/>
                </a:lnTo>
                <a:cubicBezTo>
                  <a:pt x="1326595" y="2600743"/>
                  <a:pt x="1342454" y="2606851"/>
                  <a:pt x="1361720" y="2611550"/>
                </a:cubicBezTo>
                <a:cubicBezTo>
                  <a:pt x="1380986" y="2616250"/>
                  <a:pt x="1400957" y="2618599"/>
                  <a:pt x="1421632" y="2618599"/>
                </a:cubicBezTo>
                <a:cubicBezTo>
                  <a:pt x="1447242" y="2618599"/>
                  <a:pt x="1468505" y="2614781"/>
                  <a:pt x="1485421" y="2607145"/>
                </a:cubicBezTo>
                <a:cubicBezTo>
                  <a:pt x="1502338" y="2599509"/>
                  <a:pt x="1515084" y="2589406"/>
                  <a:pt x="1523659" y="2576837"/>
                </a:cubicBezTo>
                <a:cubicBezTo>
                  <a:pt x="1532235" y="2564267"/>
                  <a:pt x="1536523" y="2550463"/>
                  <a:pt x="1536523" y="2535427"/>
                </a:cubicBezTo>
                <a:cubicBezTo>
                  <a:pt x="1536523" y="2522504"/>
                  <a:pt x="1534056" y="2511697"/>
                  <a:pt x="1529122" y="2503004"/>
                </a:cubicBezTo>
                <a:cubicBezTo>
                  <a:pt x="1524188" y="2494310"/>
                  <a:pt x="1517668" y="2487262"/>
                  <a:pt x="1509562" y="2481858"/>
                </a:cubicBezTo>
                <a:cubicBezTo>
                  <a:pt x="1501457" y="2476454"/>
                  <a:pt x="1492587" y="2472108"/>
                  <a:pt x="1482954" y="2468818"/>
                </a:cubicBezTo>
                <a:cubicBezTo>
                  <a:pt x="1473321" y="2465529"/>
                  <a:pt x="1463630" y="2462945"/>
                  <a:pt x="1453879" y="2461065"/>
                </a:cubicBezTo>
                <a:cubicBezTo>
                  <a:pt x="1444129" y="2459185"/>
                  <a:pt x="1435201" y="2457423"/>
                  <a:pt x="1427095" y="2455779"/>
                </a:cubicBezTo>
                <a:cubicBezTo>
                  <a:pt x="1418989" y="2454134"/>
                  <a:pt x="1412469" y="2452078"/>
                  <a:pt x="1407535" y="2449611"/>
                </a:cubicBezTo>
                <a:cubicBezTo>
                  <a:pt x="1402601" y="2447144"/>
                  <a:pt x="1400134" y="2443796"/>
                  <a:pt x="1400134" y="2439567"/>
                </a:cubicBezTo>
                <a:cubicBezTo>
                  <a:pt x="1400134" y="2436748"/>
                  <a:pt x="1401133" y="2434163"/>
                  <a:pt x="1403130" y="2431814"/>
                </a:cubicBezTo>
                <a:cubicBezTo>
                  <a:pt x="1405127" y="2429464"/>
                  <a:pt x="1408475" y="2427585"/>
                  <a:pt x="1413174" y="2426175"/>
                </a:cubicBezTo>
                <a:cubicBezTo>
                  <a:pt x="1417873" y="2424765"/>
                  <a:pt x="1424217" y="2424060"/>
                  <a:pt x="1432205" y="2424060"/>
                </a:cubicBezTo>
                <a:cubicBezTo>
                  <a:pt x="1443013" y="2424060"/>
                  <a:pt x="1454114" y="2425588"/>
                  <a:pt x="1465509" y="2428642"/>
                </a:cubicBezTo>
                <a:cubicBezTo>
                  <a:pt x="1476904" y="2431696"/>
                  <a:pt x="1488711" y="2436278"/>
                  <a:pt x="1500928" y="2442386"/>
                </a:cubicBezTo>
                <a:lnTo>
                  <a:pt x="1525950" y="2382122"/>
                </a:lnTo>
                <a:cubicBezTo>
                  <a:pt x="1513028" y="2374838"/>
                  <a:pt x="1498461" y="2369435"/>
                  <a:pt x="1482250" y="2365910"/>
                </a:cubicBezTo>
                <a:cubicBezTo>
                  <a:pt x="1466038" y="2362386"/>
                  <a:pt x="1449591" y="2360624"/>
                  <a:pt x="1432910" y="2360624"/>
                </a:cubicBezTo>
                <a:close/>
                <a:moveTo>
                  <a:pt x="1546172" y="2001779"/>
                </a:moveTo>
                <a:lnTo>
                  <a:pt x="1576480" y="2001779"/>
                </a:lnTo>
                <a:cubicBezTo>
                  <a:pt x="1587993" y="2001779"/>
                  <a:pt x="1596510" y="2004363"/>
                  <a:pt x="1602031" y="2009532"/>
                </a:cubicBezTo>
                <a:cubicBezTo>
                  <a:pt x="1607552" y="2014701"/>
                  <a:pt x="1610313" y="2021750"/>
                  <a:pt x="1610313" y="2030678"/>
                </a:cubicBezTo>
                <a:cubicBezTo>
                  <a:pt x="1610313" y="2039606"/>
                  <a:pt x="1607552" y="2046654"/>
                  <a:pt x="1602031" y="2051823"/>
                </a:cubicBezTo>
                <a:cubicBezTo>
                  <a:pt x="1596510" y="2056992"/>
                  <a:pt x="1587993" y="2059577"/>
                  <a:pt x="1576480" y="2059577"/>
                </a:cubicBezTo>
                <a:lnTo>
                  <a:pt x="1546172" y="2059577"/>
                </a:lnTo>
                <a:close/>
                <a:moveTo>
                  <a:pt x="1844000" y="1937638"/>
                </a:moveTo>
                <a:lnTo>
                  <a:pt x="1844000" y="2184335"/>
                </a:lnTo>
                <a:lnTo>
                  <a:pt x="2049111" y="2184335"/>
                </a:lnTo>
                <a:lnTo>
                  <a:pt x="2049111" y="2121604"/>
                </a:lnTo>
                <a:lnTo>
                  <a:pt x="1925762" y="2121604"/>
                </a:lnTo>
                <a:lnTo>
                  <a:pt x="1925762" y="2089180"/>
                </a:lnTo>
                <a:lnTo>
                  <a:pt x="2030080" y="2089180"/>
                </a:lnTo>
                <a:lnTo>
                  <a:pt x="2030080" y="2029268"/>
                </a:lnTo>
                <a:lnTo>
                  <a:pt x="1925762" y="2029268"/>
                </a:lnTo>
                <a:lnTo>
                  <a:pt x="1925762" y="2000369"/>
                </a:lnTo>
                <a:lnTo>
                  <a:pt x="2044529" y="2000369"/>
                </a:lnTo>
                <a:lnTo>
                  <a:pt x="2044529" y="1937638"/>
                </a:lnTo>
                <a:close/>
                <a:moveTo>
                  <a:pt x="1720174" y="1937638"/>
                </a:moveTo>
                <a:lnTo>
                  <a:pt x="1720174" y="2184335"/>
                </a:lnTo>
                <a:lnTo>
                  <a:pt x="1803347" y="2184335"/>
                </a:lnTo>
                <a:lnTo>
                  <a:pt x="1803347" y="1937638"/>
                </a:lnTo>
                <a:close/>
                <a:moveTo>
                  <a:pt x="1462999" y="1937638"/>
                </a:moveTo>
                <a:lnTo>
                  <a:pt x="1462999" y="2184335"/>
                </a:lnTo>
                <a:lnTo>
                  <a:pt x="1546172" y="2184335"/>
                </a:lnTo>
                <a:lnTo>
                  <a:pt x="1546172" y="2122308"/>
                </a:lnTo>
                <a:lnTo>
                  <a:pt x="1568828" y="2122308"/>
                </a:lnTo>
                <a:lnTo>
                  <a:pt x="1610665" y="2184335"/>
                </a:lnTo>
                <a:lnTo>
                  <a:pt x="1699477" y="2184335"/>
                </a:lnTo>
                <a:lnTo>
                  <a:pt x="1647324" y="2107904"/>
                </a:lnTo>
                <a:lnTo>
                  <a:pt x="1663838" y="2098035"/>
                </a:lnTo>
                <a:cubicBezTo>
                  <a:pt x="1670328" y="2092778"/>
                  <a:pt x="1675864" y="2086713"/>
                  <a:pt x="1680446" y="2079841"/>
                </a:cubicBezTo>
                <a:cubicBezTo>
                  <a:pt x="1689609" y="2066097"/>
                  <a:pt x="1694190" y="2049709"/>
                  <a:pt x="1694190" y="2030678"/>
                </a:cubicBezTo>
                <a:cubicBezTo>
                  <a:pt x="1694190" y="2011647"/>
                  <a:pt x="1689609" y="1995142"/>
                  <a:pt x="1680446" y="1981162"/>
                </a:cubicBezTo>
                <a:cubicBezTo>
                  <a:pt x="1671283" y="1967183"/>
                  <a:pt x="1658302" y="1956434"/>
                  <a:pt x="1641503" y="1948915"/>
                </a:cubicBezTo>
                <a:cubicBezTo>
                  <a:pt x="1624704" y="1941397"/>
                  <a:pt x="1604792" y="1937638"/>
                  <a:pt x="1581767" y="1937638"/>
                </a:cubicBezTo>
                <a:close/>
                <a:moveTo>
                  <a:pt x="1224874" y="1937638"/>
                </a:moveTo>
                <a:lnTo>
                  <a:pt x="1224874" y="2184335"/>
                </a:lnTo>
                <a:lnTo>
                  <a:pt x="1429986" y="2184335"/>
                </a:lnTo>
                <a:lnTo>
                  <a:pt x="1429986" y="2121604"/>
                </a:lnTo>
                <a:lnTo>
                  <a:pt x="1306637" y="2121604"/>
                </a:lnTo>
                <a:lnTo>
                  <a:pt x="1306637" y="2089180"/>
                </a:lnTo>
                <a:lnTo>
                  <a:pt x="1410955" y="2089180"/>
                </a:lnTo>
                <a:lnTo>
                  <a:pt x="1410955" y="2029268"/>
                </a:lnTo>
                <a:lnTo>
                  <a:pt x="1306637" y="2029268"/>
                </a:lnTo>
                <a:lnTo>
                  <a:pt x="1306637" y="2000369"/>
                </a:lnTo>
                <a:lnTo>
                  <a:pt x="1425404" y="2000369"/>
                </a:lnTo>
                <a:lnTo>
                  <a:pt x="1425404" y="1937638"/>
                </a:lnTo>
                <a:close/>
                <a:moveTo>
                  <a:pt x="939124" y="1937638"/>
                </a:moveTo>
                <a:lnTo>
                  <a:pt x="939124" y="2184335"/>
                </a:lnTo>
                <a:lnTo>
                  <a:pt x="1022297" y="2184335"/>
                </a:lnTo>
                <a:lnTo>
                  <a:pt x="1022297" y="2093409"/>
                </a:lnTo>
                <a:lnTo>
                  <a:pt x="1099125" y="2093409"/>
                </a:lnTo>
                <a:lnTo>
                  <a:pt x="1099125" y="2184335"/>
                </a:lnTo>
                <a:lnTo>
                  <a:pt x="1182298" y="2184335"/>
                </a:lnTo>
                <a:lnTo>
                  <a:pt x="1182298" y="1937638"/>
                </a:lnTo>
                <a:lnTo>
                  <a:pt x="1099125" y="1937638"/>
                </a:lnTo>
                <a:lnTo>
                  <a:pt x="1099125" y="2025039"/>
                </a:lnTo>
                <a:lnTo>
                  <a:pt x="1022297" y="2025039"/>
                </a:lnTo>
                <a:lnTo>
                  <a:pt x="1022297" y="1937638"/>
                </a:lnTo>
                <a:close/>
                <a:moveTo>
                  <a:pt x="586699" y="1937638"/>
                </a:moveTo>
                <a:lnTo>
                  <a:pt x="586699" y="2184335"/>
                </a:lnTo>
                <a:lnTo>
                  <a:pt x="669872" y="2184335"/>
                </a:lnTo>
                <a:lnTo>
                  <a:pt x="669872" y="1937638"/>
                </a:lnTo>
                <a:close/>
                <a:moveTo>
                  <a:pt x="358099" y="1937638"/>
                </a:moveTo>
                <a:lnTo>
                  <a:pt x="358099" y="2184335"/>
                </a:lnTo>
                <a:lnTo>
                  <a:pt x="441272" y="2184335"/>
                </a:lnTo>
                <a:lnTo>
                  <a:pt x="441272" y="2105392"/>
                </a:lnTo>
                <a:lnTo>
                  <a:pt x="544180" y="2105392"/>
                </a:lnTo>
                <a:lnTo>
                  <a:pt x="544180" y="2042660"/>
                </a:lnTo>
                <a:lnTo>
                  <a:pt x="441272" y="2042660"/>
                </a:lnTo>
                <a:lnTo>
                  <a:pt x="441272" y="2000369"/>
                </a:lnTo>
                <a:lnTo>
                  <a:pt x="558629" y="2000369"/>
                </a:lnTo>
                <a:lnTo>
                  <a:pt x="558629" y="1937638"/>
                </a:lnTo>
                <a:close/>
                <a:moveTo>
                  <a:pt x="2185385" y="1931999"/>
                </a:moveTo>
                <a:cubicBezTo>
                  <a:pt x="2160010" y="1931999"/>
                  <a:pt x="2138806" y="1935758"/>
                  <a:pt x="2121772" y="1943276"/>
                </a:cubicBezTo>
                <a:cubicBezTo>
                  <a:pt x="2104738" y="1950795"/>
                  <a:pt x="2091934" y="1960839"/>
                  <a:pt x="2083358" y="1973409"/>
                </a:cubicBezTo>
                <a:cubicBezTo>
                  <a:pt x="2074782" y="1985979"/>
                  <a:pt x="2070494" y="1999899"/>
                  <a:pt x="2070494" y="2015171"/>
                </a:cubicBezTo>
                <a:cubicBezTo>
                  <a:pt x="2070494" y="2028328"/>
                  <a:pt x="2072961" y="2039312"/>
                  <a:pt x="2077895" y="2048123"/>
                </a:cubicBezTo>
                <a:cubicBezTo>
                  <a:pt x="2082829" y="2056934"/>
                  <a:pt x="2089349" y="2064041"/>
                  <a:pt x="2097455" y="2069445"/>
                </a:cubicBezTo>
                <a:cubicBezTo>
                  <a:pt x="2105561" y="2074849"/>
                  <a:pt x="2114489" y="2079195"/>
                  <a:pt x="2124239" y="2082484"/>
                </a:cubicBezTo>
                <a:cubicBezTo>
                  <a:pt x="2133990" y="2085774"/>
                  <a:pt x="2143681" y="2088417"/>
                  <a:pt x="2153314" y="2090414"/>
                </a:cubicBezTo>
                <a:cubicBezTo>
                  <a:pt x="2162947" y="2092411"/>
                  <a:pt x="2171817" y="2094290"/>
                  <a:pt x="2179923" y="2096053"/>
                </a:cubicBezTo>
                <a:cubicBezTo>
                  <a:pt x="2188028" y="2097815"/>
                  <a:pt x="2194548" y="2099988"/>
                  <a:pt x="2199482" y="2102573"/>
                </a:cubicBezTo>
                <a:cubicBezTo>
                  <a:pt x="2204416" y="2105157"/>
                  <a:pt x="2206883" y="2108681"/>
                  <a:pt x="2206883" y="2113145"/>
                </a:cubicBezTo>
                <a:cubicBezTo>
                  <a:pt x="2206883" y="2115965"/>
                  <a:pt x="2205826" y="2118373"/>
                  <a:pt x="2203711" y="2120370"/>
                </a:cubicBezTo>
                <a:cubicBezTo>
                  <a:pt x="2201597" y="2122367"/>
                  <a:pt x="2198249" y="2123894"/>
                  <a:pt x="2193667" y="2124952"/>
                </a:cubicBezTo>
                <a:cubicBezTo>
                  <a:pt x="2189086" y="2126009"/>
                  <a:pt x="2182801" y="2126538"/>
                  <a:pt x="2174812" y="2126538"/>
                </a:cubicBezTo>
                <a:cubicBezTo>
                  <a:pt x="2161185" y="2126538"/>
                  <a:pt x="2147147" y="2124482"/>
                  <a:pt x="2132697" y="2120370"/>
                </a:cubicBezTo>
                <a:cubicBezTo>
                  <a:pt x="2118248" y="2116258"/>
                  <a:pt x="2105150" y="2110796"/>
                  <a:pt x="2093402" y="2103982"/>
                </a:cubicBezTo>
                <a:lnTo>
                  <a:pt x="2066618" y="2164599"/>
                </a:lnTo>
                <a:cubicBezTo>
                  <a:pt x="2079070" y="2172118"/>
                  <a:pt x="2094929" y="2178226"/>
                  <a:pt x="2114195" y="2182925"/>
                </a:cubicBezTo>
                <a:cubicBezTo>
                  <a:pt x="2133461" y="2187625"/>
                  <a:pt x="2153432" y="2189974"/>
                  <a:pt x="2174107" y="2189974"/>
                </a:cubicBezTo>
                <a:cubicBezTo>
                  <a:pt x="2199717" y="2189974"/>
                  <a:pt x="2220980" y="2186156"/>
                  <a:pt x="2237896" y="2178520"/>
                </a:cubicBezTo>
                <a:cubicBezTo>
                  <a:pt x="2254813" y="2170884"/>
                  <a:pt x="2267559" y="2160781"/>
                  <a:pt x="2276135" y="2148212"/>
                </a:cubicBezTo>
                <a:cubicBezTo>
                  <a:pt x="2284710" y="2135642"/>
                  <a:pt x="2288998" y="2121839"/>
                  <a:pt x="2288998" y="2106802"/>
                </a:cubicBezTo>
                <a:cubicBezTo>
                  <a:pt x="2288998" y="2093879"/>
                  <a:pt x="2286531" y="2083072"/>
                  <a:pt x="2281597" y="2074379"/>
                </a:cubicBezTo>
                <a:cubicBezTo>
                  <a:pt x="2276663" y="2065685"/>
                  <a:pt x="2270143" y="2058637"/>
                  <a:pt x="2262038" y="2053233"/>
                </a:cubicBezTo>
                <a:cubicBezTo>
                  <a:pt x="2253932" y="2047829"/>
                  <a:pt x="2245062" y="2043483"/>
                  <a:pt x="2235429" y="2040193"/>
                </a:cubicBezTo>
                <a:cubicBezTo>
                  <a:pt x="2225796" y="2036904"/>
                  <a:pt x="2216105" y="2034320"/>
                  <a:pt x="2206354" y="2032440"/>
                </a:cubicBezTo>
                <a:cubicBezTo>
                  <a:pt x="2196604" y="2030560"/>
                  <a:pt x="2187676" y="2028798"/>
                  <a:pt x="2179570" y="2027154"/>
                </a:cubicBezTo>
                <a:cubicBezTo>
                  <a:pt x="2171464" y="2025509"/>
                  <a:pt x="2164944" y="2023453"/>
                  <a:pt x="2160010" y="2020986"/>
                </a:cubicBezTo>
                <a:cubicBezTo>
                  <a:pt x="2155076" y="2018519"/>
                  <a:pt x="2152609" y="2015171"/>
                  <a:pt x="2152609" y="2010942"/>
                </a:cubicBezTo>
                <a:cubicBezTo>
                  <a:pt x="2152609" y="2008123"/>
                  <a:pt x="2153608" y="2005538"/>
                  <a:pt x="2155605" y="2003189"/>
                </a:cubicBezTo>
                <a:cubicBezTo>
                  <a:pt x="2157602" y="2000839"/>
                  <a:pt x="2160950" y="1998959"/>
                  <a:pt x="2165649" y="1997550"/>
                </a:cubicBezTo>
                <a:cubicBezTo>
                  <a:pt x="2170348" y="1996140"/>
                  <a:pt x="2176692" y="1995435"/>
                  <a:pt x="2184680" y="1995435"/>
                </a:cubicBezTo>
                <a:cubicBezTo>
                  <a:pt x="2195488" y="1995435"/>
                  <a:pt x="2206589" y="1996963"/>
                  <a:pt x="2217984" y="2000017"/>
                </a:cubicBezTo>
                <a:cubicBezTo>
                  <a:pt x="2229379" y="2003071"/>
                  <a:pt x="2241186" y="2007653"/>
                  <a:pt x="2253403" y="2013761"/>
                </a:cubicBezTo>
                <a:lnTo>
                  <a:pt x="2278425" y="1953497"/>
                </a:lnTo>
                <a:cubicBezTo>
                  <a:pt x="2265503" y="1946213"/>
                  <a:pt x="2250936" y="1940809"/>
                  <a:pt x="2234725" y="1937285"/>
                </a:cubicBezTo>
                <a:cubicBezTo>
                  <a:pt x="2218513" y="1933761"/>
                  <a:pt x="2202066" y="1931999"/>
                  <a:pt x="2185385" y="1931999"/>
                </a:cubicBezTo>
                <a:close/>
                <a:moveTo>
                  <a:pt x="813785" y="1931999"/>
                </a:moveTo>
                <a:cubicBezTo>
                  <a:pt x="788410" y="1931999"/>
                  <a:pt x="767206" y="1935758"/>
                  <a:pt x="750172" y="1943276"/>
                </a:cubicBezTo>
                <a:cubicBezTo>
                  <a:pt x="733138" y="1950795"/>
                  <a:pt x="720334" y="1960839"/>
                  <a:pt x="711758" y="1973409"/>
                </a:cubicBezTo>
                <a:cubicBezTo>
                  <a:pt x="703182" y="1985979"/>
                  <a:pt x="698894" y="1999899"/>
                  <a:pt x="698894" y="2015171"/>
                </a:cubicBezTo>
                <a:cubicBezTo>
                  <a:pt x="698894" y="2028328"/>
                  <a:pt x="701361" y="2039312"/>
                  <a:pt x="706295" y="2048123"/>
                </a:cubicBezTo>
                <a:cubicBezTo>
                  <a:pt x="711229" y="2056934"/>
                  <a:pt x="717749" y="2064041"/>
                  <a:pt x="725855" y="2069445"/>
                </a:cubicBezTo>
                <a:cubicBezTo>
                  <a:pt x="733961" y="2074849"/>
                  <a:pt x="742889" y="2079195"/>
                  <a:pt x="752639" y="2082484"/>
                </a:cubicBezTo>
                <a:cubicBezTo>
                  <a:pt x="762390" y="2085774"/>
                  <a:pt x="772081" y="2088417"/>
                  <a:pt x="781714" y="2090414"/>
                </a:cubicBezTo>
                <a:cubicBezTo>
                  <a:pt x="791347" y="2092411"/>
                  <a:pt x="800217" y="2094290"/>
                  <a:pt x="808322" y="2096053"/>
                </a:cubicBezTo>
                <a:cubicBezTo>
                  <a:pt x="816428" y="2097815"/>
                  <a:pt x="822948" y="2099988"/>
                  <a:pt x="827882" y="2102573"/>
                </a:cubicBezTo>
                <a:cubicBezTo>
                  <a:pt x="832816" y="2105157"/>
                  <a:pt x="835283" y="2108681"/>
                  <a:pt x="835283" y="2113145"/>
                </a:cubicBezTo>
                <a:cubicBezTo>
                  <a:pt x="835283" y="2115965"/>
                  <a:pt x="834226" y="2118373"/>
                  <a:pt x="832111" y="2120370"/>
                </a:cubicBezTo>
                <a:cubicBezTo>
                  <a:pt x="829997" y="2122367"/>
                  <a:pt x="826648" y="2123894"/>
                  <a:pt x="822067" y="2124952"/>
                </a:cubicBezTo>
                <a:cubicBezTo>
                  <a:pt x="817485" y="2126009"/>
                  <a:pt x="811201" y="2126538"/>
                  <a:pt x="803212" y="2126538"/>
                </a:cubicBezTo>
                <a:cubicBezTo>
                  <a:pt x="789585" y="2126538"/>
                  <a:pt x="775547" y="2124482"/>
                  <a:pt x="761097" y="2120370"/>
                </a:cubicBezTo>
                <a:cubicBezTo>
                  <a:pt x="746648" y="2116258"/>
                  <a:pt x="733549" y="2110796"/>
                  <a:pt x="721802" y="2103982"/>
                </a:cubicBezTo>
                <a:lnTo>
                  <a:pt x="695018" y="2164599"/>
                </a:lnTo>
                <a:cubicBezTo>
                  <a:pt x="707470" y="2172118"/>
                  <a:pt x="723329" y="2178226"/>
                  <a:pt x="742595" y="2182925"/>
                </a:cubicBezTo>
                <a:cubicBezTo>
                  <a:pt x="761861" y="2187625"/>
                  <a:pt x="781832" y="2189974"/>
                  <a:pt x="802507" y="2189974"/>
                </a:cubicBezTo>
                <a:cubicBezTo>
                  <a:pt x="828117" y="2189974"/>
                  <a:pt x="849380" y="2186156"/>
                  <a:pt x="866296" y="2178520"/>
                </a:cubicBezTo>
                <a:cubicBezTo>
                  <a:pt x="883213" y="2170884"/>
                  <a:pt x="895959" y="2160781"/>
                  <a:pt x="904534" y="2148212"/>
                </a:cubicBezTo>
                <a:cubicBezTo>
                  <a:pt x="913110" y="2135642"/>
                  <a:pt x="917398" y="2121839"/>
                  <a:pt x="917398" y="2106802"/>
                </a:cubicBezTo>
                <a:cubicBezTo>
                  <a:pt x="917398" y="2093879"/>
                  <a:pt x="914931" y="2083072"/>
                  <a:pt x="909997" y="2074379"/>
                </a:cubicBezTo>
                <a:cubicBezTo>
                  <a:pt x="905063" y="2065685"/>
                  <a:pt x="898543" y="2058637"/>
                  <a:pt x="890437" y="2053233"/>
                </a:cubicBezTo>
                <a:cubicBezTo>
                  <a:pt x="882332" y="2047829"/>
                  <a:pt x="873462" y="2043483"/>
                  <a:pt x="863829" y="2040193"/>
                </a:cubicBezTo>
                <a:cubicBezTo>
                  <a:pt x="854196" y="2036904"/>
                  <a:pt x="844505" y="2034320"/>
                  <a:pt x="834754" y="2032440"/>
                </a:cubicBezTo>
                <a:cubicBezTo>
                  <a:pt x="825004" y="2030560"/>
                  <a:pt x="816076" y="2028798"/>
                  <a:pt x="807970" y="2027154"/>
                </a:cubicBezTo>
                <a:cubicBezTo>
                  <a:pt x="799864" y="2025509"/>
                  <a:pt x="793344" y="2023453"/>
                  <a:pt x="788410" y="2020986"/>
                </a:cubicBezTo>
                <a:cubicBezTo>
                  <a:pt x="783476" y="2018519"/>
                  <a:pt x="781009" y="2015171"/>
                  <a:pt x="781009" y="2010942"/>
                </a:cubicBezTo>
                <a:cubicBezTo>
                  <a:pt x="781009" y="2008123"/>
                  <a:pt x="782008" y="2005538"/>
                  <a:pt x="784005" y="2003189"/>
                </a:cubicBezTo>
                <a:cubicBezTo>
                  <a:pt x="786002" y="2000839"/>
                  <a:pt x="789350" y="1998959"/>
                  <a:pt x="794049" y="1997550"/>
                </a:cubicBezTo>
                <a:cubicBezTo>
                  <a:pt x="798748" y="1996140"/>
                  <a:pt x="805092" y="1995435"/>
                  <a:pt x="813080" y="1995435"/>
                </a:cubicBezTo>
                <a:cubicBezTo>
                  <a:pt x="823888" y="1995435"/>
                  <a:pt x="834989" y="1996963"/>
                  <a:pt x="846384" y="2000017"/>
                </a:cubicBezTo>
                <a:cubicBezTo>
                  <a:pt x="857779" y="2003071"/>
                  <a:pt x="869586" y="2007653"/>
                  <a:pt x="881803" y="2013761"/>
                </a:cubicBezTo>
                <a:lnTo>
                  <a:pt x="906825" y="1953497"/>
                </a:lnTo>
                <a:cubicBezTo>
                  <a:pt x="893903" y="1946213"/>
                  <a:pt x="879336" y="1940809"/>
                  <a:pt x="863125" y="1937285"/>
                </a:cubicBezTo>
                <a:cubicBezTo>
                  <a:pt x="846913" y="1933761"/>
                  <a:pt x="830466" y="1931999"/>
                  <a:pt x="813785" y="1931999"/>
                </a:cubicBezTo>
                <a:close/>
                <a:moveTo>
                  <a:pt x="1386799" y="1509013"/>
                </a:moveTo>
                <a:lnTo>
                  <a:pt x="1386799" y="1755710"/>
                </a:lnTo>
                <a:lnTo>
                  <a:pt x="1591911" y="1755710"/>
                </a:lnTo>
                <a:lnTo>
                  <a:pt x="1591911" y="1692978"/>
                </a:lnTo>
                <a:lnTo>
                  <a:pt x="1468562" y="1692978"/>
                </a:lnTo>
                <a:lnTo>
                  <a:pt x="1468562" y="1660555"/>
                </a:lnTo>
                <a:lnTo>
                  <a:pt x="1572880" y="1660555"/>
                </a:lnTo>
                <a:lnTo>
                  <a:pt x="1572880" y="1600643"/>
                </a:lnTo>
                <a:lnTo>
                  <a:pt x="1468562" y="1600643"/>
                </a:lnTo>
                <a:lnTo>
                  <a:pt x="1468562" y="1571744"/>
                </a:lnTo>
                <a:lnTo>
                  <a:pt x="1587329" y="1571744"/>
                </a:lnTo>
                <a:lnTo>
                  <a:pt x="1587329" y="1509013"/>
                </a:lnTo>
                <a:close/>
                <a:moveTo>
                  <a:pt x="1101049" y="1509013"/>
                </a:moveTo>
                <a:lnTo>
                  <a:pt x="1101049" y="1755710"/>
                </a:lnTo>
                <a:lnTo>
                  <a:pt x="1184222" y="1755710"/>
                </a:lnTo>
                <a:lnTo>
                  <a:pt x="1184222" y="1664784"/>
                </a:lnTo>
                <a:lnTo>
                  <a:pt x="1261050" y="1664784"/>
                </a:lnTo>
                <a:lnTo>
                  <a:pt x="1261050" y="1755710"/>
                </a:lnTo>
                <a:lnTo>
                  <a:pt x="1344223" y="1755710"/>
                </a:lnTo>
                <a:lnTo>
                  <a:pt x="1344223" y="1509013"/>
                </a:lnTo>
                <a:lnTo>
                  <a:pt x="1261050" y="1509013"/>
                </a:lnTo>
                <a:lnTo>
                  <a:pt x="1261050" y="1596414"/>
                </a:lnTo>
                <a:lnTo>
                  <a:pt x="1184222" y="1596414"/>
                </a:lnTo>
                <a:lnTo>
                  <a:pt x="1184222" y="1509013"/>
                </a:lnTo>
                <a:close/>
                <a:moveTo>
                  <a:pt x="853771" y="1509013"/>
                </a:moveTo>
                <a:lnTo>
                  <a:pt x="853771" y="1573506"/>
                </a:lnTo>
                <a:lnTo>
                  <a:pt x="926018" y="1573506"/>
                </a:lnTo>
                <a:lnTo>
                  <a:pt x="926018" y="1755710"/>
                </a:lnTo>
                <a:lnTo>
                  <a:pt x="1009190" y="1755710"/>
                </a:lnTo>
                <a:lnTo>
                  <a:pt x="1009190" y="1573506"/>
                </a:lnTo>
                <a:lnTo>
                  <a:pt x="1081437" y="1573506"/>
                </a:lnTo>
                <a:lnTo>
                  <a:pt x="1081437" y="1509013"/>
                </a:lnTo>
                <a:close/>
                <a:moveTo>
                  <a:pt x="481924" y="1509013"/>
                </a:moveTo>
                <a:lnTo>
                  <a:pt x="481924" y="1755710"/>
                </a:lnTo>
                <a:lnTo>
                  <a:pt x="562982" y="1755710"/>
                </a:lnTo>
                <a:lnTo>
                  <a:pt x="562982" y="1643532"/>
                </a:lnTo>
                <a:lnTo>
                  <a:pt x="656727" y="1755710"/>
                </a:lnTo>
                <a:lnTo>
                  <a:pt x="725098" y="1755710"/>
                </a:lnTo>
                <a:lnTo>
                  <a:pt x="725098" y="1509013"/>
                </a:lnTo>
                <a:lnTo>
                  <a:pt x="644040" y="1509013"/>
                </a:lnTo>
                <a:lnTo>
                  <a:pt x="644040" y="1621191"/>
                </a:lnTo>
                <a:lnTo>
                  <a:pt x="550295" y="1509013"/>
                </a:lnTo>
                <a:close/>
                <a:moveTo>
                  <a:pt x="358099" y="1509013"/>
                </a:moveTo>
                <a:lnTo>
                  <a:pt x="358099" y="1755710"/>
                </a:lnTo>
                <a:lnTo>
                  <a:pt x="441272" y="1755710"/>
                </a:lnTo>
                <a:lnTo>
                  <a:pt x="441272" y="1509013"/>
                </a:lnTo>
                <a:close/>
                <a:moveTo>
                  <a:pt x="1022259" y="1171563"/>
                </a:moveTo>
                <a:lnTo>
                  <a:pt x="1046142" y="1233702"/>
                </a:lnTo>
                <a:lnTo>
                  <a:pt x="998375" y="1233702"/>
                </a:lnTo>
                <a:close/>
                <a:moveTo>
                  <a:pt x="2415499" y="1089913"/>
                </a:moveTo>
                <a:lnTo>
                  <a:pt x="2415499" y="1336610"/>
                </a:lnTo>
                <a:lnTo>
                  <a:pt x="2620611" y="1336610"/>
                </a:lnTo>
                <a:lnTo>
                  <a:pt x="2620611" y="1273879"/>
                </a:lnTo>
                <a:lnTo>
                  <a:pt x="2497262" y="1273879"/>
                </a:lnTo>
                <a:lnTo>
                  <a:pt x="2497262" y="1241455"/>
                </a:lnTo>
                <a:lnTo>
                  <a:pt x="2601580" y="1241455"/>
                </a:lnTo>
                <a:lnTo>
                  <a:pt x="2601580" y="1181543"/>
                </a:lnTo>
                <a:lnTo>
                  <a:pt x="2497262" y="1181543"/>
                </a:lnTo>
                <a:lnTo>
                  <a:pt x="2497262" y="1152644"/>
                </a:lnTo>
                <a:lnTo>
                  <a:pt x="2616029" y="1152644"/>
                </a:lnTo>
                <a:lnTo>
                  <a:pt x="2616029" y="1089913"/>
                </a:lnTo>
                <a:close/>
                <a:moveTo>
                  <a:pt x="1863049" y="1089913"/>
                </a:moveTo>
                <a:lnTo>
                  <a:pt x="1863049" y="1336610"/>
                </a:lnTo>
                <a:lnTo>
                  <a:pt x="1944107" y="1336610"/>
                </a:lnTo>
                <a:lnTo>
                  <a:pt x="1944107" y="1224432"/>
                </a:lnTo>
                <a:lnTo>
                  <a:pt x="2037852" y="1336610"/>
                </a:lnTo>
                <a:lnTo>
                  <a:pt x="2106223" y="1336610"/>
                </a:lnTo>
                <a:lnTo>
                  <a:pt x="2106223" y="1089913"/>
                </a:lnTo>
                <a:lnTo>
                  <a:pt x="2025165" y="1089913"/>
                </a:lnTo>
                <a:lnTo>
                  <a:pt x="2025165" y="1202091"/>
                </a:lnTo>
                <a:lnTo>
                  <a:pt x="1931420" y="1089913"/>
                </a:lnTo>
                <a:close/>
                <a:moveTo>
                  <a:pt x="1624924" y="1089913"/>
                </a:moveTo>
                <a:lnTo>
                  <a:pt x="1624924" y="1336610"/>
                </a:lnTo>
                <a:lnTo>
                  <a:pt x="1830036" y="1336610"/>
                </a:lnTo>
                <a:lnTo>
                  <a:pt x="1830036" y="1273879"/>
                </a:lnTo>
                <a:lnTo>
                  <a:pt x="1706687" y="1273879"/>
                </a:lnTo>
                <a:lnTo>
                  <a:pt x="1706687" y="1241455"/>
                </a:lnTo>
                <a:lnTo>
                  <a:pt x="1811005" y="1241455"/>
                </a:lnTo>
                <a:lnTo>
                  <a:pt x="1811005" y="1181543"/>
                </a:lnTo>
                <a:lnTo>
                  <a:pt x="1706687" y="1181543"/>
                </a:lnTo>
                <a:lnTo>
                  <a:pt x="1706687" y="1152644"/>
                </a:lnTo>
                <a:lnTo>
                  <a:pt x="1825454" y="1152644"/>
                </a:lnTo>
                <a:lnTo>
                  <a:pt x="1825454" y="1089913"/>
                </a:lnTo>
                <a:close/>
                <a:moveTo>
                  <a:pt x="1405849" y="1089913"/>
                </a:moveTo>
                <a:lnTo>
                  <a:pt x="1405849" y="1336610"/>
                </a:lnTo>
                <a:lnTo>
                  <a:pt x="1600388" y="1336610"/>
                </a:lnTo>
                <a:lnTo>
                  <a:pt x="1600388" y="1272116"/>
                </a:lnTo>
                <a:lnTo>
                  <a:pt x="1489022" y="1272116"/>
                </a:lnTo>
                <a:lnTo>
                  <a:pt x="1489022" y="1089913"/>
                </a:lnTo>
                <a:close/>
                <a:moveTo>
                  <a:pt x="1186774" y="1089913"/>
                </a:moveTo>
                <a:lnTo>
                  <a:pt x="1186774" y="1336610"/>
                </a:lnTo>
                <a:lnTo>
                  <a:pt x="1381313" y="1336610"/>
                </a:lnTo>
                <a:lnTo>
                  <a:pt x="1381313" y="1272116"/>
                </a:lnTo>
                <a:lnTo>
                  <a:pt x="1269947" y="1272116"/>
                </a:lnTo>
                <a:lnTo>
                  <a:pt x="1269947" y="1089913"/>
                </a:lnTo>
                <a:close/>
                <a:moveTo>
                  <a:pt x="982082" y="1089913"/>
                </a:moveTo>
                <a:lnTo>
                  <a:pt x="874240" y="1336610"/>
                </a:lnTo>
                <a:lnTo>
                  <a:pt x="958822" y="1336610"/>
                </a:lnTo>
                <a:lnTo>
                  <a:pt x="975348" y="1293614"/>
                </a:lnTo>
                <a:lnTo>
                  <a:pt x="1069169" y="1293614"/>
                </a:lnTo>
                <a:lnTo>
                  <a:pt x="1085695" y="1336610"/>
                </a:lnTo>
                <a:lnTo>
                  <a:pt x="1171687" y="1336610"/>
                </a:lnTo>
                <a:lnTo>
                  <a:pt x="1063845" y="1089913"/>
                </a:lnTo>
                <a:close/>
                <a:moveTo>
                  <a:pt x="624800" y="1089913"/>
                </a:moveTo>
                <a:lnTo>
                  <a:pt x="624800" y="1336610"/>
                </a:lnTo>
                <a:lnTo>
                  <a:pt x="707972" y="1336610"/>
                </a:lnTo>
                <a:lnTo>
                  <a:pt x="707972" y="1245684"/>
                </a:lnTo>
                <a:lnTo>
                  <a:pt x="784800" y="1245684"/>
                </a:lnTo>
                <a:lnTo>
                  <a:pt x="784800" y="1336610"/>
                </a:lnTo>
                <a:lnTo>
                  <a:pt x="867973" y="1336610"/>
                </a:lnTo>
                <a:lnTo>
                  <a:pt x="867973" y="1089913"/>
                </a:lnTo>
                <a:lnTo>
                  <a:pt x="784800" y="1089913"/>
                </a:lnTo>
                <a:lnTo>
                  <a:pt x="784800" y="1177314"/>
                </a:lnTo>
                <a:lnTo>
                  <a:pt x="707972" y="1177314"/>
                </a:lnTo>
                <a:lnTo>
                  <a:pt x="707972" y="1089913"/>
                </a:lnTo>
                <a:close/>
                <a:moveTo>
                  <a:pt x="2756885" y="1084274"/>
                </a:moveTo>
                <a:cubicBezTo>
                  <a:pt x="2731510" y="1084274"/>
                  <a:pt x="2710306" y="1088033"/>
                  <a:pt x="2693272" y="1095551"/>
                </a:cubicBezTo>
                <a:cubicBezTo>
                  <a:pt x="2676238" y="1103070"/>
                  <a:pt x="2663433" y="1113114"/>
                  <a:pt x="2654858" y="1125684"/>
                </a:cubicBezTo>
                <a:cubicBezTo>
                  <a:pt x="2646282" y="1138254"/>
                  <a:pt x="2641994" y="1152174"/>
                  <a:pt x="2641994" y="1167446"/>
                </a:cubicBezTo>
                <a:cubicBezTo>
                  <a:pt x="2641994" y="1180603"/>
                  <a:pt x="2644461" y="1191587"/>
                  <a:pt x="2649395" y="1200398"/>
                </a:cubicBezTo>
                <a:cubicBezTo>
                  <a:pt x="2654329" y="1209209"/>
                  <a:pt x="2660849" y="1216316"/>
                  <a:pt x="2668955" y="1221720"/>
                </a:cubicBezTo>
                <a:cubicBezTo>
                  <a:pt x="2677060" y="1227123"/>
                  <a:pt x="2685989" y="1231470"/>
                  <a:pt x="2695739" y="1234759"/>
                </a:cubicBezTo>
                <a:cubicBezTo>
                  <a:pt x="2705489" y="1238049"/>
                  <a:pt x="2715181" y="1240692"/>
                  <a:pt x="2724814" y="1242689"/>
                </a:cubicBezTo>
                <a:cubicBezTo>
                  <a:pt x="2734447" y="1244686"/>
                  <a:pt x="2743316" y="1246566"/>
                  <a:pt x="2751422" y="1248328"/>
                </a:cubicBezTo>
                <a:cubicBezTo>
                  <a:pt x="2759528" y="1250090"/>
                  <a:pt x="2766048" y="1252263"/>
                  <a:pt x="2770982" y="1254848"/>
                </a:cubicBezTo>
                <a:cubicBezTo>
                  <a:pt x="2775916" y="1257432"/>
                  <a:pt x="2778383" y="1260956"/>
                  <a:pt x="2778383" y="1265420"/>
                </a:cubicBezTo>
                <a:cubicBezTo>
                  <a:pt x="2778383" y="1268240"/>
                  <a:pt x="2777325" y="1270648"/>
                  <a:pt x="2775211" y="1272645"/>
                </a:cubicBezTo>
                <a:cubicBezTo>
                  <a:pt x="2773096" y="1274642"/>
                  <a:pt x="2769748" y="1276169"/>
                  <a:pt x="2765167" y="1277227"/>
                </a:cubicBezTo>
                <a:cubicBezTo>
                  <a:pt x="2760585" y="1278284"/>
                  <a:pt x="2754300" y="1278812"/>
                  <a:pt x="2746312" y="1278812"/>
                </a:cubicBezTo>
                <a:cubicBezTo>
                  <a:pt x="2732685" y="1278812"/>
                  <a:pt x="2718646" y="1276757"/>
                  <a:pt x="2704197" y="1272645"/>
                </a:cubicBezTo>
                <a:cubicBezTo>
                  <a:pt x="2689748" y="1268533"/>
                  <a:pt x="2676649" y="1263071"/>
                  <a:pt x="2664902" y="1256257"/>
                </a:cubicBezTo>
                <a:lnTo>
                  <a:pt x="2638118" y="1316874"/>
                </a:lnTo>
                <a:cubicBezTo>
                  <a:pt x="2650570" y="1324393"/>
                  <a:pt x="2666429" y="1330501"/>
                  <a:pt x="2685695" y="1335200"/>
                </a:cubicBezTo>
                <a:cubicBezTo>
                  <a:pt x="2704961" y="1339899"/>
                  <a:pt x="2724932" y="1342249"/>
                  <a:pt x="2745607" y="1342249"/>
                </a:cubicBezTo>
                <a:cubicBezTo>
                  <a:pt x="2771217" y="1342249"/>
                  <a:pt x="2792480" y="1338431"/>
                  <a:pt x="2809396" y="1330795"/>
                </a:cubicBezTo>
                <a:cubicBezTo>
                  <a:pt x="2826312" y="1323159"/>
                  <a:pt x="2839059" y="1313056"/>
                  <a:pt x="2847634" y="1300487"/>
                </a:cubicBezTo>
                <a:cubicBezTo>
                  <a:pt x="2856210" y="1287917"/>
                  <a:pt x="2860498" y="1274113"/>
                  <a:pt x="2860498" y="1259077"/>
                </a:cubicBezTo>
                <a:cubicBezTo>
                  <a:pt x="2860498" y="1246154"/>
                  <a:pt x="2858031" y="1235347"/>
                  <a:pt x="2853097" y="1226654"/>
                </a:cubicBezTo>
                <a:cubicBezTo>
                  <a:pt x="2848163" y="1217960"/>
                  <a:pt x="2841643" y="1210912"/>
                  <a:pt x="2833537" y="1205508"/>
                </a:cubicBezTo>
                <a:cubicBezTo>
                  <a:pt x="2825431" y="1200104"/>
                  <a:pt x="2816562" y="1195758"/>
                  <a:pt x="2806929" y="1192468"/>
                </a:cubicBezTo>
                <a:cubicBezTo>
                  <a:pt x="2797296" y="1189179"/>
                  <a:pt x="2787604" y="1186595"/>
                  <a:pt x="2777854" y="1184715"/>
                </a:cubicBezTo>
                <a:cubicBezTo>
                  <a:pt x="2768104" y="1182835"/>
                  <a:pt x="2759176" y="1181073"/>
                  <a:pt x="2751070" y="1179429"/>
                </a:cubicBezTo>
                <a:cubicBezTo>
                  <a:pt x="2742964" y="1177784"/>
                  <a:pt x="2736444" y="1175728"/>
                  <a:pt x="2731510" y="1173261"/>
                </a:cubicBezTo>
                <a:cubicBezTo>
                  <a:pt x="2726576" y="1170794"/>
                  <a:pt x="2724109" y="1167446"/>
                  <a:pt x="2724109" y="1163217"/>
                </a:cubicBezTo>
                <a:cubicBezTo>
                  <a:pt x="2724109" y="1160398"/>
                  <a:pt x="2725108" y="1157813"/>
                  <a:pt x="2727105" y="1155464"/>
                </a:cubicBezTo>
                <a:cubicBezTo>
                  <a:pt x="2729102" y="1153114"/>
                  <a:pt x="2732450" y="1151235"/>
                  <a:pt x="2737149" y="1149825"/>
                </a:cubicBezTo>
                <a:cubicBezTo>
                  <a:pt x="2741848" y="1148415"/>
                  <a:pt x="2748192" y="1147710"/>
                  <a:pt x="2756180" y="1147710"/>
                </a:cubicBezTo>
                <a:cubicBezTo>
                  <a:pt x="2766988" y="1147710"/>
                  <a:pt x="2778089" y="1149238"/>
                  <a:pt x="2789484" y="1152292"/>
                </a:cubicBezTo>
                <a:cubicBezTo>
                  <a:pt x="2800879" y="1155346"/>
                  <a:pt x="2812685" y="1159928"/>
                  <a:pt x="2824903" y="1166036"/>
                </a:cubicBezTo>
                <a:lnTo>
                  <a:pt x="2849925" y="1105772"/>
                </a:lnTo>
                <a:cubicBezTo>
                  <a:pt x="2837003" y="1098488"/>
                  <a:pt x="2822436" y="1093085"/>
                  <a:pt x="2806224" y="1089560"/>
                </a:cubicBezTo>
                <a:cubicBezTo>
                  <a:pt x="2790013" y="1086036"/>
                  <a:pt x="2773566" y="1084274"/>
                  <a:pt x="2756885" y="1084274"/>
                </a:cubicBezTo>
                <a:close/>
                <a:moveTo>
                  <a:pt x="2268967" y="1084274"/>
                </a:moveTo>
                <a:cubicBezTo>
                  <a:pt x="2248526" y="1084274"/>
                  <a:pt x="2229789" y="1087387"/>
                  <a:pt x="2212755" y="1093613"/>
                </a:cubicBezTo>
                <a:cubicBezTo>
                  <a:pt x="2195721" y="1099839"/>
                  <a:pt x="2180978" y="1108709"/>
                  <a:pt x="2168526" y="1120221"/>
                </a:cubicBezTo>
                <a:cubicBezTo>
                  <a:pt x="2156073" y="1131734"/>
                  <a:pt x="2146440" y="1145361"/>
                  <a:pt x="2139627" y="1161103"/>
                </a:cubicBezTo>
                <a:cubicBezTo>
                  <a:pt x="2132813" y="1176844"/>
                  <a:pt x="2129406" y="1194230"/>
                  <a:pt x="2129406" y="1213261"/>
                </a:cubicBezTo>
                <a:cubicBezTo>
                  <a:pt x="2129406" y="1232292"/>
                  <a:pt x="2132813" y="1249679"/>
                  <a:pt x="2139627" y="1265420"/>
                </a:cubicBezTo>
                <a:cubicBezTo>
                  <a:pt x="2146440" y="1281162"/>
                  <a:pt x="2156015" y="1294789"/>
                  <a:pt x="2168349" y="1306302"/>
                </a:cubicBezTo>
                <a:cubicBezTo>
                  <a:pt x="2180684" y="1317814"/>
                  <a:pt x="2195251" y="1326684"/>
                  <a:pt x="2212050" y="1332910"/>
                </a:cubicBezTo>
                <a:cubicBezTo>
                  <a:pt x="2228849" y="1339136"/>
                  <a:pt x="2247234" y="1342249"/>
                  <a:pt x="2267205" y="1342249"/>
                </a:cubicBezTo>
                <a:cubicBezTo>
                  <a:pt x="2285296" y="1342249"/>
                  <a:pt x="2303974" y="1339547"/>
                  <a:pt x="2323240" y="1334143"/>
                </a:cubicBezTo>
                <a:cubicBezTo>
                  <a:pt x="2342506" y="1328739"/>
                  <a:pt x="2359657" y="1320986"/>
                  <a:pt x="2374694" y="1310883"/>
                </a:cubicBezTo>
                <a:lnTo>
                  <a:pt x="2374694" y="1206565"/>
                </a:lnTo>
                <a:lnTo>
                  <a:pt x="2302447" y="1206565"/>
                </a:lnTo>
                <a:lnTo>
                  <a:pt x="2302447" y="1268858"/>
                </a:lnTo>
                <a:lnTo>
                  <a:pt x="2299628" y="1270178"/>
                </a:lnTo>
                <a:cubicBezTo>
                  <a:pt x="2290700" y="1273350"/>
                  <a:pt x="2281537" y="1274936"/>
                  <a:pt x="2272139" y="1274936"/>
                </a:cubicBezTo>
                <a:cubicBezTo>
                  <a:pt x="2263210" y="1274936"/>
                  <a:pt x="2255163" y="1273467"/>
                  <a:pt x="2247997" y="1270530"/>
                </a:cubicBezTo>
                <a:cubicBezTo>
                  <a:pt x="2240831" y="1267594"/>
                  <a:pt x="2234664" y="1263423"/>
                  <a:pt x="2229495" y="1258019"/>
                </a:cubicBezTo>
                <a:cubicBezTo>
                  <a:pt x="2224326" y="1252616"/>
                  <a:pt x="2220332" y="1246096"/>
                  <a:pt x="2217513" y="1238460"/>
                </a:cubicBezTo>
                <a:cubicBezTo>
                  <a:pt x="2214693" y="1230824"/>
                  <a:pt x="2213284" y="1222424"/>
                  <a:pt x="2213284" y="1213261"/>
                </a:cubicBezTo>
                <a:cubicBezTo>
                  <a:pt x="2213284" y="1203628"/>
                  <a:pt x="2214693" y="1195053"/>
                  <a:pt x="2217513" y="1187534"/>
                </a:cubicBezTo>
                <a:cubicBezTo>
                  <a:pt x="2220332" y="1180016"/>
                  <a:pt x="2224326" y="1173555"/>
                  <a:pt x="2229495" y="1168151"/>
                </a:cubicBezTo>
                <a:cubicBezTo>
                  <a:pt x="2234664" y="1162747"/>
                  <a:pt x="2240949" y="1158636"/>
                  <a:pt x="2248350" y="1155816"/>
                </a:cubicBezTo>
                <a:cubicBezTo>
                  <a:pt x="2255751" y="1152997"/>
                  <a:pt x="2264033" y="1151587"/>
                  <a:pt x="2273196" y="1151587"/>
                </a:cubicBezTo>
                <a:cubicBezTo>
                  <a:pt x="2284238" y="1151587"/>
                  <a:pt x="2294283" y="1153878"/>
                  <a:pt x="2303328" y="1158459"/>
                </a:cubicBezTo>
                <a:cubicBezTo>
                  <a:pt x="2312374" y="1163041"/>
                  <a:pt x="2320773" y="1169796"/>
                  <a:pt x="2328527" y="1178724"/>
                </a:cubicBezTo>
                <a:lnTo>
                  <a:pt x="2381743" y="1131851"/>
                </a:lnTo>
                <a:cubicBezTo>
                  <a:pt x="2369290" y="1116579"/>
                  <a:pt x="2353490" y="1104832"/>
                  <a:pt x="2334342" y="1096609"/>
                </a:cubicBezTo>
                <a:cubicBezTo>
                  <a:pt x="2315193" y="1088386"/>
                  <a:pt x="2293401" y="1084274"/>
                  <a:pt x="2268967" y="1084274"/>
                </a:cubicBezTo>
                <a:close/>
                <a:moveTo>
                  <a:pt x="485677" y="1084274"/>
                </a:moveTo>
                <a:cubicBezTo>
                  <a:pt x="465942" y="1084274"/>
                  <a:pt x="447674" y="1087387"/>
                  <a:pt x="430875" y="1093613"/>
                </a:cubicBezTo>
                <a:cubicBezTo>
                  <a:pt x="414076" y="1099839"/>
                  <a:pt x="399509" y="1108709"/>
                  <a:pt x="387174" y="1120221"/>
                </a:cubicBezTo>
                <a:cubicBezTo>
                  <a:pt x="374840" y="1131734"/>
                  <a:pt x="365265" y="1145361"/>
                  <a:pt x="358452" y="1161103"/>
                </a:cubicBezTo>
                <a:cubicBezTo>
                  <a:pt x="351638" y="1176844"/>
                  <a:pt x="348232" y="1194230"/>
                  <a:pt x="348232" y="1213261"/>
                </a:cubicBezTo>
                <a:cubicBezTo>
                  <a:pt x="348232" y="1232292"/>
                  <a:pt x="351638" y="1249679"/>
                  <a:pt x="358452" y="1265420"/>
                </a:cubicBezTo>
                <a:cubicBezTo>
                  <a:pt x="365265" y="1281162"/>
                  <a:pt x="374840" y="1294789"/>
                  <a:pt x="387174" y="1306302"/>
                </a:cubicBezTo>
                <a:cubicBezTo>
                  <a:pt x="399509" y="1317814"/>
                  <a:pt x="414076" y="1326684"/>
                  <a:pt x="430875" y="1332910"/>
                </a:cubicBezTo>
                <a:cubicBezTo>
                  <a:pt x="447674" y="1339136"/>
                  <a:pt x="465942" y="1342249"/>
                  <a:pt x="485677" y="1342249"/>
                </a:cubicBezTo>
                <a:cubicBezTo>
                  <a:pt x="509877" y="1342249"/>
                  <a:pt x="531316" y="1337961"/>
                  <a:pt x="549995" y="1329385"/>
                </a:cubicBezTo>
                <a:cubicBezTo>
                  <a:pt x="568673" y="1320810"/>
                  <a:pt x="584121" y="1308651"/>
                  <a:pt x="596339" y="1292909"/>
                </a:cubicBezTo>
                <a:lnTo>
                  <a:pt x="543828" y="1246037"/>
                </a:lnTo>
                <a:cubicBezTo>
                  <a:pt x="536544" y="1255200"/>
                  <a:pt x="528497" y="1262307"/>
                  <a:pt x="519686" y="1267359"/>
                </a:cubicBezTo>
                <a:cubicBezTo>
                  <a:pt x="510876" y="1272410"/>
                  <a:pt x="500949" y="1274936"/>
                  <a:pt x="489906" y="1274936"/>
                </a:cubicBezTo>
                <a:cubicBezTo>
                  <a:pt x="481213" y="1274936"/>
                  <a:pt x="473342" y="1273526"/>
                  <a:pt x="466294" y="1270707"/>
                </a:cubicBezTo>
                <a:cubicBezTo>
                  <a:pt x="459245" y="1267887"/>
                  <a:pt x="453196" y="1263776"/>
                  <a:pt x="448144" y="1258372"/>
                </a:cubicBezTo>
                <a:cubicBezTo>
                  <a:pt x="443093" y="1252968"/>
                  <a:pt x="439157" y="1246448"/>
                  <a:pt x="436338" y="1238812"/>
                </a:cubicBezTo>
                <a:cubicBezTo>
                  <a:pt x="433518" y="1231176"/>
                  <a:pt x="432109" y="1222659"/>
                  <a:pt x="432109" y="1213261"/>
                </a:cubicBezTo>
                <a:cubicBezTo>
                  <a:pt x="432109" y="1203863"/>
                  <a:pt x="433518" y="1195347"/>
                  <a:pt x="436338" y="1187711"/>
                </a:cubicBezTo>
                <a:cubicBezTo>
                  <a:pt x="439157" y="1180075"/>
                  <a:pt x="443093" y="1173555"/>
                  <a:pt x="448144" y="1168151"/>
                </a:cubicBezTo>
                <a:cubicBezTo>
                  <a:pt x="453196" y="1162747"/>
                  <a:pt x="459245" y="1158636"/>
                  <a:pt x="466294" y="1155816"/>
                </a:cubicBezTo>
                <a:cubicBezTo>
                  <a:pt x="473342" y="1152997"/>
                  <a:pt x="481213" y="1151587"/>
                  <a:pt x="489906" y="1151587"/>
                </a:cubicBezTo>
                <a:cubicBezTo>
                  <a:pt x="500949" y="1151587"/>
                  <a:pt x="510876" y="1154113"/>
                  <a:pt x="519686" y="1159164"/>
                </a:cubicBezTo>
                <a:cubicBezTo>
                  <a:pt x="528497" y="1164216"/>
                  <a:pt x="536544" y="1171323"/>
                  <a:pt x="543828" y="1180486"/>
                </a:cubicBezTo>
                <a:lnTo>
                  <a:pt x="596339" y="1133613"/>
                </a:lnTo>
                <a:cubicBezTo>
                  <a:pt x="584121" y="1117637"/>
                  <a:pt x="568673" y="1105419"/>
                  <a:pt x="549995" y="1096961"/>
                </a:cubicBezTo>
                <a:cubicBezTo>
                  <a:pt x="531316" y="1088503"/>
                  <a:pt x="509877" y="1084274"/>
                  <a:pt x="485677" y="1084274"/>
                </a:cubicBezTo>
                <a:close/>
                <a:moveTo>
                  <a:pt x="0" y="0"/>
                </a:moveTo>
                <a:lnTo>
                  <a:pt x="1966536" y="0"/>
                </a:lnTo>
                <a:lnTo>
                  <a:pt x="4103077" y="1714500"/>
                </a:lnTo>
                <a:lnTo>
                  <a:pt x="1966536" y="3429000"/>
                </a:lnTo>
                <a:lnTo>
                  <a:pt x="1961868" y="3429000"/>
                </a:lnTo>
                <a:lnTo>
                  <a:pt x="0" y="5003332"/>
                </a:lnTo>
                <a:lnTo>
                  <a:pt x="0" y="18083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9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6F03993-394A-4D0E-BE86-78113D10C82A}"/>
              </a:ext>
            </a:extLst>
          </p:cNvPr>
          <p:cNvSpPr/>
          <p:nvPr/>
        </p:nvSpPr>
        <p:spPr>
          <a:xfrm>
            <a:off x="740278" y="4312213"/>
            <a:ext cx="5288116" cy="2406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63E7E-4E8F-4F24-F071-277DFDE2BA50}"/>
              </a:ext>
            </a:extLst>
          </p:cNvPr>
          <p:cNvSpPr/>
          <p:nvPr/>
        </p:nvSpPr>
        <p:spPr>
          <a:xfrm>
            <a:off x="886408" y="940318"/>
            <a:ext cx="5288116" cy="2406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525ED1-1B51-609A-AFA7-01250A5AA2A6}"/>
              </a:ext>
            </a:extLst>
          </p:cNvPr>
          <p:cNvSpPr/>
          <p:nvPr/>
        </p:nvSpPr>
        <p:spPr>
          <a:xfrm>
            <a:off x="1213983" y="366928"/>
            <a:ext cx="4803495" cy="706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3DE52-8DBC-BFEE-6CFB-E85D62CBE3DB}"/>
              </a:ext>
            </a:extLst>
          </p:cNvPr>
          <p:cNvSpPr txBox="1"/>
          <p:nvPr/>
        </p:nvSpPr>
        <p:spPr>
          <a:xfrm>
            <a:off x="1405828" y="581622"/>
            <a:ext cx="513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Climate change and ocean acidification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91E7A-EBFF-5E4D-1BD0-37EB37F20A1B}"/>
              </a:ext>
            </a:extLst>
          </p:cNvPr>
          <p:cNvSpPr/>
          <p:nvPr/>
        </p:nvSpPr>
        <p:spPr>
          <a:xfrm>
            <a:off x="110496" y="105853"/>
            <a:ext cx="1284790" cy="1284790"/>
          </a:xfrm>
          <a:custGeom>
            <a:avLst/>
            <a:gdLst/>
            <a:ahLst/>
            <a:cxnLst/>
            <a:rect l="l" t="t" r="r" b="b"/>
            <a:pathLst>
              <a:path w="1284790" h="1284790">
                <a:moveTo>
                  <a:pt x="783094" y="696253"/>
                </a:moveTo>
                <a:cubicBezTo>
                  <a:pt x="767804" y="696253"/>
                  <a:pt x="754970" y="701032"/>
                  <a:pt x="744594" y="710589"/>
                </a:cubicBezTo>
                <a:cubicBezTo>
                  <a:pt x="734218" y="720145"/>
                  <a:pt x="729031" y="732842"/>
                  <a:pt x="729031" y="748679"/>
                </a:cubicBezTo>
                <a:cubicBezTo>
                  <a:pt x="729031" y="764243"/>
                  <a:pt x="734218" y="777008"/>
                  <a:pt x="744594" y="786974"/>
                </a:cubicBezTo>
                <a:cubicBezTo>
                  <a:pt x="754970" y="796941"/>
                  <a:pt x="767804" y="801924"/>
                  <a:pt x="783094" y="801924"/>
                </a:cubicBezTo>
                <a:cubicBezTo>
                  <a:pt x="798385" y="801924"/>
                  <a:pt x="811219" y="796941"/>
                  <a:pt x="821595" y="786974"/>
                </a:cubicBezTo>
                <a:cubicBezTo>
                  <a:pt x="831970" y="777008"/>
                  <a:pt x="837158" y="764243"/>
                  <a:pt x="837158" y="748679"/>
                </a:cubicBezTo>
                <a:cubicBezTo>
                  <a:pt x="837158" y="732842"/>
                  <a:pt x="831970" y="720145"/>
                  <a:pt x="821595" y="710589"/>
                </a:cubicBezTo>
                <a:cubicBezTo>
                  <a:pt x="811219" y="701032"/>
                  <a:pt x="798385" y="696253"/>
                  <a:pt x="783094" y="696253"/>
                </a:cubicBezTo>
                <a:close/>
                <a:moveTo>
                  <a:pt x="485476" y="511126"/>
                </a:moveTo>
                <a:lnTo>
                  <a:pt x="485476" y="584030"/>
                </a:lnTo>
                <a:lnTo>
                  <a:pt x="587988" y="584030"/>
                </a:lnTo>
                <a:lnTo>
                  <a:pt x="545684" y="627035"/>
                </a:lnTo>
                <a:lnTo>
                  <a:pt x="545684" y="686424"/>
                </a:lnTo>
                <a:lnTo>
                  <a:pt x="583774" y="686424"/>
                </a:lnTo>
                <a:cubicBezTo>
                  <a:pt x="596062" y="686424"/>
                  <a:pt x="604799" y="688130"/>
                  <a:pt x="609987" y="691543"/>
                </a:cubicBezTo>
                <a:cubicBezTo>
                  <a:pt x="615175" y="694956"/>
                  <a:pt x="617769" y="699803"/>
                  <a:pt x="617769" y="706083"/>
                </a:cubicBezTo>
                <a:cubicBezTo>
                  <a:pt x="617769" y="713456"/>
                  <a:pt x="614288" y="718985"/>
                  <a:pt x="607325" y="722671"/>
                </a:cubicBezTo>
                <a:cubicBezTo>
                  <a:pt x="600362" y="726357"/>
                  <a:pt x="591420" y="728200"/>
                  <a:pt x="580498" y="728200"/>
                </a:cubicBezTo>
                <a:cubicBezTo>
                  <a:pt x="568483" y="728200"/>
                  <a:pt x="555718" y="726494"/>
                  <a:pt x="542202" y="723081"/>
                </a:cubicBezTo>
                <a:cubicBezTo>
                  <a:pt x="528686" y="719667"/>
                  <a:pt x="515785" y="714411"/>
                  <a:pt x="503498" y="707312"/>
                </a:cubicBezTo>
                <a:lnTo>
                  <a:pt x="470732" y="778578"/>
                </a:lnTo>
                <a:cubicBezTo>
                  <a:pt x="486022" y="787043"/>
                  <a:pt x="503771" y="793459"/>
                  <a:pt x="523976" y="797828"/>
                </a:cubicBezTo>
                <a:cubicBezTo>
                  <a:pt x="544182" y="802197"/>
                  <a:pt x="564115" y="804381"/>
                  <a:pt x="583774" y="804381"/>
                </a:cubicBezTo>
                <a:cubicBezTo>
                  <a:pt x="614356" y="804381"/>
                  <a:pt x="639272" y="799603"/>
                  <a:pt x="658522" y="790046"/>
                </a:cubicBezTo>
                <a:cubicBezTo>
                  <a:pt x="677772" y="780489"/>
                  <a:pt x="691970" y="768202"/>
                  <a:pt x="701118" y="753184"/>
                </a:cubicBezTo>
                <a:cubicBezTo>
                  <a:pt x="710265" y="738167"/>
                  <a:pt x="714838" y="722466"/>
                  <a:pt x="714838" y="706083"/>
                </a:cubicBezTo>
                <a:cubicBezTo>
                  <a:pt x="714838" y="680690"/>
                  <a:pt x="705418" y="659938"/>
                  <a:pt x="686578" y="643828"/>
                </a:cubicBezTo>
                <a:cubicBezTo>
                  <a:pt x="677157" y="635773"/>
                  <a:pt x="665587" y="629732"/>
                  <a:pt x="651866" y="625704"/>
                </a:cubicBezTo>
                <a:lnTo>
                  <a:pt x="646135" y="624534"/>
                </a:lnTo>
                <a:lnTo>
                  <a:pt x="699274" y="570514"/>
                </a:lnTo>
                <a:lnTo>
                  <a:pt x="699274" y="511126"/>
                </a:lnTo>
                <a:close/>
                <a:moveTo>
                  <a:pt x="642395" y="0"/>
                </a:moveTo>
                <a:cubicBezTo>
                  <a:pt x="997180" y="0"/>
                  <a:pt x="1284790" y="287610"/>
                  <a:pt x="1284790" y="642395"/>
                </a:cubicBezTo>
                <a:cubicBezTo>
                  <a:pt x="1284790" y="997180"/>
                  <a:pt x="997180" y="1284790"/>
                  <a:pt x="642395" y="1284790"/>
                </a:cubicBezTo>
                <a:cubicBezTo>
                  <a:pt x="287610" y="1284790"/>
                  <a:pt x="0" y="997180"/>
                  <a:pt x="0" y="642395"/>
                </a:cubicBezTo>
                <a:cubicBezTo>
                  <a:pt x="0" y="287610"/>
                  <a:pt x="287610" y="0"/>
                  <a:pt x="6423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730947AC-D7BF-40CE-BC64-5A749305C17D}"/>
              </a:ext>
            </a:extLst>
          </p:cNvPr>
          <p:cNvSpPr/>
          <p:nvPr/>
        </p:nvSpPr>
        <p:spPr>
          <a:xfrm>
            <a:off x="1634414" y="1316619"/>
            <a:ext cx="2750344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Rising Temperatures</a:t>
            </a:r>
            <a:endParaRPr lang="en-US" sz="210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4284B692-1A5E-2F68-F606-EDE135A9E450}"/>
              </a:ext>
            </a:extLst>
          </p:cNvPr>
          <p:cNvSpPr/>
          <p:nvPr/>
        </p:nvSpPr>
        <p:spPr>
          <a:xfrm>
            <a:off x="1663035" y="1597280"/>
            <a:ext cx="6859786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4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Sea temperatures are increasing, altering fish habitats.</a:t>
            </a:r>
            <a:endParaRPr lang="en-US" sz="1400" dirty="0"/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6CD047AC-176F-1A7D-8812-2AEF8AB5C876}"/>
              </a:ext>
            </a:extLst>
          </p:cNvPr>
          <p:cNvSpPr/>
          <p:nvPr/>
        </p:nvSpPr>
        <p:spPr>
          <a:xfrm>
            <a:off x="1651310" y="2734021"/>
            <a:ext cx="2719507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Ocean Acidification</a:t>
            </a:r>
            <a:endParaRPr lang="en-US" sz="2100" dirty="0"/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1066C777-F483-3145-913C-F8EDCE3F8618}"/>
              </a:ext>
            </a:extLst>
          </p:cNvPr>
          <p:cNvSpPr/>
          <p:nvPr/>
        </p:nvSpPr>
        <p:spPr>
          <a:xfrm>
            <a:off x="1663035" y="2243159"/>
            <a:ext cx="6859786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4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Oceans are becoming more acidic, harming marine life.</a:t>
            </a:r>
            <a:endParaRPr lang="en-US" sz="1400" dirty="0"/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098FEFBA-2140-97CE-7E1F-7D31AF8A1208}"/>
              </a:ext>
            </a:extLst>
          </p:cNvPr>
          <p:cNvSpPr/>
          <p:nvPr/>
        </p:nvSpPr>
        <p:spPr>
          <a:xfrm>
            <a:off x="1634414" y="2066474"/>
            <a:ext cx="2719507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Altered Currents</a:t>
            </a:r>
            <a:endParaRPr lang="en-US" sz="2100" dirty="0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E3192570-BBFE-9E6D-D7ED-79442D173E17}"/>
              </a:ext>
            </a:extLst>
          </p:cNvPr>
          <p:cNvSpPr/>
          <p:nvPr/>
        </p:nvSpPr>
        <p:spPr>
          <a:xfrm>
            <a:off x="1663035" y="2941588"/>
            <a:ext cx="6859786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200" dirty="0"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Ocean currents are changing, impacting fish migration patterns.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4E0B76-245F-6BF5-B667-80557DF46F5D}"/>
              </a:ext>
            </a:extLst>
          </p:cNvPr>
          <p:cNvSpPr/>
          <p:nvPr/>
        </p:nvSpPr>
        <p:spPr>
          <a:xfrm>
            <a:off x="6383996" y="2575193"/>
            <a:ext cx="5393803" cy="2406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Thermometer with solid fill">
            <a:extLst>
              <a:ext uri="{FF2B5EF4-FFF2-40B4-BE49-F238E27FC236}">
                <a16:creationId xmlns:a16="http://schemas.microsoft.com/office/drawing/2014/main" id="{B808A322-8B65-A54A-0298-EF99CCBA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5" y="1352425"/>
            <a:ext cx="552739" cy="552739"/>
          </a:xfrm>
          <a:prstGeom prst="rect">
            <a:avLst/>
          </a:prstGeom>
        </p:spPr>
      </p:pic>
      <p:pic>
        <p:nvPicPr>
          <p:cNvPr id="29" name="Graphic 28" descr="Compass with solid fill">
            <a:extLst>
              <a:ext uri="{FF2B5EF4-FFF2-40B4-BE49-F238E27FC236}">
                <a16:creationId xmlns:a16="http://schemas.microsoft.com/office/drawing/2014/main" id="{FD62C55D-1180-9C13-8A24-D4BDD6109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186" y="2067000"/>
            <a:ext cx="539124" cy="539124"/>
          </a:xfrm>
          <a:prstGeom prst="rect">
            <a:avLst/>
          </a:prstGeom>
        </p:spPr>
      </p:pic>
      <p:pic>
        <p:nvPicPr>
          <p:cNvPr id="31" name="Graphic 30" descr="Magnifying glass with solid fill">
            <a:extLst>
              <a:ext uri="{FF2B5EF4-FFF2-40B4-BE49-F238E27FC236}">
                <a16:creationId xmlns:a16="http://schemas.microsoft.com/office/drawing/2014/main" id="{0263794C-5C29-BF7E-2CF0-1C7817EBC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536" y="2673839"/>
            <a:ext cx="535499" cy="53549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D72280-5427-65ED-FA61-975348B50C55}"/>
              </a:ext>
            </a:extLst>
          </p:cNvPr>
          <p:cNvSpPr/>
          <p:nvPr/>
        </p:nvSpPr>
        <p:spPr>
          <a:xfrm>
            <a:off x="6454684" y="2053369"/>
            <a:ext cx="4803495" cy="706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431BE0F-05D7-85B5-352A-EB8ED473784D}"/>
              </a:ext>
            </a:extLst>
          </p:cNvPr>
          <p:cNvSpPr/>
          <p:nvPr/>
        </p:nvSpPr>
        <p:spPr>
          <a:xfrm>
            <a:off x="10907210" y="1764002"/>
            <a:ext cx="1284790" cy="1284790"/>
          </a:xfrm>
          <a:custGeom>
            <a:avLst/>
            <a:gdLst/>
            <a:ahLst/>
            <a:cxnLst/>
            <a:rect l="l" t="t" r="r" b="b"/>
            <a:pathLst>
              <a:path w="1284790" h="1284790">
                <a:moveTo>
                  <a:pt x="777803" y="684882"/>
                </a:moveTo>
                <a:cubicBezTo>
                  <a:pt x="764645" y="684882"/>
                  <a:pt x="753603" y="688993"/>
                  <a:pt x="744675" y="697217"/>
                </a:cubicBezTo>
                <a:cubicBezTo>
                  <a:pt x="735747" y="705440"/>
                  <a:pt x="731283" y="716365"/>
                  <a:pt x="731283" y="729992"/>
                </a:cubicBezTo>
                <a:cubicBezTo>
                  <a:pt x="731283" y="743384"/>
                  <a:pt x="735747" y="754368"/>
                  <a:pt x="744675" y="762944"/>
                </a:cubicBezTo>
                <a:cubicBezTo>
                  <a:pt x="753603" y="771520"/>
                  <a:pt x="764645" y="775807"/>
                  <a:pt x="777803" y="775807"/>
                </a:cubicBezTo>
                <a:cubicBezTo>
                  <a:pt x="790960" y="775807"/>
                  <a:pt x="802002" y="771520"/>
                  <a:pt x="810931" y="762944"/>
                </a:cubicBezTo>
                <a:cubicBezTo>
                  <a:pt x="819859" y="754368"/>
                  <a:pt x="824323" y="743384"/>
                  <a:pt x="824323" y="729992"/>
                </a:cubicBezTo>
                <a:cubicBezTo>
                  <a:pt x="824323" y="716365"/>
                  <a:pt x="819859" y="705440"/>
                  <a:pt x="810931" y="697217"/>
                </a:cubicBezTo>
                <a:cubicBezTo>
                  <a:pt x="802002" y="688993"/>
                  <a:pt x="790960" y="684882"/>
                  <a:pt x="777803" y="684882"/>
                </a:cubicBezTo>
                <a:close/>
                <a:moveTo>
                  <a:pt x="579835" y="525586"/>
                </a:moveTo>
                <a:lnTo>
                  <a:pt x="475165" y="677128"/>
                </a:lnTo>
                <a:lnTo>
                  <a:pt x="475165" y="729992"/>
                </a:lnTo>
                <a:lnTo>
                  <a:pt x="603095" y="729992"/>
                </a:lnTo>
                <a:lnTo>
                  <a:pt x="603095" y="772283"/>
                </a:lnTo>
                <a:lnTo>
                  <a:pt x="683800" y="772283"/>
                </a:lnTo>
                <a:lnTo>
                  <a:pt x="683800" y="729992"/>
                </a:lnTo>
                <a:lnTo>
                  <a:pt x="716576" y="729992"/>
                </a:lnTo>
                <a:lnTo>
                  <a:pt x="716576" y="665498"/>
                </a:lnTo>
                <a:lnTo>
                  <a:pt x="683800" y="665498"/>
                </a:lnTo>
                <a:lnTo>
                  <a:pt x="683800" y="627789"/>
                </a:lnTo>
                <a:lnTo>
                  <a:pt x="605562" y="627789"/>
                </a:lnTo>
                <a:lnTo>
                  <a:pt x="605562" y="665498"/>
                </a:lnTo>
                <a:lnTo>
                  <a:pt x="572064" y="665498"/>
                </a:lnTo>
                <a:lnTo>
                  <a:pt x="665122" y="525586"/>
                </a:lnTo>
                <a:close/>
                <a:moveTo>
                  <a:pt x="642395" y="0"/>
                </a:moveTo>
                <a:cubicBezTo>
                  <a:pt x="997180" y="0"/>
                  <a:pt x="1284790" y="287610"/>
                  <a:pt x="1284790" y="642395"/>
                </a:cubicBezTo>
                <a:cubicBezTo>
                  <a:pt x="1284790" y="997180"/>
                  <a:pt x="997180" y="1284790"/>
                  <a:pt x="642395" y="1284790"/>
                </a:cubicBezTo>
                <a:cubicBezTo>
                  <a:pt x="287610" y="1284790"/>
                  <a:pt x="0" y="997180"/>
                  <a:pt x="0" y="642395"/>
                </a:cubicBezTo>
                <a:cubicBezTo>
                  <a:pt x="0" y="287610"/>
                  <a:pt x="287610" y="0"/>
                  <a:pt x="6423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1388D2-D6EC-B2E3-E878-419FC5993EA5}"/>
              </a:ext>
            </a:extLst>
          </p:cNvPr>
          <p:cNvSpPr txBox="1"/>
          <p:nvPr/>
        </p:nvSpPr>
        <p:spPr>
          <a:xfrm>
            <a:off x="5482331" y="2225961"/>
            <a:ext cx="513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Pollution and habitat degradation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DCCDD4-1C7D-C8C7-22C2-27F23EB0DFA7}"/>
              </a:ext>
            </a:extLst>
          </p:cNvPr>
          <p:cNvSpPr txBox="1"/>
          <p:nvPr/>
        </p:nvSpPr>
        <p:spPr>
          <a:xfrm>
            <a:off x="7679738" y="3090297"/>
            <a:ext cx="4070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Coastal development and pollution degrade crucial spawning grounds and vital nursery areas like mangroves threatening marine ecosystems. Destructive fishing practices also damage sea floor habitats. </a:t>
            </a:r>
          </a:p>
        </p:txBody>
      </p:sp>
      <p:pic>
        <p:nvPicPr>
          <p:cNvPr id="51" name="Graphic 50" descr="Tug boat with solid fill">
            <a:extLst>
              <a:ext uri="{FF2B5EF4-FFF2-40B4-BE49-F238E27FC236}">
                <a16:creationId xmlns:a16="http://schemas.microsoft.com/office/drawing/2014/main" id="{93A34865-E9EF-4269-6F1D-28EA8D1BD1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3607" y="3048264"/>
            <a:ext cx="1781962" cy="1781962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83B11B6-CDAF-450A-A3B7-D8DAFC9DA3F4}"/>
              </a:ext>
            </a:extLst>
          </p:cNvPr>
          <p:cNvSpPr/>
          <p:nvPr/>
        </p:nvSpPr>
        <p:spPr>
          <a:xfrm>
            <a:off x="1123260" y="3763829"/>
            <a:ext cx="4803495" cy="706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47C964-0D25-4697-B52A-D12180B230E9}"/>
              </a:ext>
            </a:extLst>
          </p:cNvPr>
          <p:cNvSpPr/>
          <p:nvPr/>
        </p:nvSpPr>
        <p:spPr>
          <a:xfrm>
            <a:off x="73254" y="3500134"/>
            <a:ext cx="1284790" cy="1284790"/>
          </a:xfrm>
          <a:custGeom>
            <a:avLst/>
            <a:gdLst/>
            <a:ahLst/>
            <a:cxnLst/>
            <a:rect l="l" t="t" r="r" b="b"/>
            <a:pathLst>
              <a:path w="1284790" h="1284790">
                <a:moveTo>
                  <a:pt x="759655" y="673197"/>
                </a:moveTo>
                <a:cubicBezTo>
                  <a:pt x="744364" y="673197"/>
                  <a:pt x="731530" y="677976"/>
                  <a:pt x="721155" y="687533"/>
                </a:cubicBezTo>
                <a:cubicBezTo>
                  <a:pt x="710779" y="697089"/>
                  <a:pt x="705591" y="709786"/>
                  <a:pt x="705591" y="725623"/>
                </a:cubicBezTo>
                <a:cubicBezTo>
                  <a:pt x="705591" y="741187"/>
                  <a:pt x="710779" y="753952"/>
                  <a:pt x="721155" y="763918"/>
                </a:cubicBezTo>
                <a:cubicBezTo>
                  <a:pt x="731530" y="773885"/>
                  <a:pt x="744364" y="778868"/>
                  <a:pt x="759655" y="778868"/>
                </a:cubicBezTo>
                <a:cubicBezTo>
                  <a:pt x="774945" y="778868"/>
                  <a:pt x="787779" y="773885"/>
                  <a:pt x="798155" y="763918"/>
                </a:cubicBezTo>
                <a:cubicBezTo>
                  <a:pt x="808530" y="753952"/>
                  <a:pt x="813718" y="741187"/>
                  <a:pt x="813718" y="725623"/>
                </a:cubicBezTo>
                <a:cubicBezTo>
                  <a:pt x="813718" y="709786"/>
                  <a:pt x="808530" y="697089"/>
                  <a:pt x="798155" y="687533"/>
                </a:cubicBezTo>
                <a:cubicBezTo>
                  <a:pt x="787779" y="677976"/>
                  <a:pt x="774945" y="673197"/>
                  <a:pt x="759655" y="673197"/>
                </a:cubicBezTo>
                <a:close/>
                <a:moveTo>
                  <a:pt x="477086" y="488070"/>
                </a:moveTo>
                <a:lnTo>
                  <a:pt x="462751" y="662139"/>
                </a:lnTo>
                <a:lnTo>
                  <a:pt x="545894" y="662139"/>
                </a:lnTo>
                <a:cubicBezTo>
                  <a:pt x="557636" y="662139"/>
                  <a:pt x="566578" y="662958"/>
                  <a:pt x="572722" y="664596"/>
                </a:cubicBezTo>
                <a:cubicBezTo>
                  <a:pt x="578865" y="666235"/>
                  <a:pt x="583166" y="668624"/>
                  <a:pt x="585623" y="671764"/>
                </a:cubicBezTo>
                <a:cubicBezTo>
                  <a:pt x="588081" y="674904"/>
                  <a:pt x="589309" y="678522"/>
                  <a:pt x="589309" y="682618"/>
                </a:cubicBezTo>
                <a:cubicBezTo>
                  <a:pt x="589309" y="689990"/>
                  <a:pt x="585760" y="695588"/>
                  <a:pt x="578660" y="699410"/>
                </a:cubicBezTo>
                <a:cubicBezTo>
                  <a:pt x="571561" y="703233"/>
                  <a:pt x="562550" y="705144"/>
                  <a:pt x="551628" y="705144"/>
                </a:cubicBezTo>
                <a:cubicBezTo>
                  <a:pt x="539614" y="705144"/>
                  <a:pt x="526917" y="703438"/>
                  <a:pt x="513538" y="700025"/>
                </a:cubicBezTo>
                <a:cubicBezTo>
                  <a:pt x="500159" y="696612"/>
                  <a:pt x="487325" y="691355"/>
                  <a:pt x="475038" y="684256"/>
                </a:cubicBezTo>
                <a:lnTo>
                  <a:pt x="442272" y="755522"/>
                </a:lnTo>
                <a:cubicBezTo>
                  <a:pt x="457563" y="763987"/>
                  <a:pt x="475311" y="770403"/>
                  <a:pt x="495517" y="774772"/>
                </a:cubicBezTo>
                <a:cubicBezTo>
                  <a:pt x="515722" y="779141"/>
                  <a:pt x="535655" y="781325"/>
                  <a:pt x="555315" y="781325"/>
                </a:cubicBezTo>
                <a:cubicBezTo>
                  <a:pt x="585896" y="781325"/>
                  <a:pt x="610812" y="776479"/>
                  <a:pt x="630062" y="766785"/>
                </a:cubicBezTo>
                <a:cubicBezTo>
                  <a:pt x="649312" y="757092"/>
                  <a:pt x="663511" y="744532"/>
                  <a:pt x="672658" y="729104"/>
                </a:cubicBezTo>
                <a:cubicBezTo>
                  <a:pt x="681805" y="713677"/>
                  <a:pt x="686379" y="697499"/>
                  <a:pt x="686379" y="680570"/>
                </a:cubicBezTo>
                <a:cubicBezTo>
                  <a:pt x="686379" y="663641"/>
                  <a:pt x="682488" y="648282"/>
                  <a:pt x="674706" y="634493"/>
                </a:cubicBezTo>
                <a:cubicBezTo>
                  <a:pt x="666924" y="620704"/>
                  <a:pt x="654500" y="609713"/>
                  <a:pt x="637435" y="601522"/>
                </a:cubicBezTo>
                <a:cubicBezTo>
                  <a:pt x="620369" y="593330"/>
                  <a:pt x="597637" y="589235"/>
                  <a:pt x="569240" y="589235"/>
                </a:cubicBezTo>
                <a:lnTo>
                  <a:pt x="554424" y="589235"/>
                </a:lnTo>
                <a:lnTo>
                  <a:pt x="556614" y="560974"/>
                </a:lnTo>
                <a:lnTo>
                  <a:pt x="667538" y="560974"/>
                </a:lnTo>
                <a:lnTo>
                  <a:pt x="667538" y="488070"/>
                </a:lnTo>
                <a:close/>
                <a:moveTo>
                  <a:pt x="642395" y="0"/>
                </a:moveTo>
                <a:cubicBezTo>
                  <a:pt x="997180" y="0"/>
                  <a:pt x="1284790" y="287610"/>
                  <a:pt x="1284790" y="642395"/>
                </a:cubicBezTo>
                <a:cubicBezTo>
                  <a:pt x="1284790" y="997180"/>
                  <a:pt x="997180" y="1284790"/>
                  <a:pt x="642395" y="1284790"/>
                </a:cubicBezTo>
                <a:cubicBezTo>
                  <a:pt x="287610" y="1284790"/>
                  <a:pt x="0" y="997180"/>
                  <a:pt x="0" y="642395"/>
                </a:cubicBezTo>
                <a:cubicBezTo>
                  <a:pt x="0" y="287610"/>
                  <a:pt x="287610" y="0"/>
                  <a:pt x="6423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F844CE-E502-48B6-80FF-3E96511CAB24}"/>
              </a:ext>
            </a:extLst>
          </p:cNvPr>
          <p:cNvSpPr txBox="1"/>
          <p:nvPr/>
        </p:nvSpPr>
        <p:spPr>
          <a:xfrm>
            <a:off x="982588" y="4887166"/>
            <a:ext cx="4803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Undermines sustainable management, depleting fish stocks and damaging habitats due to weak enforcement and illicit activities.</a:t>
            </a:r>
          </a:p>
        </p:txBody>
      </p:sp>
    </p:spTree>
    <p:extLst>
      <p:ext uri="{BB962C8B-B14F-4D97-AF65-F5344CB8AC3E}">
        <p14:creationId xmlns:p14="http://schemas.microsoft.com/office/powerpoint/2010/main" val="106534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ppt711.tmp</Template>
  <TotalTime>98</TotalTime>
  <Words>787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Poppins Light</vt:lpstr>
      <vt:lpstr>Roboto Light</vt:lpstr>
      <vt:lpstr>Rockwell Extra Bold</vt:lpstr>
      <vt:lpstr>Times New Roman</vt:lpstr>
      <vt:lpstr>Wingdings</vt:lpstr>
      <vt:lpstr>Office Theme</vt:lpstr>
      <vt:lpstr>PowerPoint Presentation</vt:lpstr>
      <vt:lpstr>PowerPoint Presentation</vt:lpstr>
      <vt:lpstr>Fisheries and Food Security</vt:lpstr>
      <vt:lpstr>PowerPoint Presentation</vt:lpstr>
      <vt:lpstr>PowerPoint Presentation</vt:lpstr>
      <vt:lpstr>Recommendation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EC/2021/039 - UDAYANGA R.D.P.</cp:lastModifiedBy>
  <cp:revision>16</cp:revision>
  <dcterms:created xsi:type="dcterms:W3CDTF">2025-06-10T05:04:56Z</dcterms:created>
  <dcterms:modified xsi:type="dcterms:W3CDTF">2025-06-10T16:04:53Z</dcterms:modified>
</cp:coreProperties>
</file>