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048" y="6209928"/>
            <a:ext cx="7900392" cy="648072"/>
          </a:xfrm>
        </p:spPr>
        <p:txBody>
          <a:bodyPr/>
          <a:lstStyle/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"Bridging the Gap Between Students and Universities Globally"</a:t>
            </a:r>
            <a:endParaRPr lang="en-IN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7868" y="188640"/>
            <a:ext cx="6172200" cy="103026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Experiment no – 6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31640" y="1080236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Legal Procedures for Setting Up the Student-to-University Connecting </a:t>
            </a:r>
            <a:r>
              <a:rPr lang="en-US" dirty="0" smtClean="0"/>
              <a:t>App</a:t>
            </a:r>
            <a:endParaRPr lang="en-US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83968" y="3208445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Name –Prathamesh Prakash Shinde</a:t>
            </a:r>
          </a:p>
          <a:p>
            <a:pPr algn="just"/>
            <a:r>
              <a:rPr lang="en-US" dirty="0" smtClean="0"/>
              <a:t>Roll no – 3041</a:t>
            </a:r>
          </a:p>
          <a:p>
            <a:pPr algn="just"/>
            <a:r>
              <a:rPr lang="en-US" dirty="0" smtClean="0"/>
              <a:t>Class – T.Y. B Tech</a:t>
            </a:r>
          </a:p>
          <a:p>
            <a:pPr algn="just"/>
            <a:r>
              <a:rPr lang="en-US" dirty="0" smtClean="0"/>
              <a:t>Batch – T3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30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Following Financial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8655" y="1620982"/>
            <a:ext cx="8229600" cy="4873752"/>
          </a:xfrm>
        </p:spPr>
        <p:txBody>
          <a:bodyPr/>
          <a:lstStyle/>
          <a:p>
            <a:pPr algn="just"/>
            <a:r>
              <a:rPr dirty="0"/>
              <a:t>Managing your finances legally:</a:t>
            </a:r>
          </a:p>
          <a:p>
            <a:pPr algn="just"/>
            <a:r>
              <a:rPr dirty="0"/>
              <a:t>• Open a business bank account to separate personal and business finances.</a:t>
            </a:r>
          </a:p>
          <a:p>
            <a:pPr algn="just"/>
            <a:r>
              <a:rPr dirty="0"/>
              <a:t>• Keep accurate records of all financial transactions for tax purposes and compliance.</a:t>
            </a:r>
          </a:p>
          <a:p>
            <a:pPr algn="just"/>
            <a:r>
              <a:rPr dirty="0"/>
              <a:t>• Ensure that you follow tax regulations, including income tax, VAT/GST, and employment taxes.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3235" y="1579418"/>
            <a:ext cx="8257309" cy="4873752"/>
          </a:xfrm>
        </p:spPr>
        <p:txBody>
          <a:bodyPr/>
          <a:lstStyle/>
          <a:p>
            <a:pPr algn="just"/>
            <a:r>
              <a:rPr dirty="0"/>
              <a:t>How to raise capital for your startup:</a:t>
            </a:r>
          </a:p>
          <a:p>
            <a:pPr algn="just"/>
            <a:r>
              <a:rPr dirty="0"/>
              <a:t>• Decide on how to raise funds: Through investors, </a:t>
            </a:r>
            <a:r>
              <a:rPr dirty="0" err="1"/>
              <a:t>crowdfunding</a:t>
            </a:r>
            <a:r>
              <a:rPr dirty="0"/>
              <a:t>, or loans.</a:t>
            </a:r>
          </a:p>
          <a:p>
            <a:pPr algn="just"/>
            <a:r>
              <a:rPr dirty="0"/>
              <a:t>• If raising investment, create clear agreements that define how much equity investors will receive.</a:t>
            </a:r>
          </a:p>
          <a:p>
            <a:pPr algn="just"/>
            <a:r>
              <a:rPr dirty="0"/>
              <a:t>• Seek advice from financial experts or legal professionals before signing funding agreements.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8655" y="1600200"/>
            <a:ext cx="7467600" cy="4873752"/>
          </a:xfrm>
        </p:spPr>
        <p:txBody>
          <a:bodyPr/>
          <a:lstStyle/>
          <a:p>
            <a:pPr algn="just"/>
            <a:r>
              <a:rPr dirty="0"/>
              <a:t>Setting up your Student-to-University Connecting App requires careful legal steps.</a:t>
            </a:r>
          </a:p>
          <a:p>
            <a:pPr algn="just"/>
            <a:r>
              <a:rPr dirty="0"/>
              <a:t>• Follow the legal procedures to protect your business and ensure compliance.</a:t>
            </a:r>
          </a:p>
          <a:p>
            <a:pPr algn="just"/>
            <a:r>
              <a:rPr dirty="0"/>
              <a:t>• Seek legal advice when needed, and focus on building a secure and trusted platform.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79418"/>
            <a:ext cx="8188036" cy="4873752"/>
          </a:xfrm>
        </p:spPr>
        <p:txBody>
          <a:bodyPr/>
          <a:lstStyle/>
          <a:p>
            <a:pPr algn="just"/>
            <a:r>
              <a:rPr dirty="0"/>
              <a:t>What this presentation is about:</a:t>
            </a:r>
          </a:p>
          <a:p>
            <a:pPr algn="just"/>
            <a:r>
              <a:rPr dirty="0"/>
              <a:t>• Setting up a startup involves several important legal steps.</a:t>
            </a:r>
          </a:p>
          <a:p>
            <a:pPr algn="just"/>
            <a:r>
              <a:rPr dirty="0"/>
              <a:t>• We will go over the key legal requirements to establish your Student-to-University Connecting App, a digital platform that connects students with universities for reviews, 360° views, and comparison.</a:t>
            </a:r>
          </a:p>
          <a:p>
            <a:pPr algn="just"/>
            <a:r>
              <a:rPr dirty="0"/>
              <a:t>• Topics covered: Business structure, registration, app protection, compliance, and financial laws.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a Business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527" y="1600200"/>
            <a:ext cx="8104909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dirty="0"/>
              <a:t>What type of business to set up:</a:t>
            </a:r>
          </a:p>
          <a:p>
            <a:pPr algn="just"/>
            <a:r>
              <a:rPr dirty="0"/>
              <a:t>• Sole Proprietorship: Simple, but no separation between personal and business liabilities. Best for a one-person startup.</a:t>
            </a:r>
          </a:p>
          <a:p>
            <a:pPr algn="just"/>
            <a:r>
              <a:rPr dirty="0"/>
              <a:t>• Partnership: Share responsibilities with co-founders. Ideal if you are starting the business with partners.</a:t>
            </a:r>
          </a:p>
          <a:p>
            <a:pPr algn="just"/>
            <a:r>
              <a:rPr dirty="0"/>
              <a:t>• LLC (Limited Liability Company): Offers personal asset protection, commonly used by tech startups. It limits personal financial risk.</a:t>
            </a:r>
          </a:p>
          <a:p>
            <a:pPr algn="just"/>
            <a:r>
              <a:rPr dirty="0"/>
              <a:t>• Corporation: Provides legal protection, attracts more investors but comes with more regulations and formalities.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Your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1673" y="1600200"/>
            <a:ext cx="8174182" cy="4873752"/>
          </a:xfrm>
        </p:spPr>
        <p:txBody>
          <a:bodyPr/>
          <a:lstStyle/>
          <a:p>
            <a:r>
              <a:rPr dirty="0"/>
              <a:t>Steps to legally register your company:</a:t>
            </a:r>
          </a:p>
          <a:p>
            <a:r>
              <a:rPr dirty="0"/>
              <a:t>• Choose a business name that reflects </a:t>
            </a:r>
            <a:r>
              <a:rPr dirty="0" smtClean="0"/>
              <a:t>our </a:t>
            </a:r>
            <a:r>
              <a:rPr dirty="0"/>
              <a:t>app and check for availability.</a:t>
            </a:r>
          </a:p>
          <a:p>
            <a:r>
              <a:rPr dirty="0"/>
              <a:t>• Register your business with local, state, or national authorities. You'll need to file formation documents.</a:t>
            </a:r>
          </a:p>
          <a:p>
            <a:r>
              <a:rPr dirty="0"/>
              <a:t>• Obtain an Employer Identification Number (EIN) or Tax ID to handle taxes and hiring.</a:t>
            </a:r>
          </a:p>
          <a:p>
            <a:r>
              <a:rPr dirty="0"/>
              <a:t>• Trademark your app name and logo to protect your brand identity, preventing others from copying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Licenses and Permits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508" y="1600200"/>
            <a:ext cx="8243455" cy="4873752"/>
          </a:xfrm>
        </p:spPr>
        <p:txBody>
          <a:bodyPr/>
          <a:lstStyle/>
          <a:p>
            <a:pPr algn="just"/>
            <a:r>
              <a:rPr dirty="0"/>
              <a:t>Ensure you have the necessary permits:</a:t>
            </a:r>
          </a:p>
          <a:p>
            <a:pPr algn="just"/>
            <a:r>
              <a:rPr dirty="0"/>
              <a:t>• Business License: Apply for a business license to legally operate your app.</a:t>
            </a:r>
          </a:p>
          <a:p>
            <a:pPr algn="just"/>
            <a:r>
              <a:rPr dirty="0"/>
              <a:t>• Education Data License: If your app handles educational data, you may need special licenses depending on your region.</a:t>
            </a:r>
          </a:p>
          <a:p>
            <a:pPr algn="just"/>
            <a:r>
              <a:rPr dirty="0"/>
              <a:t>• Cross-border Regulations: If your app operates internationally, comply with the data protection laws of different countries, like GDPR in Europe.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Protecting Your App (Intellectual Property)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188036" cy="4873752"/>
          </a:xfrm>
        </p:spPr>
        <p:txBody>
          <a:bodyPr/>
          <a:lstStyle/>
          <a:p>
            <a:pPr algn="just"/>
            <a:r>
              <a:rPr dirty="0" smtClean="0"/>
              <a:t>Safeguard </a:t>
            </a:r>
            <a:r>
              <a:rPr dirty="0"/>
              <a:t>your innovation and brand:</a:t>
            </a:r>
          </a:p>
          <a:p>
            <a:pPr algn="just"/>
            <a:r>
              <a:rPr dirty="0"/>
              <a:t>• Copyright: Ensure that your app’s code, design, and content are legally protected from being copied.</a:t>
            </a:r>
          </a:p>
          <a:p>
            <a:pPr algn="just"/>
            <a:r>
              <a:rPr dirty="0"/>
              <a:t>• Patent: Consider filing a patent if your app offers a new, innovative technology or process.</a:t>
            </a:r>
          </a:p>
          <a:p>
            <a:pPr algn="just"/>
            <a:r>
              <a:rPr dirty="0"/>
              <a:t>• Trademark: Trademark your app’s name, logo, and unique branding elements to build trust and distinguish your app in the market.</a:t>
            </a:r>
          </a:p>
          <a:p>
            <a:pPr algn="just"/>
            <a:r>
              <a:rPr dirty="0"/>
              <a:t>• Domain Name: Secure a professional domain name for your website early to match your business brand.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Privacy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7091" y="1600200"/>
            <a:ext cx="8174182" cy="4873752"/>
          </a:xfrm>
        </p:spPr>
        <p:txBody>
          <a:bodyPr/>
          <a:lstStyle/>
          <a:p>
            <a:pPr algn="just"/>
            <a:r>
              <a:rPr dirty="0"/>
              <a:t>How to comply with data laws:</a:t>
            </a:r>
          </a:p>
          <a:p>
            <a:pPr algn="just"/>
            <a:r>
              <a:rPr dirty="0"/>
              <a:t>• </a:t>
            </a:r>
            <a:r>
              <a:rPr dirty="0" smtClean="0"/>
              <a:t>our </a:t>
            </a:r>
            <a:r>
              <a:rPr dirty="0"/>
              <a:t>app will likely collect and store student data, so ensure data privacy and protection are top priorities.</a:t>
            </a:r>
          </a:p>
          <a:p>
            <a:pPr algn="just"/>
            <a:r>
              <a:rPr dirty="0"/>
              <a:t>• Follow relevant data protection laws: GDPR (Europe), CCPA (California), and FERPA (education data in the US).</a:t>
            </a:r>
          </a:p>
          <a:p>
            <a:pPr algn="just"/>
            <a:r>
              <a:rPr dirty="0"/>
              <a:t>• Have a clear Privacy Policy for users, explaining how their data is collected, stored, and used. Consider using encryption for sensitive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Employment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174182" cy="4873752"/>
          </a:xfrm>
        </p:spPr>
        <p:txBody>
          <a:bodyPr/>
          <a:lstStyle/>
          <a:p>
            <a:pPr algn="just"/>
            <a:r>
              <a:rPr dirty="0"/>
              <a:t>Hiring and managing staff legally:</a:t>
            </a:r>
          </a:p>
          <a:p>
            <a:pPr algn="just"/>
            <a:r>
              <a:rPr dirty="0"/>
              <a:t>• As your startup grows, you may need to hire employees or freelancers.</a:t>
            </a:r>
          </a:p>
          <a:p>
            <a:pPr algn="just"/>
            <a:r>
              <a:rPr dirty="0"/>
              <a:t>• Make sure employment contracts cover roles, salaries, responsibilities, and confidentiality.</a:t>
            </a:r>
          </a:p>
          <a:p>
            <a:pPr algn="just"/>
            <a:r>
              <a:rPr dirty="0"/>
              <a:t>• Comply with labor laws related to minimum wage, employee benefits, and workplace safety.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Legal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93273"/>
            <a:ext cx="8035636" cy="4873752"/>
          </a:xfrm>
        </p:spPr>
        <p:txBody>
          <a:bodyPr>
            <a:normAutofit/>
          </a:bodyPr>
          <a:lstStyle/>
          <a:p>
            <a:r>
              <a:rPr dirty="0"/>
              <a:t>Ensure all partnerships are legally sound:</a:t>
            </a:r>
          </a:p>
          <a:p>
            <a:r>
              <a:rPr dirty="0"/>
              <a:t>• Co-Founder Agreement: If starting with co-founders, this should outline roles, ownership shares, and decision-making processes.</a:t>
            </a:r>
          </a:p>
          <a:p>
            <a:r>
              <a:rPr dirty="0"/>
              <a:t>• Service Contracts: Create agreements with service providers (like web hosting or marketing) to ensure services are delivered on time.</a:t>
            </a:r>
          </a:p>
          <a:p>
            <a:r>
              <a:rPr dirty="0"/>
              <a:t>• University Partnerships: Formalize partnerships with universities for content or platform integration.</a:t>
            </a:r>
          </a:p>
          <a:p>
            <a:r>
              <a:rPr dirty="0"/>
              <a:t>• User Agreements: Ensure your users agree to terms of service that clarify their rights and responsibilities on your platform.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837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PowerPoint Presentation</vt:lpstr>
      <vt:lpstr>Introduction</vt:lpstr>
      <vt:lpstr>Choosing a Business Structure</vt:lpstr>
      <vt:lpstr>Registering Your Business</vt:lpstr>
      <vt:lpstr>Getting Licenses and Permits</vt:lpstr>
      <vt:lpstr>Protecting Your App (Intellectual Property)</vt:lpstr>
      <vt:lpstr>Data Privacy and Security</vt:lpstr>
      <vt:lpstr>Employment Laws</vt:lpstr>
      <vt:lpstr>Making Legal Contracts</vt:lpstr>
      <vt:lpstr>Following Financial Laws</vt:lpstr>
      <vt:lpstr>Securing Funding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2024-10-13T04:22:11Z</dcterms:modified>
  <cp:category/>
</cp:coreProperties>
</file>