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2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9254F-AE5F-400E-8764-37C6960701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B746DC-90CA-42BE-A260-57005FDBB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93AE5-65B6-4767-BA3B-18251BF0E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9603-F838-479E-84B7-69AC26B23B70}" type="datetimeFigureOut">
              <a:rPr lang="nb-NO" smtClean="0"/>
              <a:t>26.02.2018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856D1-5E38-4B4C-8C49-0DA14BA2E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C4664-0786-481E-A16D-6C917249D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5F83B-9346-49D1-BB07-0A79DC3D1A7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8590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F1926-0EDF-4C60-A06E-A6FC12B08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2BC91F-7ED2-48E9-BDBE-BFBB391D9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66595-3212-417F-863B-C23AF4031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9603-F838-479E-84B7-69AC26B23B70}" type="datetimeFigureOut">
              <a:rPr lang="nb-NO" smtClean="0"/>
              <a:t>26.02.2018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4E44B-8517-4027-B345-4186A892B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B1A62-AB05-426C-9486-F00678D52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5F83B-9346-49D1-BB07-0A79DC3D1A7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95029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6D2F5B-57E6-4645-836C-7A66AE491B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F5F8D6-56AB-4C36-9C48-7B95FB192D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460E3-7B67-4F2B-8FE5-466B2BC2D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9603-F838-479E-84B7-69AC26B23B70}" type="datetimeFigureOut">
              <a:rPr lang="nb-NO" smtClean="0"/>
              <a:t>26.02.2018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19CD1-96C4-4B8F-8536-F451FA9FE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91D14-1124-4C72-B4A0-00B2EE35B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5F83B-9346-49D1-BB07-0A79DC3D1A7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82972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C79A0-55ED-4B95-AB74-800EBC487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E8F42-C260-4519-A297-A43F31CB9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A1EDA-88F2-4195-8237-ACFEEFD7F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9603-F838-479E-84B7-69AC26B23B70}" type="datetimeFigureOut">
              <a:rPr lang="nb-NO" smtClean="0"/>
              <a:t>26.02.2018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8C044-9A1C-4642-894A-BE266AEB8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50C2B-C7D9-4C16-8F5B-2CB169A4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5F83B-9346-49D1-BB07-0A79DC3D1A7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36521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2F52B-12B6-435C-9D2A-B6C39DAE0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9218C-AB36-4E8B-BB31-1E25E797B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B0F8D-E5C0-460B-A824-C71E0E199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9603-F838-479E-84B7-69AC26B23B70}" type="datetimeFigureOut">
              <a:rPr lang="nb-NO" smtClean="0"/>
              <a:t>26.02.2018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0F7B7-5746-47A5-8E5E-837A858CF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F3472-20AD-4973-8F76-67D85F9E3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5F83B-9346-49D1-BB07-0A79DC3D1A7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64529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5594C-29AD-450D-B2F0-C0896FCC3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6F483-4B76-45D3-AC3F-CEAB832166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A2B95-4930-48EC-8CF0-E323C5F9D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1A50E2-CE25-43B5-BE59-B223E0F07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9603-F838-479E-84B7-69AC26B23B70}" type="datetimeFigureOut">
              <a:rPr lang="nb-NO" smtClean="0"/>
              <a:t>26.02.2018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DE36F0-AF7F-43F9-87DE-68A256987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DAF62F-2AB2-4F23-9DAC-26B839CFF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5F83B-9346-49D1-BB07-0A79DC3D1A7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87856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4AA80-D93C-4E4F-AAD7-F0836ED1C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1AE24-A70A-44BF-B8C3-E4C36A9C9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E8B92C-EFD3-473A-B13E-6BA692251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27F099-4871-4053-95D6-F879BD66B5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2BB73E-7CF2-4E4F-8515-D6DCDE826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E5358F-6473-499B-9562-7F0BD53A4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9603-F838-479E-84B7-69AC26B23B70}" type="datetimeFigureOut">
              <a:rPr lang="nb-NO" smtClean="0"/>
              <a:t>26.02.2018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C4E233-AD0C-4D9F-89ED-14BFB96B9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804299-F4AE-4264-A8F7-395B9C9A9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5F83B-9346-49D1-BB07-0A79DC3D1A7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2362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0681E-1FC1-49A9-A13D-F1733BEE7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577CBF-37BA-4513-8F8B-2CF182FAF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9603-F838-479E-84B7-69AC26B23B70}" type="datetimeFigureOut">
              <a:rPr lang="nb-NO" smtClean="0"/>
              <a:t>26.02.2018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765D4B-EB30-4EF0-9EB8-B8657EFF0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B7EAA8-1A92-478D-8FB9-490862539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5F83B-9346-49D1-BB07-0A79DC3D1A7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43579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2681E3-9CAF-4C16-A8D5-BCA8E8FBA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9603-F838-479E-84B7-69AC26B23B70}" type="datetimeFigureOut">
              <a:rPr lang="nb-NO" smtClean="0"/>
              <a:t>26.02.2018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0A3434-8E34-4E2D-98C6-E154913C8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755D4A-707E-4C75-8082-D49D6412C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5F83B-9346-49D1-BB07-0A79DC3D1A7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4307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DF2E2-ECFB-416B-8BAC-97FAF105C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E1727-B780-4E0B-BA85-11F741DE3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D354FF-3717-4334-BB36-D86D42F31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0CBFF3-7990-46D8-A1E2-7CB70EF9D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9603-F838-479E-84B7-69AC26B23B70}" type="datetimeFigureOut">
              <a:rPr lang="nb-NO" smtClean="0"/>
              <a:t>26.02.2018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8B259-B384-48D7-8A70-C46C13941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B72B71-FF20-4456-8D22-5F6DE134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5F83B-9346-49D1-BB07-0A79DC3D1A7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73962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2A8D3-10D3-41D6-BA1E-E6BAA7537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8B26B5-B111-401E-BBDB-C4254427DB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2B2AA2-C4B2-4752-A60B-5D9681D58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328E6-3214-4C15-AE08-0278321F4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9603-F838-479E-84B7-69AC26B23B70}" type="datetimeFigureOut">
              <a:rPr lang="nb-NO" smtClean="0"/>
              <a:t>26.02.2018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D1B50-9F1D-4262-9FD5-A5720D6A9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1948E-D03C-4BB9-A61C-355C1BF03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5F83B-9346-49D1-BB07-0A79DC3D1A7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25768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70E2BB-6173-4DCE-96E9-F19596297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F97B12-18FA-46BE-88AC-599FA9817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6EEE2-3598-4F05-A63E-FD52212256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19603-F838-479E-84B7-69AC26B23B70}" type="datetimeFigureOut">
              <a:rPr lang="nb-NO" smtClean="0"/>
              <a:t>26.02.2018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7DA5F-D89A-49D1-9066-46CAE062CD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BE4E6-66B3-4287-AA8F-BD6869065D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5F83B-9346-49D1-BB07-0A79DC3D1A7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169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E8AE6E2-E48C-4F02-8EE5-50658FC97644}"/>
              </a:ext>
            </a:extLst>
          </p:cNvPr>
          <p:cNvSpPr/>
          <p:nvPr/>
        </p:nvSpPr>
        <p:spPr>
          <a:xfrm>
            <a:off x="4295191" y="2003106"/>
            <a:ext cx="6877634" cy="35559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13E9677-1A68-4F8E-AC74-1EE138F9CF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0267" y="2069084"/>
            <a:ext cx="8047483" cy="3420796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8593629-500F-4796-ABFB-2B8059F64CC3}"/>
              </a:ext>
            </a:extLst>
          </p:cNvPr>
          <p:cNvGrpSpPr/>
          <p:nvPr/>
        </p:nvGrpSpPr>
        <p:grpSpPr>
          <a:xfrm>
            <a:off x="191038" y="2003106"/>
            <a:ext cx="3989853" cy="3693319"/>
            <a:chOff x="314863" y="2003106"/>
            <a:chExt cx="3989853" cy="3693319"/>
          </a:xfrm>
        </p:grpSpPr>
        <p:sp>
          <p:nvSpPr>
            <p:cNvPr id="8" name="Callout: Right Arrow 7">
              <a:extLst>
                <a:ext uri="{FF2B5EF4-FFF2-40B4-BE49-F238E27FC236}">
                  <a16:creationId xmlns:a16="http://schemas.microsoft.com/office/drawing/2014/main" id="{E34534F4-D916-4F6A-8975-73AC7897373D}"/>
                </a:ext>
              </a:extLst>
            </p:cNvPr>
            <p:cNvSpPr/>
            <p:nvPr/>
          </p:nvSpPr>
          <p:spPr>
            <a:xfrm>
              <a:off x="314863" y="2003108"/>
              <a:ext cx="3989853" cy="3555922"/>
            </a:xfrm>
            <a:prstGeom prst="rightArrowCallout">
              <a:avLst>
                <a:gd name="adj1" fmla="val 27398"/>
                <a:gd name="adj2" fmla="val 13699"/>
                <a:gd name="adj3" fmla="val 12000"/>
                <a:gd name="adj4" fmla="val 9041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ü"/>
              </a:pPr>
              <a:endParaRPr lang="nb-NO" dirty="0">
                <a:solidFill>
                  <a:schemeClr val="tx1"/>
                </a:solidFill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7BBDEBD-018C-477B-8F29-A9D55B0D70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547882">
              <a:off x="311625" y="2557995"/>
              <a:ext cx="1843681" cy="86844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912CC70-6EDA-40E6-B616-03FE74948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863" y="3898582"/>
              <a:ext cx="1837203" cy="166044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77261E6-0D2D-4A5E-9907-69DE47DDD20E}"/>
                </a:ext>
              </a:extLst>
            </p:cNvPr>
            <p:cNvSpPr txBox="1"/>
            <p:nvPr/>
          </p:nvSpPr>
          <p:spPr>
            <a:xfrm>
              <a:off x="2152066" y="2003106"/>
              <a:ext cx="1643527" cy="3693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ü"/>
              </a:pPr>
              <a:r>
                <a:rPr lang="en-US" dirty="0"/>
                <a:t>Variants</a:t>
              </a: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ü"/>
              </a:pPr>
              <a:r>
                <a:rPr lang="en-US" dirty="0"/>
                <a:t>Genes</a:t>
              </a: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ü"/>
              </a:pPr>
              <a:r>
                <a:rPr lang="en-US" dirty="0"/>
                <a:t>Proteins</a:t>
              </a: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ü"/>
              </a:pPr>
              <a:r>
                <a:rPr lang="en-US" dirty="0"/>
                <a:t>Peptides</a:t>
              </a: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ü"/>
              </a:pPr>
              <a:r>
                <a:rPr lang="en-US" dirty="0"/>
                <a:t>PTMs</a:t>
              </a: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ü"/>
              </a:pPr>
              <a:r>
                <a:rPr lang="en-US" dirty="0"/>
                <a:t>Proteoforms</a:t>
              </a:r>
              <a:endParaRPr lang="nb-NO" dirty="0"/>
            </a:p>
            <a:p>
              <a:endParaRPr lang="nb-NO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AECCE03-E90A-4D7D-9002-3B183203F421}"/>
              </a:ext>
            </a:extLst>
          </p:cNvPr>
          <p:cNvGrpSpPr/>
          <p:nvPr/>
        </p:nvGrpSpPr>
        <p:grpSpPr>
          <a:xfrm>
            <a:off x="5360615" y="180975"/>
            <a:ext cx="4746785" cy="1679258"/>
            <a:chOff x="4304715" y="323850"/>
            <a:chExt cx="4746785" cy="1679258"/>
          </a:xfrm>
        </p:grpSpPr>
        <p:sp>
          <p:nvSpPr>
            <p:cNvPr id="11" name="Callout: Right Arrow 10">
              <a:extLst>
                <a:ext uri="{FF2B5EF4-FFF2-40B4-BE49-F238E27FC236}">
                  <a16:creationId xmlns:a16="http://schemas.microsoft.com/office/drawing/2014/main" id="{8A87D051-90CF-4983-8E74-DEC27234F7EA}"/>
                </a:ext>
              </a:extLst>
            </p:cNvPr>
            <p:cNvSpPr/>
            <p:nvPr/>
          </p:nvSpPr>
          <p:spPr>
            <a:xfrm rot="5400000">
              <a:off x="5838479" y="-1209914"/>
              <a:ext cx="1679258" cy="4746785"/>
            </a:xfrm>
            <a:prstGeom prst="rightArrowCallout">
              <a:avLst>
                <a:gd name="adj1" fmla="val 27398"/>
                <a:gd name="adj2" fmla="val 13699"/>
                <a:gd name="adj3" fmla="val 9589"/>
                <a:gd name="adj4" fmla="val 9041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ü"/>
              </a:pPr>
              <a:endParaRPr lang="nb-NO" dirty="0">
                <a:solidFill>
                  <a:schemeClr val="tx1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86E24AE-EEE6-42C6-9D43-839FC198C754}"/>
                </a:ext>
              </a:extLst>
            </p:cNvPr>
            <p:cNvSpPr txBox="1"/>
            <p:nvPr/>
          </p:nvSpPr>
          <p:spPr>
            <a:xfrm>
              <a:off x="4410075" y="1262468"/>
              <a:ext cx="1462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dirty="0"/>
                <a:t>Categories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76DBCCA-D6A0-4C17-81A3-C4E7C4FE1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4500" y="570800"/>
              <a:ext cx="2087216" cy="49111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78139F2-18DE-4D3D-84CC-26A7600E549D}"/>
                </a:ext>
              </a:extLst>
            </p:cNvPr>
            <p:cNvSpPr txBox="1"/>
            <p:nvPr/>
          </p:nvSpPr>
          <p:spPr>
            <a:xfrm>
              <a:off x="6019851" y="1262468"/>
              <a:ext cx="13532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dirty="0"/>
                <a:t>Pathways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8BB4CB2-79CF-45C1-BFC4-4FCCE0890099}"/>
                </a:ext>
              </a:extLst>
            </p:cNvPr>
            <p:cNvSpPr txBox="1"/>
            <p:nvPr/>
          </p:nvSpPr>
          <p:spPr>
            <a:xfrm>
              <a:off x="7578716" y="1262468"/>
              <a:ext cx="13812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dirty="0"/>
                <a:t>Reactions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8916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Vaudel</dc:creator>
  <cp:lastModifiedBy>Marc Vaudel</cp:lastModifiedBy>
  <cp:revision>5</cp:revision>
  <dcterms:created xsi:type="dcterms:W3CDTF">2018-02-26T01:46:11Z</dcterms:created>
  <dcterms:modified xsi:type="dcterms:W3CDTF">2018-02-26T19:13:26Z</dcterms:modified>
</cp:coreProperties>
</file>