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4" r:id="rId6"/>
    <p:sldId id="262" r:id="rId7"/>
    <p:sldId id="263" r:id="rId8"/>
    <p:sldId id="256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7D60-3BB2-4D74-A9B3-E22FFA2E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82587-3022-4BC8-86B8-CC459232C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EDCC-5B16-431F-A94C-D7DEDF5F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9D799-4EFD-480D-9706-93F5DE31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D450-170F-4A16-8146-411E4494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97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3873-B53F-4750-9361-E00F2A4C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3BCE0-A4C0-4421-AE79-599600D32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CBEC-AD11-4387-ABCE-4DD7AA22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0043-8265-40C8-A418-E23CAFDA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88E4-C5C1-4B28-9383-9E0E59A6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32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812D5-19D6-4722-A338-924E51975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BF3F7-8DBB-4702-B146-464DFA71A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2C61-ABC2-443D-BDE8-C5F1B44B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0883C-219B-41C5-9061-C5875BA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A844-E1C8-4E66-9AC3-193FE0E2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7447-BCB8-4A25-B173-77EBFFDE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588B-3AFF-40E4-87C3-40E78E79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712E-6EA6-4CD8-B596-2A29FBC9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5A85F-B6A5-4A4B-BE58-958F5931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94D5-251D-4EDD-8E79-5147F6DE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79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5166-4620-4849-990C-5FE4A0A1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525F-12E4-4A8F-9FD2-E81AEA45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99887-F618-44B9-84E9-2A4C0E77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E5B57-06A7-4A5A-AE93-58F909B0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0EBA-402F-408A-9F04-6FAE0006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6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BC8F-3A53-4BB1-A17C-17410C42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B6DC-8C11-4026-8C13-B43F7E30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77F52-7D66-4509-9B8C-19564D34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5A109-F45F-4763-9E26-F26EF6FC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453C-DA74-465B-B88E-B0E15627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A4D6-E92C-4837-866A-2A5BED5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5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41-233A-4C9D-B444-5593AB91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5A9E2-2409-4B4A-B828-9B2698EF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F4A93-F35D-43AA-B555-8BFB5DE81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92472-65EF-48FF-85A1-35B61E544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3A151-5601-4902-8F7A-CFB59F25F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FBE84-9D42-4B60-B3D9-2B6D2B2B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4E602-869B-48A2-AD0E-10EC45EA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6F9DB-BFE6-4FB3-937E-1349E7D9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9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2981-93B3-44CC-A490-6E997AD6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967EF-C91C-456B-853D-601E0B1D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3875A-F938-44D9-B56A-432FDC6A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41605-DBF4-4FAB-91B5-3CCB5DA7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6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D32B3-21DC-4E59-8C88-F0B46A91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E1F7C-2937-421D-9868-45DC3702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DD0C-82BA-442F-B762-D8795EDF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54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8C58-4541-4133-A314-A88AEE15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56F8-DE2D-491F-85D1-E4E76DF9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39542-4D66-459A-808C-6D7F02177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7445C-79ED-4492-A60D-AA2A7CAC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7FF3-778E-48A1-AE4B-3B0AE2C1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D34B-D448-4F11-93CE-52EA3D74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0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509B-8061-41D4-9049-410D3ABF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76F26-4A73-4291-8845-DC1F6615C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BB8B-277D-46A3-A3A7-89A51DB10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5EEC-3AE8-4D54-B210-DBF838D3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D32B-7D3B-4D60-9555-54627BDE394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B4F21-FC75-4F6C-88E8-83625A5B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2C0D2-6615-40AA-B23E-024A40B4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14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F703C-B42F-455A-86C7-652B3D04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B1FD1-6AE0-4463-BE02-102FEE94D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A739-FAAD-48F2-ABBB-E2259618C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1D32B-7D3B-4D60-9555-54627BDE394B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4C99-1123-4A5A-BC96-00363027F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44466-BB64-4533-902E-92C59C5DE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9F82-CC4C-4A07-B520-0B01234C0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1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1FC-3D22-435C-AACE-8848E30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PathwayMatcher v1.4 (user perspective)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3BE8-E2E8-48EE-A6CD-E06284D0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613C46D4-C182-49C8-9EB4-4CCED1DA454E}"/>
              </a:ext>
            </a:extLst>
          </p:cNvPr>
          <p:cNvSpPr/>
          <p:nvPr/>
        </p:nvSpPr>
        <p:spPr>
          <a:xfrm>
            <a:off x="1411708" y="3429000"/>
            <a:ext cx="1363579" cy="81012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Omics Data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FAA41D5-B003-442E-92CD-C295620EDC20}"/>
              </a:ext>
            </a:extLst>
          </p:cNvPr>
          <p:cNvSpPr/>
          <p:nvPr/>
        </p:nvSpPr>
        <p:spPr>
          <a:xfrm>
            <a:off x="3906254" y="3039979"/>
            <a:ext cx="3946358" cy="15822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Matcher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871FF2F-2A2C-4CE1-A8EF-FECCC19CB941}"/>
              </a:ext>
            </a:extLst>
          </p:cNvPr>
          <p:cNvSpPr/>
          <p:nvPr/>
        </p:nvSpPr>
        <p:spPr>
          <a:xfrm>
            <a:off x="8983579" y="3264568"/>
            <a:ext cx="2005263" cy="114107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Reactions and Pathways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C4F03D3-F3DF-474C-8EE7-8635F792A13B}"/>
              </a:ext>
            </a:extLst>
          </p:cNvPr>
          <p:cNvSpPr/>
          <p:nvPr/>
        </p:nvSpPr>
        <p:spPr>
          <a:xfrm>
            <a:off x="3096133" y="364957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536E99-2307-4B03-9029-34710375B76F}"/>
              </a:ext>
            </a:extLst>
          </p:cNvPr>
          <p:cNvSpPr/>
          <p:nvPr/>
        </p:nvSpPr>
        <p:spPr>
          <a:xfrm>
            <a:off x="8237621" y="364957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61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424ED-4A64-44C1-A507-89312F5C2ECA}"/>
              </a:ext>
            </a:extLst>
          </p:cNvPr>
          <p:cNvSpPr/>
          <p:nvPr/>
        </p:nvSpPr>
        <p:spPr>
          <a:xfrm>
            <a:off x="1432255" y="1690688"/>
            <a:ext cx="8162488" cy="4244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PathwayMatcher </a:t>
            </a:r>
            <a:r>
              <a:rPr lang="en-US"/>
              <a:t>(System)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C2155-B906-4464-951A-97F01B86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PathwayMatcher module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68066-FF59-4892-9273-5EA0FA7B3219}"/>
              </a:ext>
            </a:extLst>
          </p:cNvPr>
          <p:cNvSpPr/>
          <p:nvPr/>
        </p:nvSpPr>
        <p:spPr>
          <a:xfrm>
            <a:off x="2040299" y="3582829"/>
            <a:ext cx="1242647" cy="6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48319F-9072-484E-8A93-14A55C067EC1}"/>
              </a:ext>
            </a:extLst>
          </p:cNvPr>
          <p:cNvSpPr/>
          <p:nvPr/>
        </p:nvSpPr>
        <p:spPr>
          <a:xfrm>
            <a:off x="4581783" y="2563904"/>
            <a:ext cx="1242647" cy="6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8FFCE5-0BC6-42F5-B022-8718F89C7E56}"/>
              </a:ext>
            </a:extLst>
          </p:cNvPr>
          <p:cNvSpPr/>
          <p:nvPr/>
        </p:nvSpPr>
        <p:spPr>
          <a:xfrm>
            <a:off x="4581783" y="4657716"/>
            <a:ext cx="1242647" cy="6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C8AAB2-787C-4B56-8290-33912598B8C6}"/>
              </a:ext>
            </a:extLst>
          </p:cNvPr>
          <p:cNvSpPr/>
          <p:nvPr/>
        </p:nvSpPr>
        <p:spPr>
          <a:xfrm>
            <a:off x="7152838" y="3582828"/>
            <a:ext cx="1794608" cy="6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PathwayMatcher</a:t>
            </a:r>
          </a:p>
          <a:p>
            <a:pPr algn="ctr"/>
            <a:r>
              <a:rPr lang="en-US" dirty="0"/>
              <a:t>(Module)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F2DCDB-C9B7-45AC-8AF9-31F98936CD2B}"/>
              </a:ext>
            </a:extLst>
          </p:cNvPr>
          <p:cNvSpPr txBox="1"/>
          <p:nvPr/>
        </p:nvSpPr>
        <p:spPr>
          <a:xfrm>
            <a:off x="1637646" y="3152100"/>
            <a:ext cx="225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Gather reference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79CF9-A538-4C91-A97F-99DFD17534E3}"/>
              </a:ext>
            </a:extLst>
          </p:cNvPr>
          <p:cNvSpPr txBox="1"/>
          <p:nvPr/>
        </p:nvSpPr>
        <p:spPr>
          <a:xfrm>
            <a:off x="3950361" y="5441923"/>
            <a:ext cx="255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Defines analysis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C97CB-EF32-4DDE-BB4F-6CF018A408CA}"/>
              </a:ext>
            </a:extLst>
          </p:cNvPr>
          <p:cNvSpPr txBox="1"/>
          <p:nvPr/>
        </p:nvSpPr>
        <p:spPr>
          <a:xfrm>
            <a:off x="6940553" y="2896482"/>
            <a:ext cx="256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Performs input matching </a:t>
            </a:r>
          </a:p>
          <a:p>
            <a:r>
              <a:rPr lang="en-US" dirty="0"/>
              <a:t>and pathway 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DEB0F-0063-4ECE-867C-739DBF930DFA}"/>
              </a:ext>
            </a:extLst>
          </p:cNvPr>
          <p:cNvSpPr txBox="1"/>
          <p:nvPr/>
        </p:nvSpPr>
        <p:spPr>
          <a:xfrm>
            <a:off x="4082929" y="2108005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Defines class structure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F8DF0F0-A530-43DE-A59F-4BD075BD8EC1}"/>
              </a:ext>
            </a:extLst>
          </p:cNvPr>
          <p:cNvSpPr/>
          <p:nvPr/>
        </p:nvSpPr>
        <p:spPr>
          <a:xfrm>
            <a:off x="3682767" y="3813102"/>
            <a:ext cx="3087149" cy="27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E464CFA-B5AB-44A2-8C15-17A84C3D7BAF}"/>
              </a:ext>
            </a:extLst>
          </p:cNvPr>
          <p:cNvSpPr/>
          <p:nvPr/>
        </p:nvSpPr>
        <p:spPr>
          <a:xfrm>
            <a:off x="5059198" y="3395610"/>
            <a:ext cx="20618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F60DCE7-F524-40A0-9623-AB4A53F357D2}"/>
              </a:ext>
            </a:extLst>
          </p:cNvPr>
          <p:cNvSpPr/>
          <p:nvPr/>
        </p:nvSpPr>
        <p:spPr>
          <a:xfrm rot="10800000">
            <a:off x="5059198" y="4152553"/>
            <a:ext cx="20618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1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E1FC-3D22-435C-AACE-8848E30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PathwayMatcher v1.4 (developer perspective)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CE495B-177E-49A8-91B3-48CC637B231C}"/>
              </a:ext>
            </a:extLst>
          </p:cNvPr>
          <p:cNvGrpSpPr/>
          <p:nvPr/>
        </p:nvGrpSpPr>
        <p:grpSpPr>
          <a:xfrm>
            <a:off x="1923207" y="2084645"/>
            <a:ext cx="8987269" cy="3605374"/>
            <a:chOff x="1923207" y="2084645"/>
            <a:chExt cx="8987269" cy="3605374"/>
          </a:xfrm>
        </p:grpSpPr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613C46D4-C182-49C8-9EB4-4CCED1DA454E}"/>
                </a:ext>
              </a:extLst>
            </p:cNvPr>
            <p:cNvSpPr/>
            <p:nvPr/>
          </p:nvSpPr>
          <p:spPr>
            <a:xfrm>
              <a:off x="1923207" y="4691314"/>
              <a:ext cx="1363579" cy="81012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Omics Data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3FAA41D5-B003-442E-92CD-C295620EDC20}"/>
                </a:ext>
              </a:extLst>
            </p:cNvPr>
            <p:cNvSpPr/>
            <p:nvPr/>
          </p:nvSpPr>
          <p:spPr>
            <a:xfrm>
              <a:off x="3286786" y="2552262"/>
              <a:ext cx="5618427" cy="9525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r>
                <a:rPr lang="en-GB" dirty="0"/>
                <a:t>Map from Proteins &amp; Proteoforms to Reactome Pathways</a:t>
              </a:r>
            </a:p>
            <a:p>
              <a:pPr algn="ctr"/>
              <a:r>
                <a:rPr lang="en-GB" dirty="0"/>
                <a:t>Map from </a:t>
              </a:r>
              <a:r>
                <a:rPr lang="en-GB" dirty="0" err="1"/>
                <a:t>Snp</a:t>
              </a:r>
              <a:r>
                <a:rPr lang="en-GB" dirty="0"/>
                <a:t> to Proteins</a:t>
              </a:r>
            </a:p>
            <a:p>
              <a:pPr algn="ctr"/>
              <a:r>
                <a:rPr lang="en-GB" dirty="0"/>
                <a:t>Swiss-</a:t>
              </a:r>
              <a:r>
                <a:rPr lang="en-GB" dirty="0" err="1"/>
                <a:t>Prot</a:t>
              </a:r>
              <a:r>
                <a:rPr lang="en-GB" dirty="0"/>
                <a:t> proteins </a:t>
              </a:r>
              <a:r>
                <a:rPr lang="en-GB" dirty="0" err="1"/>
                <a:t>Fasta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3871FF2F-2A2C-4CE1-A8EF-FECCC19CB941}"/>
                </a:ext>
              </a:extLst>
            </p:cNvPr>
            <p:cNvSpPr/>
            <p:nvPr/>
          </p:nvSpPr>
          <p:spPr>
            <a:xfrm>
              <a:off x="8905213" y="4548940"/>
              <a:ext cx="2005263" cy="1141079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Reactions and Pathways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C4F03D3-F3DF-474C-8EE7-8635F792A13B}"/>
                </a:ext>
              </a:extLst>
            </p:cNvPr>
            <p:cNvSpPr/>
            <p:nvPr/>
          </p:nvSpPr>
          <p:spPr>
            <a:xfrm>
              <a:off x="3653710" y="4859755"/>
              <a:ext cx="529390" cy="473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0B536E99-2307-4B03-9029-34710375B76F}"/>
                </a:ext>
              </a:extLst>
            </p:cNvPr>
            <p:cNvSpPr/>
            <p:nvPr/>
          </p:nvSpPr>
          <p:spPr>
            <a:xfrm>
              <a:off x="8008900" y="4859755"/>
              <a:ext cx="529390" cy="473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21351A8-9C2B-4B13-893D-5246FF10D79B}"/>
                </a:ext>
              </a:extLst>
            </p:cNvPr>
            <p:cNvSpPr/>
            <p:nvPr/>
          </p:nvSpPr>
          <p:spPr>
            <a:xfrm rot="5400000">
              <a:off x="5831305" y="3764673"/>
              <a:ext cx="529390" cy="473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5F26957D-2A3A-40CF-AAC8-5ECFCF67EB56}"/>
                </a:ext>
              </a:extLst>
            </p:cNvPr>
            <p:cNvSpPr/>
            <p:nvPr/>
          </p:nvSpPr>
          <p:spPr>
            <a:xfrm>
              <a:off x="4619625" y="4548940"/>
              <a:ext cx="2952750" cy="9525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Filter static resources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F930A2-B9AC-4F93-AA12-6938DF8175F7}"/>
                </a:ext>
              </a:extLst>
            </p:cNvPr>
            <p:cNvSpPr txBox="1"/>
            <p:nvPr/>
          </p:nvSpPr>
          <p:spPr>
            <a:xfrm>
              <a:off x="5266350" y="2084645"/>
              <a:ext cx="165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Static resources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2A5787-7A56-4EC6-9A71-DC4C4A516690}"/>
                </a:ext>
              </a:extLst>
            </p:cNvPr>
            <p:cNvSpPr txBox="1"/>
            <p:nvPr/>
          </p:nvSpPr>
          <p:spPr>
            <a:xfrm>
              <a:off x="2262594" y="417960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Input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54069B-5864-41FA-B63A-67AC89B390F3}"/>
                </a:ext>
              </a:extLst>
            </p:cNvPr>
            <p:cNvSpPr txBox="1"/>
            <p:nvPr/>
          </p:nvSpPr>
          <p:spPr>
            <a:xfrm>
              <a:off x="9628032" y="4179608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01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28489-03B4-4D65-88E6-3A4DD8FB244C}"/>
              </a:ext>
            </a:extLst>
          </p:cNvPr>
          <p:cNvSpPr txBox="1"/>
          <p:nvPr/>
        </p:nvSpPr>
        <p:spPr>
          <a:xfrm>
            <a:off x="3394630" y="269649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E9F6-A2BD-4EB3-8584-A97618C52BF3}"/>
              </a:ext>
            </a:extLst>
          </p:cNvPr>
          <p:cNvSpPr txBox="1"/>
          <p:nvPr/>
        </p:nvSpPr>
        <p:spPr>
          <a:xfrm>
            <a:off x="3177841" y="3657600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Peptides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0BDB7-8E75-4C2E-9503-C81BECE4E849}"/>
              </a:ext>
            </a:extLst>
          </p:cNvPr>
          <p:cNvSpPr txBox="1"/>
          <p:nvPr/>
        </p:nvSpPr>
        <p:spPr>
          <a:xfrm>
            <a:off x="2724191" y="458412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Modified Peptides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4A4BA-3834-4DB7-BD30-E03A02C44181}"/>
              </a:ext>
            </a:extLst>
          </p:cNvPr>
          <p:cNvSpPr txBox="1"/>
          <p:nvPr/>
        </p:nvSpPr>
        <p:spPr>
          <a:xfrm>
            <a:off x="3287229" y="318592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5702658" y="324433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5597631" y="4569098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Proteoforms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4E7D2-0CAC-4AD3-9C60-9DD49AACAC75}"/>
              </a:ext>
            </a:extLst>
          </p:cNvPr>
          <p:cNvSpPr txBox="1"/>
          <p:nvPr/>
        </p:nvSpPr>
        <p:spPr>
          <a:xfrm>
            <a:off x="7662673" y="3813061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8A85F-A579-4F41-AD3A-9861AE5C7765}"/>
              </a:ext>
            </a:extLst>
          </p:cNvPr>
          <p:cNvSpPr txBox="1"/>
          <p:nvPr/>
        </p:nvSpPr>
        <p:spPr>
          <a:xfrm>
            <a:off x="9619489" y="380853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Pathways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D4A2CE-C362-4CFB-AEE0-2B390AD2D121}"/>
              </a:ext>
            </a:extLst>
          </p:cNvPr>
          <p:cNvSpPr/>
          <p:nvPr/>
        </p:nvSpPr>
        <p:spPr>
          <a:xfrm>
            <a:off x="9003158" y="3756582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C538D5-0520-407D-AE4F-670D0A418C8A}"/>
              </a:ext>
            </a:extLst>
          </p:cNvPr>
          <p:cNvSpPr/>
          <p:nvPr/>
        </p:nvSpPr>
        <p:spPr>
          <a:xfrm rot="2536312">
            <a:off x="7042950" y="3302445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B5301-BDA2-455E-B288-D5EC4A1B70AC}"/>
              </a:ext>
            </a:extLst>
          </p:cNvPr>
          <p:cNvSpPr/>
          <p:nvPr/>
        </p:nvSpPr>
        <p:spPr>
          <a:xfrm rot="18929173">
            <a:off x="7047960" y="4347506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0F715B-CEED-4FF4-ADAA-D912DED2C3EE}"/>
              </a:ext>
            </a:extLst>
          </p:cNvPr>
          <p:cNvSpPr/>
          <p:nvPr/>
        </p:nvSpPr>
        <p:spPr>
          <a:xfrm>
            <a:off x="4879212" y="318435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2B0A06C-478F-4C4E-8ABC-49DD9D16BC67}"/>
              </a:ext>
            </a:extLst>
          </p:cNvPr>
          <p:cNvSpPr/>
          <p:nvPr/>
        </p:nvSpPr>
        <p:spPr>
          <a:xfrm>
            <a:off x="4904154" y="4517143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7066981-7F32-458A-A036-D8684C6FC1B6}"/>
              </a:ext>
            </a:extLst>
          </p:cNvPr>
          <p:cNvSpPr/>
          <p:nvPr/>
        </p:nvSpPr>
        <p:spPr>
          <a:xfrm>
            <a:off x="4268161" y="2696492"/>
            <a:ext cx="251124" cy="145101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8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mapping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28489-03B4-4D65-88E6-3A4DD8FB244C}"/>
              </a:ext>
            </a:extLst>
          </p:cNvPr>
          <p:cNvSpPr txBox="1"/>
          <p:nvPr/>
        </p:nvSpPr>
        <p:spPr>
          <a:xfrm>
            <a:off x="3394630" y="269649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E9F6-A2BD-4EB3-8584-A97618C52BF3}"/>
              </a:ext>
            </a:extLst>
          </p:cNvPr>
          <p:cNvSpPr txBox="1"/>
          <p:nvPr/>
        </p:nvSpPr>
        <p:spPr>
          <a:xfrm>
            <a:off x="3177841" y="3657600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Peptides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0BDB7-8E75-4C2E-9503-C81BECE4E849}"/>
              </a:ext>
            </a:extLst>
          </p:cNvPr>
          <p:cNvSpPr txBox="1"/>
          <p:nvPr/>
        </p:nvSpPr>
        <p:spPr>
          <a:xfrm>
            <a:off x="558482" y="4644242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Modified Peptides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4A4BA-3834-4DB7-BD30-E03A02C44181}"/>
              </a:ext>
            </a:extLst>
          </p:cNvPr>
          <p:cNvSpPr txBox="1"/>
          <p:nvPr/>
        </p:nvSpPr>
        <p:spPr>
          <a:xfrm>
            <a:off x="3287229" y="318592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5657154" y="381819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3431922" y="4629213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Proteoforms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4E7D2-0CAC-4AD3-9C60-9DD49AACAC75}"/>
              </a:ext>
            </a:extLst>
          </p:cNvPr>
          <p:cNvSpPr txBox="1"/>
          <p:nvPr/>
        </p:nvSpPr>
        <p:spPr>
          <a:xfrm>
            <a:off x="7662673" y="3813061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8A85F-A579-4F41-AD3A-9861AE5C7765}"/>
              </a:ext>
            </a:extLst>
          </p:cNvPr>
          <p:cNvSpPr txBox="1"/>
          <p:nvPr/>
        </p:nvSpPr>
        <p:spPr>
          <a:xfrm>
            <a:off x="9619489" y="380853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Pathways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D4A2CE-C362-4CFB-AEE0-2B390AD2D121}"/>
              </a:ext>
            </a:extLst>
          </p:cNvPr>
          <p:cNvSpPr/>
          <p:nvPr/>
        </p:nvSpPr>
        <p:spPr>
          <a:xfrm>
            <a:off x="9003158" y="3756582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C538D5-0520-407D-AE4F-670D0A418C8A}"/>
              </a:ext>
            </a:extLst>
          </p:cNvPr>
          <p:cNvSpPr/>
          <p:nvPr/>
        </p:nvSpPr>
        <p:spPr>
          <a:xfrm>
            <a:off x="6885533" y="3756582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B5301-BDA2-455E-B288-D5EC4A1B70AC}"/>
              </a:ext>
            </a:extLst>
          </p:cNvPr>
          <p:cNvSpPr/>
          <p:nvPr/>
        </p:nvSpPr>
        <p:spPr>
          <a:xfrm rot="18929173">
            <a:off x="4876852" y="4422651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0F715B-CEED-4FF4-ADAA-D912DED2C3EE}"/>
              </a:ext>
            </a:extLst>
          </p:cNvPr>
          <p:cNvSpPr/>
          <p:nvPr/>
        </p:nvSpPr>
        <p:spPr>
          <a:xfrm rot="1702888">
            <a:off x="4854618" y="343102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2B0A06C-478F-4C4E-8ABC-49DD9D16BC67}"/>
              </a:ext>
            </a:extLst>
          </p:cNvPr>
          <p:cNvSpPr/>
          <p:nvPr/>
        </p:nvSpPr>
        <p:spPr>
          <a:xfrm>
            <a:off x="2738445" y="457725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7066981-7F32-458A-A036-D8684C6FC1B6}"/>
              </a:ext>
            </a:extLst>
          </p:cNvPr>
          <p:cNvSpPr/>
          <p:nvPr/>
        </p:nvSpPr>
        <p:spPr>
          <a:xfrm>
            <a:off x="4268161" y="2696492"/>
            <a:ext cx="251124" cy="145101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75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EFA6-408F-43D2-AE9D-CC9571C9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 extraction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10CBE639-54AF-4A31-A39E-D6C6C637E876}"/>
              </a:ext>
            </a:extLst>
          </p:cNvPr>
          <p:cNvSpPr/>
          <p:nvPr/>
        </p:nvSpPr>
        <p:spPr>
          <a:xfrm>
            <a:off x="3040187" y="3255108"/>
            <a:ext cx="953477" cy="863600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0D209FA-0160-4FC1-A7BC-93C826CD03A3}"/>
              </a:ext>
            </a:extLst>
          </p:cNvPr>
          <p:cNvSpPr/>
          <p:nvPr/>
        </p:nvSpPr>
        <p:spPr>
          <a:xfrm>
            <a:off x="359506" y="3071447"/>
            <a:ext cx="1641765" cy="10472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VepFolderProcessor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5CE05-CB84-4817-A86D-E2BA796D88D0}"/>
              </a:ext>
            </a:extLst>
          </p:cNvPr>
          <p:cNvSpPr txBox="1"/>
          <p:nvPr/>
        </p:nvSpPr>
        <p:spPr>
          <a:xfrm>
            <a:off x="2743203" y="2702115"/>
            <a:ext cx="18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Chromosome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F983F-01DA-44B9-8CC1-1DE38538265F}"/>
              </a:ext>
            </a:extLst>
          </p:cNvPr>
          <p:cNvSpPr txBox="1"/>
          <p:nvPr/>
        </p:nvSpPr>
        <p:spPr>
          <a:xfrm>
            <a:off x="2743203" y="4190946"/>
            <a:ext cx="172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SNPs to proteins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223BA4D-3DA6-4644-82F0-BBB0A57192C5}"/>
              </a:ext>
            </a:extLst>
          </p:cNvPr>
          <p:cNvSpPr/>
          <p:nvPr/>
        </p:nvSpPr>
        <p:spPr>
          <a:xfrm>
            <a:off x="2254356" y="3450287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324CA21-8EEC-4FBC-8BA2-7F352DC3831B}"/>
              </a:ext>
            </a:extLst>
          </p:cNvPr>
          <p:cNvSpPr/>
          <p:nvPr/>
        </p:nvSpPr>
        <p:spPr>
          <a:xfrm>
            <a:off x="4376590" y="3421185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10F84E9-DDD7-4C83-8AD5-F08C2E16A856}"/>
              </a:ext>
            </a:extLst>
          </p:cNvPr>
          <p:cNvSpPr/>
          <p:nvPr/>
        </p:nvSpPr>
        <p:spPr>
          <a:xfrm>
            <a:off x="5159065" y="3071446"/>
            <a:ext cx="1703755" cy="10472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Neo4j</a:t>
            </a:r>
          </a:p>
          <a:p>
            <a:pPr algn="ctr"/>
            <a:r>
              <a:rPr lang="en-US" sz="1400" dirty="0"/>
              <a:t>Extractor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B9B0E5CD-2BC2-442A-A1D3-520C877A689E}"/>
              </a:ext>
            </a:extLst>
          </p:cNvPr>
          <p:cNvSpPr/>
          <p:nvPr/>
        </p:nvSpPr>
        <p:spPr>
          <a:xfrm>
            <a:off x="7901765" y="3235568"/>
            <a:ext cx="953477" cy="863600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B04365-94B5-4AD7-BC5E-8DEC4D64C79B}"/>
              </a:ext>
            </a:extLst>
          </p:cNvPr>
          <p:cNvSpPr/>
          <p:nvPr/>
        </p:nvSpPr>
        <p:spPr>
          <a:xfrm>
            <a:off x="7133857" y="3421185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29766-BDCF-457D-8486-30BF1F9372A4}"/>
              </a:ext>
            </a:extLst>
          </p:cNvPr>
          <p:cNvSpPr txBox="1"/>
          <p:nvPr/>
        </p:nvSpPr>
        <p:spPr>
          <a:xfrm>
            <a:off x="7438438" y="2694299"/>
            <a:ext cx="20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mapping files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F2AE3-283F-4905-9A85-E3A481C26F20}"/>
              </a:ext>
            </a:extLst>
          </p:cNvPr>
          <p:cNvSpPr txBox="1"/>
          <p:nvPr/>
        </p:nvSpPr>
        <p:spPr>
          <a:xfrm>
            <a:off x="7766124" y="4187593"/>
            <a:ext cx="1354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Proteoforms</a:t>
            </a:r>
          </a:p>
          <a:p>
            <a:r>
              <a:rPr lang="en-US" dirty="0"/>
              <a:t>Reactions</a:t>
            </a:r>
          </a:p>
          <a:p>
            <a:r>
              <a:rPr lang="en-US" dirty="0"/>
              <a:t>Pathways…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0D74B3-E5D7-4116-A37C-71504E75EA43}"/>
              </a:ext>
            </a:extLst>
          </p:cNvPr>
          <p:cNvSpPr/>
          <p:nvPr/>
        </p:nvSpPr>
        <p:spPr>
          <a:xfrm>
            <a:off x="9348577" y="3388991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1A0114C5-0A76-492A-874E-5495F94F3058}"/>
              </a:ext>
            </a:extLst>
          </p:cNvPr>
          <p:cNvSpPr/>
          <p:nvPr/>
        </p:nvSpPr>
        <p:spPr>
          <a:xfrm>
            <a:off x="10133999" y="3101981"/>
            <a:ext cx="1703755" cy="10472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PathwayMatcher</a:t>
            </a:r>
          </a:p>
        </p:txBody>
      </p:sp>
    </p:spTree>
    <p:extLst>
      <p:ext uri="{BB962C8B-B14F-4D97-AF65-F5344CB8AC3E}">
        <p14:creationId xmlns:p14="http://schemas.microsoft.com/office/powerpoint/2010/main" val="125948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mappings for pathway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28489-03B4-4D65-88E6-3A4DD8FB244C}"/>
              </a:ext>
            </a:extLst>
          </p:cNvPr>
          <p:cNvSpPr txBox="1"/>
          <p:nvPr/>
        </p:nvSpPr>
        <p:spPr>
          <a:xfrm>
            <a:off x="1580328" y="3121588"/>
            <a:ext cx="121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SNP: </a:t>
            </a:r>
            <a:r>
              <a:rPr lang="en-GB" dirty="0" err="1"/>
              <a:t>rsIds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4A4BA-3834-4DB7-BD30-E03A02C44181}"/>
              </a:ext>
            </a:extLst>
          </p:cNvPr>
          <p:cNvSpPr txBox="1"/>
          <p:nvPr/>
        </p:nvSpPr>
        <p:spPr>
          <a:xfrm>
            <a:off x="1802458" y="468798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3686807" y="3602091"/>
            <a:ext cx="1172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Protein: </a:t>
            </a:r>
          </a:p>
          <a:p>
            <a:pPr algn="ctr"/>
            <a:r>
              <a:rPr lang="en-GB" dirty="0" err="1"/>
              <a:t>UniProt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accessions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4847188" y="5292775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Proteoforms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4E7D2-0CAC-4AD3-9C60-9DD49AACAC75}"/>
              </a:ext>
            </a:extLst>
          </p:cNvPr>
          <p:cNvSpPr txBox="1"/>
          <p:nvPr/>
        </p:nvSpPr>
        <p:spPr>
          <a:xfrm>
            <a:off x="6267631" y="3915049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8A85F-A579-4F41-AD3A-9861AE5C7765}"/>
              </a:ext>
            </a:extLst>
          </p:cNvPr>
          <p:cNvSpPr txBox="1"/>
          <p:nvPr/>
        </p:nvSpPr>
        <p:spPr>
          <a:xfrm>
            <a:off x="8036673" y="391504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Pathways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D4A2CE-C362-4CFB-AEE0-2B390AD2D121}"/>
              </a:ext>
            </a:extLst>
          </p:cNvPr>
          <p:cNvSpPr/>
          <p:nvPr/>
        </p:nvSpPr>
        <p:spPr>
          <a:xfrm>
            <a:off x="7441633" y="3865997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C538D5-0520-407D-AE4F-670D0A418C8A}"/>
              </a:ext>
            </a:extLst>
          </p:cNvPr>
          <p:cNvSpPr/>
          <p:nvPr/>
        </p:nvSpPr>
        <p:spPr>
          <a:xfrm>
            <a:off x="5259986" y="3881671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4B5301-BDA2-455E-B288-D5EC4A1B70AC}"/>
              </a:ext>
            </a:extLst>
          </p:cNvPr>
          <p:cNvSpPr/>
          <p:nvPr/>
        </p:nvSpPr>
        <p:spPr>
          <a:xfrm rot="18929173">
            <a:off x="6060552" y="4636026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0F715B-CEED-4FF4-ADAA-D912DED2C3EE}"/>
              </a:ext>
            </a:extLst>
          </p:cNvPr>
          <p:cNvSpPr/>
          <p:nvPr/>
        </p:nvSpPr>
        <p:spPr>
          <a:xfrm>
            <a:off x="2871895" y="3827135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FB4BDE-23B7-4A01-8D5F-7F69840C9EE0}"/>
              </a:ext>
            </a:extLst>
          </p:cNvPr>
          <p:cNvSpPr txBox="1"/>
          <p:nvPr/>
        </p:nvSpPr>
        <p:spPr>
          <a:xfrm>
            <a:off x="9670288" y="3767015"/>
            <a:ext cx="107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 level</a:t>
            </a:r>
          </a:p>
          <a:p>
            <a:r>
              <a:rPr lang="en-GB" dirty="0"/>
              <a:t>pathways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E56E5F7-18A3-46B9-98D4-06F27A410428}"/>
              </a:ext>
            </a:extLst>
          </p:cNvPr>
          <p:cNvSpPr/>
          <p:nvPr/>
        </p:nvSpPr>
        <p:spPr>
          <a:xfrm>
            <a:off x="9093134" y="3874444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388EE62-816D-40E7-BC95-E69CB6237FF3}"/>
              </a:ext>
            </a:extLst>
          </p:cNvPr>
          <p:cNvSpPr/>
          <p:nvPr/>
        </p:nvSpPr>
        <p:spPr>
          <a:xfrm rot="2884881">
            <a:off x="4371386" y="4701115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EC0BBB-E20C-464D-A24C-1CAAEC9980AF}"/>
              </a:ext>
            </a:extLst>
          </p:cNvPr>
          <p:cNvSpPr txBox="1"/>
          <p:nvPr/>
        </p:nvSpPr>
        <p:spPr>
          <a:xfrm>
            <a:off x="3671831" y="2082972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Protein: </a:t>
            </a:r>
          </a:p>
          <a:p>
            <a:pPr algn="ctr"/>
            <a:r>
              <a:rPr lang="en-GB" dirty="0" err="1"/>
              <a:t>Ensembl</a:t>
            </a:r>
            <a:r>
              <a:rPr lang="en-GB" dirty="0"/>
              <a:t> ids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D6A09F5-4933-4BD2-A792-505B9DECF054}"/>
              </a:ext>
            </a:extLst>
          </p:cNvPr>
          <p:cNvSpPr/>
          <p:nvPr/>
        </p:nvSpPr>
        <p:spPr>
          <a:xfrm rot="19210321">
            <a:off x="2887694" y="4415008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6FD8BBC-0B7D-4DA5-BADC-F7CACF8841BC}"/>
              </a:ext>
            </a:extLst>
          </p:cNvPr>
          <p:cNvSpPr/>
          <p:nvPr/>
        </p:nvSpPr>
        <p:spPr>
          <a:xfrm rot="1760186">
            <a:off x="2895846" y="3192102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C44454-DFD0-4EB5-92DE-3CE8C5017452}"/>
              </a:ext>
            </a:extLst>
          </p:cNvPr>
          <p:cNvSpPr txBox="1"/>
          <p:nvPr/>
        </p:nvSpPr>
        <p:spPr>
          <a:xfrm>
            <a:off x="1413995" y="3914117"/>
            <a:ext cx="147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SNP: </a:t>
            </a:r>
            <a:r>
              <a:rPr lang="en-GB" dirty="0" err="1"/>
              <a:t>Chr</a:t>
            </a:r>
            <a:r>
              <a:rPr lang="en-GB" dirty="0"/>
              <a:t>, bp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C38687B-53C4-4847-8A4E-436079E067ED}"/>
              </a:ext>
            </a:extLst>
          </p:cNvPr>
          <p:cNvSpPr/>
          <p:nvPr/>
        </p:nvSpPr>
        <p:spPr>
          <a:xfrm rot="5400000">
            <a:off x="3996435" y="2856141"/>
            <a:ext cx="529390" cy="4732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0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970-C05E-4B41-82A0-B882EBC7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Static mappings for interaction networks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10E2-9F59-466E-8097-8F3DB5230263}"/>
              </a:ext>
            </a:extLst>
          </p:cNvPr>
          <p:cNvSpPr txBox="1"/>
          <p:nvPr/>
        </p:nvSpPr>
        <p:spPr>
          <a:xfrm>
            <a:off x="4265555" y="2807202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UniProt</a:t>
            </a:r>
            <a:r>
              <a:rPr lang="en-GB" dirty="0"/>
              <a:t> accessions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4A67D-118C-4766-817B-8A37A06C6C20}"/>
              </a:ext>
            </a:extLst>
          </p:cNvPr>
          <p:cNvSpPr txBox="1"/>
          <p:nvPr/>
        </p:nvSpPr>
        <p:spPr>
          <a:xfrm>
            <a:off x="4597660" y="5491257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Proteoforms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BBA2E4-6E95-4D25-8AF7-38D0BA19AAEB}"/>
              </a:ext>
            </a:extLst>
          </p:cNvPr>
          <p:cNvSpPr txBox="1"/>
          <p:nvPr/>
        </p:nvSpPr>
        <p:spPr>
          <a:xfrm>
            <a:off x="1839025" y="2326963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Complexes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93702-1148-4BF3-91C9-EA7476A4B8E7}"/>
              </a:ext>
            </a:extLst>
          </p:cNvPr>
          <p:cNvSpPr txBox="1"/>
          <p:nvPr/>
        </p:nvSpPr>
        <p:spPr>
          <a:xfrm>
            <a:off x="1869577" y="3224651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Entity Sets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368D62-4EB1-484C-840A-BBCE21E100CA}"/>
              </a:ext>
            </a:extLst>
          </p:cNvPr>
          <p:cNvSpPr txBox="1"/>
          <p:nvPr/>
        </p:nvSpPr>
        <p:spPr>
          <a:xfrm>
            <a:off x="7846765" y="3450013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Reactions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895AC3-51A8-4690-B9E3-B06D2D587CE7}"/>
              </a:ext>
            </a:extLst>
          </p:cNvPr>
          <p:cNvSpPr txBox="1"/>
          <p:nvPr/>
        </p:nvSpPr>
        <p:spPr>
          <a:xfrm>
            <a:off x="7814513" y="2080255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Complexes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021888-A990-450C-851C-BDB7AEAA5371}"/>
              </a:ext>
            </a:extLst>
          </p:cNvPr>
          <p:cNvSpPr txBox="1"/>
          <p:nvPr/>
        </p:nvSpPr>
        <p:spPr>
          <a:xfrm>
            <a:off x="7846765" y="2765134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Entity Sets</a:t>
            </a:r>
            <a:endParaRPr lang="en-GB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7DEA611-C831-4B3A-8769-FA87C31AC379}"/>
              </a:ext>
            </a:extLst>
          </p:cNvPr>
          <p:cNvSpPr/>
          <p:nvPr/>
        </p:nvSpPr>
        <p:spPr>
          <a:xfrm rot="20201867">
            <a:off x="6744102" y="208730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6A7DA0E-E9F5-4EC5-A58B-03F626F82138}"/>
              </a:ext>
            </a:extLst>
          </p:cNvPr>
          <p:cNvSpPr/>
          <p:nvPr/>
        </p:nvSpPr>
        <p:spPr>
          <a:xfrm>
            <a:off x="6783986" y="2751409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B1215E6F-D579-4A95-B8CC-33A2C79B03A3}"/>
              </a:ext>
            </a:extLst>
          </p:cNvPr>
          <p:cNvSpPr/>
          <p:nvPr/>
        </p:nvSpPr>
        <p:spPr>
          <a:xfrm rot="991509">
            <a:off x="6760541" y="343469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A92673F4-8F86-4EA9-8281-5AFB6D412F10}"/>
              </a:ext>
            </a:extLst>
          </p:cNvPr>
          <p:cNvSpPr/>
          <p:nvPr/>
        </p:nvSpPr>
        <p:spPr>
          <a:xfrm rot="20201867">
            <a:off x="3274898" y="3076030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29ACAA3-51A0-41C7-B7F7-B5A183B4EBBF}"/>
              </a:ext>
            </a:extLst>
          </p:cNvPr>
          <p:cNvSpPr/>
          <p:nvPr/>
        </p:nvSpPr>
        <p:spPr>
          <a:xfrm rot="991509">
            <a:off x="3260373" y="2390058"/>
            <a:ext cx="529390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1F769F-19E8-47AD-860B-59AE9800CD9D}"/>
              </a:ext>
            </a:extLst>
          </p:cNvPr>
          <p:cNvSpPr txBox="1"/>
          <p:nvPr/>
        </p:nvSpPr>
        <p:spPr>
          <a:xfrm>
            <a:off x="1839025" y="5074070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/>
              <a:t>Complexes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ACAD1D-8566-4704-88C3-72F635CBA8D7}"/>
              </a:ext>
            </a:extLst>
          </p:cNvPr>
          <p:cNvSpPr txBox="1"/>
          <p:nvPr/>
        </p:nvSpPr>
        <p:spPr>
          <a:xfrm>
            <a:off x="1839025" y="5971758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Entity Sets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B8E1907-6AA1-478F-9CD5-FEF257A31CA9}"/>
              </a:ext>
            </a:extLst>
          </p:cNvPr>
          <p:cNvSpPr/>
          <p:nvPr/>
        </p:nvSpPr>
        <p:spPr>
          <a:xfrm rot="20201867">
            <a:off x="3274898" y="5823137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9D059EAE-4EAD-4025-89CF-AEB4B4050CDA}"/>
              </a:ext>
            </a:extLst>
          </p:cNvPr>
          <p:cNvSpPr/>
          <p:nvPr/>
        </p:nvSpPr>
        <p:spPr>
          <a:xfrm rot="991509">
            <a:off x="3260373" y="5137165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966AD9-4C44-4E47-9831-C905BF5CA59F}"/>
              </a:ext>
            </a:extLst>
          </p:cNvPr>
          <p:cNvSpPr txBox="1"/>
          <p:nvPr/>
        </p:nvSpPr>
        <p:spPr>
          <a:xfrm>
            <a:off x="7878845" y="6053276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Reactions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261129-63E4-41D1-9AEB-702CE771B6EE}"/>
              </a:ext>
            </a:extLst>
          </p:cNvPr>
          <p:cNvSpPr txBox="1"/>
          <p:nvPr/>
        </p:nvSpPr>
        <p:spPr>
          <a:xfrm>
            <a:off x="7846593" y="4683518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Complexes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7C4B61-57E0-4934-91F0-0E3E83579E5F}"/>
              </a:ext>
            </a:extLst>
          </p:cNvPr>
          <p:cNvSpPr txBox="1"/>
          <p:nvPr/>
        </p:nvSpPr>
        <p:spPr>
          <a:xfrm>
            <a:off x="7878845" y="5368397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/>
              <a:t>Entity Sets</a:t>
            </a:r>
            <a:endParaRPr lang="en-GB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5946D1C4-C739-4C4C-9474-089C892922EE}"/>
              </a:ext>
            </a:extLst>
          </p:cNvPr>
          <p:cNvSpPr/>
          <p:nvPr/>
        </p:nvSpPr>
        <p:spPr>
          <a:xfrm rot="20201867">
            <a:off x="6776182" y="4690572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D2E641E-354A-4895-8509-D10B3D88C747}"/>
              </a:ext>
            </a:extLst>
          </p:cNvPr>
          <p:cNvSpPr/>
          <p:nvPr/>
        </p:nvSpPr>
        <p:spPr>
          <a:xfrm>
            <a:off x="6816066" y="5354672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7A1D15E-6AF3-41CE-94F0-AE4A19F90223}"/>
              </a:ext>
            </a:extLst>
          </p:cNvPr>
          <p:cNvSpPr/>
          <p:nvPr/>
        </p:nvSpPr>
        <p:spPr>
          <a:xfrm rot="991509">
            <a:off x="6792621" y="6037961"/>
            <a:ext cx="529390" cy="4732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DE43184-E292-4C63-8ABF-44F97001040B}"/>
              </a:ext>
            </a:extLst>
          </p:cNvPr>
          <p:cNvSpPr/>
          <p:nvPr/>
        </p:nvSpPr>
        <p:spPr>
          <a:xfrm>
            <a:off x="842206" y="1017527"/>
            <a:ext cx="971909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DB6933-DFAD-40B1-B174-27180CBC0DA7}"/>
              </a:ext>
            </a:extLst>
          </p:cNvPr>
          <p:cNvSpPr/>
          <p:nvPr/>
        </p:nvSpPr>
        <p:spPr>
          <a:xfrm>
            <a:off x="4376169" y="3451888"/>
            <a:ext cx="1134297" cy="3411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Proteoform</a:t>
            </a:r>
            <a:r>
              <a:rPr lang="en-GB" sz="1100" dirty="0"/>
              <a:t> 1C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45DCC6-3714-4527-A86C-FAC6DDB41B17}"/>
              </a:ext>
            </a:extLst>
          </p:cNvPr>
          <p:cNvSpPr/>
          <p:nvPr/>
        </p:nvSpPr>
        <p:spPr>
          <a:xfrm>
            <a:off x="842206" y="1627049"/>
            <a:ext cx="971909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1E6BB6-8907-4409-AD25-28C914E9CE6A}"/>
              </a:ext>
            </a:extLst>
          </p:cNvPr>
          <p:cNvSpPr/>
          <p:nvPr/>
        </p:nvSpPr>
        <p:spPr>
          <a:xfrm>
            <a:off x="5065977" y="1017526"/>
            <a:ext cx="1134297" cy="3411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Proteoform</a:t>
            </a:r>
            <a:r>
              <a:rPr lang="en-GB" sz="1100" dirty="0"/>
              <a:t> 1A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D9746F-9593-44E8-A690-7EB245785D78}"/>
              </a:ext>
            </a:extLst>
          </p:cNvPr>
          <p:cNvSpPr/>
          <p:nvPr/>
        </p:nvSpPr>
        <p:spPr>
          <a:xfrm>
            <a:off x="5746626" y="3451887"/>
            <a:ext cx="1134297" cy="3411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Proteoform</a:t>
            </a:r>
            <a:r>
              <a:rPr lang="en-GB" sz="1100" dirty="0"/>
              <a:t> 4A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33262A-CC1D-40B9-8B88-E54082EAE2FF}"/>
              </a:ext>
            </a:extLst>
          </p:cNvPr>
          <p:cNvSpPr/>
          <p:nvPr/>
        </p:nvSpPr>
        <p:spPr>
          <a:xfrm>
            <a:off x="5746626" y="4059544"/>
            <a:ext cx="1134297" cy="3411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Proteoform</a:t>
            </a:r>
            <a:r>
              <a:rPr lang="en-GB" sz="1100" dirty="0"/>
              <a:t> 2B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C7AAD6-01A4-485B-A208-3821208BC69E}"/>
              </a:ext>
            </a:extLst>
          </p:cNvPr>
          <p:cNvSpPr/>
          <p:nvPr/>
        </p:nvSpPr>
        <p:spPr>
          <a:xfrm>
            <a:off x="2725160" y="1627049"/>
            <a:ext cx="971909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20D041-8F49-4C7A-A7A9-F0790EFDB05B}"/>
              </a:ext>
            </a:extLst>
          </p:cNvPr>
          <p:cNvSpPr/>
          <p:nvPr/>
        </p:nvSpPr>
        <p:spPr>
          <a:xfrm>
            <a:off x="2724679" y="2236362"/>
            <a:ext cx="971909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AD357A-2351-4F4D-8151-AC7B55B85F6F}"/>
              </a:ext>
            </a:extLst>
          </p:cNvPr>
          <p:cNvSpPr/>
          <p:nvPr/>
        </p:nvSpPr>
        <p:spPr>
          <a:xfrm>
            <a:off x="2724679" y="2844229"/>
            <a:ext cx="971909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8FA49B-D7EA-4AE1-8ADE-CFC4CD44CA12}"/>
              </a:ext>
            </a:extLst>
          </p:cNvPr>
          <p:cNvSpPr/>
          <p:nvPr/>
        </p:nvSpPr>
        <p:spPr>
          <a:xfrm>
            <a:off x="2723984" y="3451887"/>
            <a:ext cx="971909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4A64CD-9989-405E-B92F-DF20865679F7}"/>
              </a:ext>
            </a:extLst>
          </p:cNvPr>
          <p:cNvSpPr/>
          <p:nvPr/>
        </p:nvSpPr>
        <p:spPr>
          <a:xfrm>
            <a:off x="1456326" y="4059544"/>
            <a:ext cx="971909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DACFC6-B43D-472A-B90D-BA19F4599713}"/>
              </a:ext>
            </a:extLst>
          </p:cNvPr>
          <p:cNvSpPr/>
          <p:nvPr/>
        </p:nvSpPr>
        <p:spPr>
          <a:xfrm>
            <a:off x="1459213" y="3446215"/>
            <a:ext cx="971909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CC3D50-8160-4E39-9A05-708B3E1203A1}"/>
              </a:ext>
            </a:extLst>
          </p:cNvPr>
          <p:cNvSpPr/>
          <p:nvPr/>
        </p:nvSpPr>
        <p:spPr>
          <a:xfrm>
            <a:off x="195023" y="3446215"/>
            <a:ext cx="971909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7FDB4F-E460-4E74-8424-B8AE0C3FAA94}"/>
              </a:ext>
            </a:extLst>
          </p:cNvPr>
          <p:cNvSpPr/>
          <p:nvPr/>
        </p:nvSpPr>
        <p:spPr>
          <a:xfrm>
            <a:off x="834858" y="2840461"/>
            <a:ext cx="971909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4175EB-570F-4378-84D4-C05C1038EF08}"/>
              </a:ext>
            </a:extLst>
          </p:cNvPr>
          <p:cNvSpPr/>
          <p:nvPr/>
        </p:nvSpPr>
        <p:spPr>
          <a:xfrm>
            <a:off x="1459213" y="2234707"/>
            <a:ext cx="971909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5FAC0-148A-4F7E-BCAA-83CD2E216F8D}"/>
              </a:ext>
            </a:extLst>
          </p:cNvPr>
          <p:cNvSpPr/>
          <p:nvPr/>
        </p:nvSpPr>
        <p:spPr>
          <a:xfrm>
            <a:off x="195215" y="2234706"/>
            <a:ext cx="971909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C87FA6-F3C5-447A-9A50-A93A89BFA3DB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1328161" y="1358650"/>
            <a:ext cx="0" cy="268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6F66A9-1AA8-4274-818F-C294FCAA6AE1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 flipH="1">
            <a:off x="681170" y="1968172"/>
            <a:ext cx="646991" cy="266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790DE2-FFF5-4D84-90BC-7E823668723A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>
            <a:off x="1328161" y="1968172"/>
            <a:ext cx="617007" cy="266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DF2592-4570-4AE4-BA68-6D7A3C487C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814115" y="1797611"/>
            <a:ext cx="9110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7058CD-07C6-4856-809D-7C149B2D4F91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3210634" y="1968172"/>
            <a:ext cx="481" cy="268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7AC621-65D6-4B72-8135-02F1C99D0B5A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3210634" y="2577485"/>
            <a:ext cx="0" cy="2667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C8705B-3247-45B0-847E-86665FA684DF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3209939" y="3185352"/>
            <a:ext cx="695" cy="266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2B6EAC-4388-47BC-9535-19599A4C67B6}"/>
              </a:ext>
            </a:extLst>
          </p:cNvPr>
          <p:cNvCxnSpPr>
            <a:cxnSpLocks/>
            <a:stCxn id="14" idx="2"/>
            <a:endCxn id="16" idx="6"/>
          </p:cNvCxnSpPr>
          <p:nvPr/>
        </p:nvCxnSpPr>
        <p:spPr>
          <a:xfrm flipH="1" flipV="1">
            <a:off x="2431122" y="3616777"/>
            <a:ext cx="292862" cy="5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E8803F-417D-4654-8A11-2574FA3FEA04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1942281" y="3787338"/>
            <a:ext cx="2887" cy="272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7F55BF-040E-4367-86B6-E171224391B6}"/>
              </a:ext>
            </a:extLst>
          </p:cNvPr>
          <p:cNvCxnSpPr>
            <a:cxnSpLocks/>
            <a:stCxn id="18" idx="4"/>
            <a:endCxn id="16" idx="0"/>
          </p:cNvCxnSpPr>
          <p:nvPr/>
        </p:nvCxnSpPr>
        <p:spPr>
          <a:xfrm>
            <a:off x="1320813" y="3181584"/>
            <a:ext cx="624355" cy="264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97C62F-C886-4D20-88DD-285C9CCC3E7C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166932" y="3616777"/>
            <a:ext cx="2922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650190-9AE7-4A9D-9075-609A437D3E5F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681170" y="2575829"/>
            <a:ext cx="639643" cy="264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DF1E39-8FA0-4150-AB74-8B78C6BE3E3C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 flipH="1">
            <a:off x="1320813" y="2575830"/>
            <a:ext cx="624355" cy="264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4BDD691-9F83-44F2-9EA6-E85AE4AFC7FA}"/>
              </a:ext>
            </a:extLst>
          </p:cNvPr>
          <p:cNvSpPr/>
          <p:nvPr/>
        </p:nvSpPr>
        <p:spPr>
          <a:xfrm>
            <a:off x="5065976" y="1627049"/>
            <a:ext cx="1134297" cy="3411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Proteoform</a:t>
            </a:r>
            <a:r>
              <a:rPr lang="en-GB" sz="1100" dirty="0"/>
              <a:t> 1B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0FB57DC-43B9-48C3-A39C-9A7C6393F02B}"/>
              </a:ext>
            </a:extLst>
          </p:cNvPr>
          <p:cNvSpPr/>
          <p:nvPr/>
        </p:nvSpPr>
        <p:spPr>
          <a:xfrm>
            <a:off x="7115534" y="1627048"/>
            <a:ext cx="1134297" cy="3411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Proteoform</a:t>
            </a:r>
            <a:r>
              <a:rPr lang="en-GB" sz="1100" dirty="0"/>
              <a:t> 5A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EABFE01-84EC-488E-A56C-1DEC5269CBBD}"/>
              </a:ext>
            </a:extLst>
          </p:cNvPr>
          <p:cNvSpPr/>
          <p:nvPr/>
        </p:nvSpPr>
        <p:spPr>
          <a:xfrm>
            <a:off x="4376169" y="2236572"/>
            <a:ext cx="1134297" cy="3411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Proteoform</a:t>
            </a:r>
            <a:r>
              <a:rPr lang="en-GB" sz="1100" dirty="0"/>
              <a:t> 2A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F275995-0B8F-4CB5-B8A6-2DEEB32378D6}"/>
              </a:ext>
            </a:extLst>
          </p:cNvPr>
          <p:cNvSpPr/>
          <p:nvPr/>
        </p:nvSpPr>
        <p:spPr>
          <a:xfrm>
            <a:off x="5065975" y="2844230"/>
            <a:ext cx="1134297" cy="3411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Proteoform</a:t>
            </a:r>
            <a:r>
              <a:rPr lang="en-GB" sz="1100" dirty="0"/>
              <a:t> 3B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AE56D5E-479C-4790-8419-3093A6885210}"/>
              </a:ext>
            </a:extLst>
          </p:cNvPr>
          <p:cNvSpPr/>
          <p:nvPr/>
        </p:nvSpPr>
        <p:spPr>
          <a:xfrm>
            <a:off x="7115534" y="2236571"/>
            <a:ext cx="1134297" cy="3411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Proteoform</a:t>
            </a:r>
            <a:r>
              <a:rPr lang="en-GB" sz="1100" dirty="0"/>
              <a:t> 5B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381E70F-401F-4389-8D33-FDDF2361A4F2}"/>
              </a:ext>
            </a:extLst>
          </p:cNvPr>
          <p:cNvSpPr/>
          <p:nvPr/>
        </p:nvSpPr>
        <p:spPr>
          <a:xfrm>
            <a:off x="7115533" y="2844231"/>
            <a:ext cx="1134297" cy="3411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Proteoform</a:t>
            </a:r>
            <a:r>
              <a:rPr lang="en-GB" sz="1100" dirty="0"/>
              <a:t> 6A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C72823AB-7932-4E0B-AE06-91D2D26E937B}"/>
              </a:ext>
            </a:extLst>
          </p:cNvPr>
          <p:cNvSpPr/>
          <p:nvPr/>
        </p:nvSpPr>
        <p:spPr>
          <a:xfrm>
            <a:off x="7115532" y="3451887"/>
            <a:ext cx="1134297" cy="3411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Proteoform</a:t>
            </a:r>
            <a:r>
              <a:rPr lang="en-GB" sz="1100" dirty="0"/>
              <a:t> 6B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655C02A-D5E6-49AB-93DC-139A4F178BF2}"/>
              </a:ext>
            </a:extLst>
          </p:cNvPr>
          <p:cNvSpPr/>
          <p:nvPr/>
        </p:nvSpPr>
        <p:spPr>
          <a:xfrm>
            <a:off x="5739745" y="2234707"/>
            <a:ext cx="1134297" cy="3411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Proteoform</a:t>
            </a:r>
            <a:r>
              <a:rPr lang="en-GB" sz="1100" dirty="0"/>
              <a:t> 3A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32E931-8EDF-47E7-B7E8-00BE96A225DD}"/>
              </a:ext>
            </a:extLst>
          </p:cNvPr>
          <p:cNvCxnSpPr>
            <a:cxnSpLocks/>
            <a:stCxn id="8" idx="2"/>
            <a:endCxn id="91" idx="0"/>
          </p:cNvCxnSpPr>
          <p:nvPr/>
        </p:nvCxnSpPr>
        <p:spPr>
          <a:xfrm flipH="1">
            <a:off x="5633125" y="1358649"/>
            <a:ext cx="1" cy="268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AC4AA62-CACD-4B36-8818-484E36A0E418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6200273" y="1797610"/>
            <a:ext cx="9152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DD904BD-669F-4D00-AC0A-428C2D1E9854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 flipH="1">
            <a:off x="4943318" y="1968172"/>
            <a:ext cx="689807" cy="268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1FC174A-2F00-4913-9F55-7A0B70B87C30}"/>
              </a:ext>
            </a:extLst>
          </p:cNvPr>
          <p:cNvCxnSpPr>
            <a:cxnSpLocks/>
            <a:stCxn id="91" idx="2"/>
            <a:endCxn id="98" idx="0"/>
          </p:cNvCxnSpPr>
          <p:nvPr/>
        </p:nvCxnSpPr>
        <p:spPr>
          <a:xfrm>
            <a:off x="5633125" y="1968172"/>
            <a:ext cx="673769" cy="266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D1A29E4-FBD3-4562-8174-A3F39FB55879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4943318" y="2577695"/>
            <a:ext cx="689806" cy="266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2D049F-F309-432D-839B-1B726930D8BA}"/>
              </a:ext>
            </a:extLst>
          </p:cNvPr>
          <p:cNvCxnSpPr>
            <a:cxnSpLocks/>
            <a:stCxn id="98" idx="2"/>
            <a:endCxn id="94" idx="0"/>
          </p:cNvCxnSpPr>
          <p:nvPr/>
        </p:nvCxnSpPr>
        <p:spPr>
          <a:xfrm flipH="1">
            <a:off x="5633124" y="2575830"/>
            <a:ext cx="673770" cy="268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E5CA85-36D6-451D-B221-377349B0C77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313775" y="3793010"/>
            <a:ext cx="0" cy="266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1138E6D-0E39-42E4-84CF-5CB2C5764305}"/>
              </a:ext>
            </a:extLst>
          </p:cNvPr>
          <p:cNvCxnSpPr>
            <a:cxnSpLocks/>
            <a:stCxn id="94" idx="2"/>
            <a:endCxn id="9" idx="0"/>
          </p:cNvCxnSpPr>
          <p:nvPr/>
        </p:nvCxnSpPr>
        <p:spPr>
          <a:xfrm>
            <a:off x="5633124" y="3185353"/>
            <a:ext cx="680651" cy="266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83A607B-CFF6-4026-9E21-2CA2AB1F4B5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510466" y="3622449"/>
            <a:ext cx="23616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BFA70FA-5253-4AF2-A38D-9F38377C2CF0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flipH="1">
            <a:off x="6880923" y="3622449"/>
            <a:ext cx="2346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959CDE9-C7F3-4764-9A46-1C2EE347B504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 flipH="1">
            <a:off x="7682681" y="3185354"/>
            <a:ext cx="1" cy="266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65A5021-50B6-4300-A433-C8FCDC577150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 flipH="1">
            <a:off x="7682682" y="2577694"/>
            <a:ext cx="1" cy="266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2A19C26-10B5-461E-B73A-AD3B1B3F69C7}"/>
              </a:ext>
            </a:extLst>
          </p:cNvPr>
          <p:cNvCxnSpPr>
            <a:cxnSpLocks/>
            <a:stCxn id="92" idx="2"/>
            <a:endCxn id="95" idx="0"/>
          </p:cNvCxnSpPr>
          <p:nvPr/>
        </p:nvCxnSpPr>
        <p:spPr>
          <a:xfrm>
            <a:off x="7682683" y="1968171"/>
            <a:ext cx="0" cy="268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21D23F5-A4CF-4E01-ACAE-150C864B374C}"/>
              </a:ext>
            </a:extLst>
          </p:cNvPr>
          <p:cNvSpPr txBox="1"/>
          <p:nvPr/>
        </p:nvSpPr>
        <p:spPr>
          <a:xfrm>
            <a:off x="136358" y="6481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CB80E61-3422-44CC-8DF5-0E883D7BC564}"/>
              </a:ext>
            </a:extLst>
          </p:cNvPr>
          <p:cNvSpPr txBox="1"/>
          <p:nvPr/>
        </p:nvSpPr>
        <p:spPr>
          <a:xfrm>
            <a:off x="4376169" y="64819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3803AD8-7913-4229-A77A-9F650B13F6CA}"/>
              </a:ext>
            </a:extLst>
          </p:cNvPr>
          <p:cNvSpPr txBox="1"/>
          <p:nvPr/>
        </p:nvSpPr>
        <p:spPr>
          <a:xfrm>
            <a:off x="8984423" y="6481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3512D65-0CC2-4975-8CA5-E345AA00A213}"/>
              </a:ext>
            </a:extLst>
          </p:cNvPr>
          <p:cNvSpPr/>
          <p:nvPr/>
        </p:nvSpPr>
        <p:spPr>
          <a:xfrm>
            <a:off x="9497739" y="1017526"/>
            <a:ext cx="866274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1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F71CCAEE-F7EE-40E4-8DC8-5544CEDA98C5}"/>
              </a:ext>
            </a:extLst>
          </p:cNvPr>
          <p:cNvSpPr/>
          <p:nvPr/>
        </p:nvSpPr>
        <p:spPr>
          <a:xfrm>
            <a:off x="10797149" y="1626115"/>
            <a:ext cx="866274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5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F07B9632-5042-4F7F-B20F-FD8602A46C10}"/>
              </a:ext>
            </a:extLst>
          </p:cNvPr>
          <p:cNvSpPr/>
          <p:nvPr/>
        </p:nvSpPr>
        <p:spPr>
          <a:xfrm>
            <a:off x="8859384" y="2234705"/>
            <a:ext cx="866274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2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708D4C2-9D4C-4557-8B8F-97D0F801F678}"/>
              </a:ext>
            </a:extLst>
          </p:cNvPr>
          <p:cNvSpPr/>
          <p:nvPr/>
        </p:nvSpPr>
        <p:spPr>
          <a:xfrm>
            <a:off x="10158794" y="2233656"/>
            <a:ext cx="866274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3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7680ABC-C80C-4059-A610-44C9B47D067B}"/>
              </a:ext>
            </a:extLst>
          </p:cNvPr>
          <p:cNvSpPr/>
          <p:nvPr/>
        </p:nvSpPr>
        <p:spPr>
          <a:xfrm>
            <a:off x="10797149" y="2849490"/>
            <a:ext cx="866274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6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DB52C4FF-FA55-4AAA-9AF9-FE23E28CB4C7}"/>
              </a:ext>
            </a:extLst>
          </p:cNvPr>
          <p:cNvSpPr/>
          <p:nvPr/>
        </p:nvSpPr>
        <p:spPr>
          <a:xfrm>
            <a:off x="9496411" y="3425265"/>
            <a:ext cx="866274" cy="341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Gene 4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FB83D10-EAA3-4FB6-85B9-4C6E249A5F41}"/>
              </a:ext>
            </a:extLst>
          </p:cNvPr>
          <p:cNvCxnSpPr>
            <a:cxnSpLocks/>
            <a:stCxn id="176" idx="4"/>
            <a:endCxn id="177" idx="6"/>
          </p:cNvCxnSpPr>
          <p:nvPr/>
        </p:nvCxnSpPr>
        <p:spPr>
          <a:xfrm flipH="1">
            <a:off x="10362685" y="3190613"/>
            <a:ext cx="867601" cy="40521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625F5E3-8EED-4F6D-8F02-1CEE600BB852}"/>
              </a:ext>
            </a:extLst>
          </p:cNvPr>
          <p:cNvCxnSpPr>
            <a:cxnSpLocks/>
            <a:stCxn id="173" idx="4"/>
            <a:endCxn id="176" idx="0"/>
          </p:cNvCxnSpPr>
          <p:nvPr/>
        </p:nvCxnSpPr>
        <p:spPr>
          <a:xfrm>
            <a:off x="11230286" y="1967238"/>
            <a:ext cx="0" cy="88225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0E9669D-8CB7-44D0-9DE7-91AFE5AECA18}"/>
              </a:ext>
            </a:extLst>
          </p:cNvPr>
          <p:cNvCxnSpPr>
            <a:cxnSpLocks/>
            <a:stCxn id="171" idx="6"/>
            <a:endCxn id="173" idx="0"/>
          </p:cNvCxnSpPr>
          <p:nvPr/>
        </p:nvCxnSpPr>
        <p:spPr>
          <a:xfrm>
            <a:off x="10364013" y="1188088"/>
            <a:ext cx="866273" cy="43802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35F81E0-DDC0-4BC1-BFD4-D1A04657B92D}"/>
              </a:ext>
            </a:extLst>
          </p:cNvPr>
          <p:cNvCxnSpPr>
            <a:cxnSpLocks/>
            <a:stCxn id="174" idx="0"/>
            <a:endCxn id="171" idx="4"/>
          </p:cNvCxnSpPr>
          <p:nvPr/>
        </p:nvCxnSpPr>
        <p:spPr>
          <a:xfrm flipV="1">
            <a:off x="9292521" y="1358649"/>
            <a:ext cx="638355" cy="87605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62AB92D-E2FF-4E33-92CB-5CBBF7E377F1}"/>
              </a:ext>
            </a:extLst>
          </p:cNvPr>
          <p:cNvCxnSpPr>
            <a:cxnSpLocks/>
            <a:stCxn id="175" idx="0"/>
            <a:endCxn id="171" idx="4"/>
          </p:cNvCxnSpPr>
          <p:nvPr/>
        </p:nvCxnSpPr>
        <p:spPr>
          <a:xfrm flipH="1" flipV="1">
            <a:off x="9930876" y="1358649"/>
            <a:ext cx="661055" cy="87500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AD07FF0-A747-4D62-8437-DD4017830335}"/>
              </a:ext>
            </a:extLst>
          </p:cNvPr>
          <p:cNvCxnSpPr>
            <a:cxnSpLocks/>
            <a:stCxn id="177" idx="0"/>
            <a:endCxn id="174" idx="4"/>
          </p:cNvCxnSpPr>
          <p:nvPr/>
        </p:nvCxnSpPr>
        <p:spPr>
          <a:xfrm flipH="1" flipV="1">
            <a:off x="9292521" y="2575828"/>
            <a:ext cx="637027" cy="84943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1D13210-D07A-43F7-836F-12D28717F882}"/>
              </a:ext>
            </a:extLst>
          </p:cNvPr>
          <p:cNvCxnSpPr>
            <a:cxnSpLocks/>
            <a:stCxn id="177" idx="0"/>
            <a:endCxn id="175" idx="4"/>
          </p:cNvCxnSpPr>
          <p:nvPr/>
        </p:nvCxnSpPr>
        <p:spPr>
          <a:xfrm flipV="1">
            <a:off x="9929548" y="2574779"/>
            <a:ext cx="662383" cy="85048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DF592B7-913C-4A90-9F3A-0433A42DBD2C}"/>
              </a:ext>
            </a:extLst>
          </p:cNvPr>
          <p:cNvCxnSpPr>
            <a:cxnSpLocks/>
            <a:stCxn id="175" idx="2"/>
            <a:endCxn id="174" idx="6"/>
          </p:cNvCxnSpPr>
          <p:nvPr/>
        </p:nvCxnSpPr>
        <p:spPr>
          <a:xfrm flipH="1">
            <a:off x="9725658" y="2404218"/>
            <a:ext cx="433136" cy="104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AA62F90-78FF-4137-A82C-207BD672AE6B}"/>
              </a:ext>
            </a:extLst>
          </p:cNvPr>
          <p:cNvCxnSpPr>
            <a:cxnSpLocks/>
            <a:stCxn id="177" idx="0"/>
            <a:endCxn id="171" idx="4"/>
          </p:cNvCxnSpPr>
          <p:nvPr/>
        </p:nvCxnSpPr>
        <p:spPr>
          <a:xfrm flipV="1">
            <a:off x="9929548" y="1358649"/>
            <a:ext cx="1328" cy="206661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9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C7BAF68-B3B1-4F29-8576-6C409E360265}"/>
              </a:ext>
            </a:extLst>
          </p:cNvPr>
          <p:cNvGrpSpPr/>
          <p:nvPr/>
        </p:nvGrpSpPr>
        <p:grpSpPr>
          <a:xfrm>
            <a:off x="4435642" y="1728375"/>
            <a:ext cx="3193503" cy="1857788"/>
            <a:chOff x="4435642" y="1728375"/>
            <a:chExt cx="3193503" cy="18577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4B2E48-745C-46A1-A1A1-4DBBEC892010}"/>
                </a:ext>
              </a:extLst>
            </p:cNvPr>
            <p:cNvSpPr txBox="1"/>
            <p:nvPr/>
          </p:nvSpPr>
          <p:spPr>
            <a:xfrm>
              <a:off x="4435642" y="2229853"/>
              <a:ext cx="3193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P12318-1;00046:133,00048:304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45B9F0CF-9AFE-48DB-A48A-79179261C683}"/>
                </a:ext>
              </a:extLst>
            </p:cNvPr>
            <p:cNvSpPr/>
            <p:nvPr/>
          </p:nvSpPr>
          <p:spPr>
            <a:xfrm rot="5400000">
              <a:off x="5707030" y="2362950"/>
              <a:ext cx="104273" cy="58362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A701E6-91C9-4245-8AD6-9EFA1912A6E9}"/>
                </a:ext>
              </a:extLst>
            </p:cNvPr>
            <p:cNvSpPr txBox="1"/>
            <p:nvPr/>
          </p:nvSpPr>
          <p:spPr>
            <a:xfrm>
              <a:off x="5519646" y="2784340"/>
              <a:ext cx="479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Type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F1D0FD-60FB-4FC0-B4C4-6BEFA7A0A166}"/>
                </a:ext>
              </a:extLst>
            </p:cNvPr>
            <p:cNvSpPr txBox="1"/>
            <p:nvPr/>
          </p:nvSpPr>
          <p:spPr>
            <a:xfrm>
              <a:off x="6111975" y="2784341"/>
              <a:ext cx="417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Site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D388206B-5C04-4BCD-B849-3C52296A63DF}"/>
                </a:ext>
              </a:extLst>
            </p:cNvPr>
            <p:cNvSpPr/>
            <p:nvPr/>
          </p:nvSpPr>
          <p:spPr>
            <a:xfrm rot="5400000">
              <a:off x="6220102" y="2466118"/>
              <a:ext cx="100023" cy="36615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9EA44E6E-B0E1-42F4-8A6A-7AB46F9CDF6E}"/>
                </a:ext>
              </a:extLst>
            </p:cNvPr>
            <p:cNvSpPr/>
            <p:nvPr/>
          </p:nvSpPr>
          <p:spPr>
            <a:xfrm rot="5400000">
              <a:off x="4800908" y="2336941"/>
              <a:ext cx="108922" cy="63341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34FF0B-B7A4-45C1-8AF4-94E55ABA372C}"/>
                </a:ext>
              </a:extLst>
            </p:cNvPr>
            <p:cNvSpPr txBox="1"/>
            <p:nvPr/>
          </p:nvSpPr>
          <p:spPr>
            <a:xfrm rot="16200000">
              <a:off x="4431858" y="3046752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Accession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DBFB29BE-B01A-47DC-A991-34075D1BE4A9}"/>
                </a:ext>
              </a:extLst>
            </p:cNvPr>
            <p:cNvSpPr/>
            <p:nvPr/>
          </p:nvSpPr>
          <p:spPr>
            <a:xfrm rot="16200000">
              <a:off x="4828122" y="1793355"/>
              <a:ext cx="108922" cy="687843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F2484A-4BE6-456A-BABD-8EDC5052A2ED}"/>
                </a:ext>
              </a:extLst>
            </p:cNvPr>
            <p:cNvSpPr txBox="1"/>
            <p:nvPr/>
          </p:nvSpPr>
          <p:spPr>
            <a:xfrm>
              <a:off x="4456386" y="1728375"/>
              <a:ext cx="876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Mandatory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02F328DE-69A6-4982-8263-C0DF8BD9D071}"/>
                </a:ext>
              </a:extLst>
            </p:cNvPr>
            <p:cNvSpPr/>
            <p:nvPr/>
          </p:nvSpPr>
          <p:spPr>
            <a:xfrm rot="16200000">
              <a:off x="6325114" y="1014701"/>
              <a:ext cx="108923" cy="224273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A98118-7FBA-4B38-AB8D-C48E3D7B9469}"/>
                </a:ext>
              </a:extLst>
            </p:cNvPr>
            <p:cNvSpPr txBox="1"/>
            <p:nvPr/>
          </p:nvSpPr>
          <p:spPr>
            <a:xfrm>
              <a:off x="5984150" y="1732725"/>
              <a:ext cx="724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Optional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C587A6D2-27D0-4F4B-ABF6-E3A810D9554F}"/>
                </a:ext>
              </a:extLst>
            </p:cNvPr>
            <p:cNvSpPr/>
            <p:nvPr/>
          </p:nvSpPr>
          <p:spPr>
            <a:xfrm rot="5400000">
              <a:off x="6786868" y="2362950"/>
              <a:ext cx="104273" cy="58362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50F2FE-D819-41EB-B8C0-06C92F6F9EED}"/>
                </a:ext>
              </a:extLst>
            </p:cNvPr>
            <p:cNvSpPr txBox="1"/>
            <p:nvPr/>
          </p:nvSpPr>
          <p:spPr>
            <a:xfrm>
              <a:off x="6599484" y="2784340"/>
              <a:ext cx="479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Type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C271B2-FC4D-49A3-BCB4-4A527177471A}"/>
                </a:ext>
              </a:extLst>
            </p:cNvPr>
            <p:cNvSpPr txBox="1"/>
            <p:nvPr/>
          </p:nvSpPr>
          <p:spPr>
            <a:xfrm>
              <a:off x="7191813" y="2784341"/>
              <a:ext cx="417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Site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AA08408-A4B2-4FF2-A41D-04FC9E56B329}"/>
                </a:ext>
              </a:extLst>
            </p:cNvPr>
            <p:cNvSpPr/>
            <p:nvPr/>
          </p:nvSpPr>
          <p:spPr>
            <a:xfrm rot="5400000">
              <a:off x="7299939" y="2466117"/>
              <a:ext cx="100024" cy="36615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BDD7B057-465D-460D-9EAC-EE1F32AAD958}"/>
                </a:ext>
              </a:extLst>
            </p:cNvPr>
            <p:cNvSpPr/>
            <p:nvPr/>
          </p:nvSpPr>
          <p:spPr>
            <a:xfrm rot="5400000">
              <a:off x="5904368" y="2621437"/>
              <a:ext cx="100022" cy="997626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E65525-16F1-4976-BB2C-9E15C5869647}"/>
                </a:ext>
              </a:extLst>
            </p:cNvPr>
            <p:cNvSpPr txBox="1"/>
            <p:nvPr/>
          </p:nvSpPr>
          <p:spPr>
            <a:xfrm>
              <a:off x="5662023" y="3264292"/>
              <a:ext cx="5847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PTM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7AB8D6-61EB-484E-B21B-967143680BA7}"/>
                </a:ext>
              </a:extLst>
            </p:cNvPr>
            <p:cNvSpPr txBox="1"/>
            <p:nvPr/>
          </p:nvSpPr>
          <p:spPr>
            <a:xfrm>
              <a:off x="6753649" y="3293869"/>
              <a:ext cx="5847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PTM 2</a:t>
              </a: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11B216E6-1263-4D82-B6E7-4B32E611F04D}"/>
                </a:ext>
              </a:extLst>
            </p:cNvPr>
            <p:cNvSpPr/>
            <p:nvPr/>
          </p:nvSpPr>
          <p:spPr>
            <a:xfrm rot="5400000">
              <a:off x="6995994" y="2621437"/>
              <a:ext cx="100022" cy="997626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38581B76-78A2-4812-9C62-FF4E7D812224}"/>
                </a:ext>
              </a:extLst>
            </p:cNvPr>
            <p:cNvSpPr/>
            <p:nvPr/>
          </p:nvSpPr>
          <p:spPr>
            <a:xfrm rot="5400000">
              <a:off x="5264452" y="2540852"/>
              <a:ext cx="108924" cy="22317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29826E-168A-484F-809A-2AA42DC5305A}"/>
                </a:ext>
              </a:extLst>
            </p:cNvPr>
            <p:cNvSpPr txBox="1"/>
            <p:nvPr/>
          </p:nvSpPr>
          <p:spPr>
            <a:xfrm rot="16200000">
              <a:off x="4976990" y="2977702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Isoform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69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243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PathwayMatcher v1.4 (user perspective)</vt:lpstr>
      <vt:lpstr>PathwayMatcher v1.4 (developer perspective)</vt:lpstr>
      <vt:lpstr>Data conversion</vt:lpstr>
      <vt:lpstr>Static mapping requirements</vt:lpstr>
      <vt:lpstr>Reference data extraction</vt:lpstr>
      <vt:lpstr>Static mappings for pathway search</vt:lpstr>
      <vt:lpstr>Static mappings for interaction networks</vt:lpstr>
      <vt:lpstr>PowerPoint Presentation</vt:lpstr>
      <vt:lpstr>PowerPoint Presentation</vt:lpstr>
      <vt:lpstr>PathwayMatcher module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PathwayMatcher architecture</dc:title>
  <dc:creator>Francisco Hernández</dc:creator>
  <cp:lastModifiedBy>Francisco Hernández</cp:lastModifiedBy>
  <cp:revision>20</cp:revision>
  <dcterms:created xsi:type="dcterms:W3CDTF">2018-02-01T14:53:02Z</dcterms:created>
  <dcterms:modified xsi:type="dcterms:W3CDTF">2019-03-04T20:20:04Z</dcterms:modified>
</cp:coreProperties>
</file>