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20027-CB96-D546-AC7D-B2E6FAE95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34" y="369194"/>
            <a:ext cx="11304234" cy="5978339"/>
          </a:xfrm>
        </p:spPr>
        <p:txBody>
          <a:bodyPr>
            <a:normAutofit fontScale="90000"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Universidad de Guadalajara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Centro Universitario de los Valles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          BASELINE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Subject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 Software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Configuration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Management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Teacher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 Dr. Omar Ali Zatarain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Gurán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Author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  Patricia Guadalupe Gutiérrez Constantino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b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D87FC6-DC26-EB4D-CFDB-57A87C7F9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789" y="625877"/>
            <a:ext cx="1581740" cy="2161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596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D948-7D9F-21CD-99AE-9BFE7B19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BE07-D077-3118-3307-AFB543073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369714"/>
          </a:xfrm>
        </p:spPr>
        <p:txBody>
          <a:bodyPr>
            <a:normAutofit fontScale="90000"/>
          </a:bodyPr>
          <a:lstStyle/>
          <a:p>
            <a:r>
              <a:rPr lang="es-MX" sz="2400" b="1" kern="0" dirty="0" err="1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s-MX" sz="3600" dirty="0">
              <a:solidFill>
                <a:srgbClr val="ACBCC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A7CCD7-EE5A-DA15-B3B4-37792CB84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033" y="1027419"/>
            <a:ext cx="5809933" cy="5381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2222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596A-5048-6A2B-CBF1-B9ED3FE4F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0158E-4DB2-6F6C-037D-A54342F56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434" y="369194"/>
            <a:ext cx="11304234" cy="5978339"/>
          </a:xfrm>
        </p:spPr>
        <p:txBody>
          <a:bodyPr>
            <a:norm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s-MX" sz="6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thank</a:t>
            </a:r>
            <a:r>
              <a:rPr lang="es-MX" sz="6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MX" sz="66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you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80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CC8BE-36EB-1D77-D6E8-8BEB03F9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s-MX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733AEC-6C92-C4F8-CF5B-6D9587AE7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86" y="2452914"/>
            <a:ext cx="10290627" cy="3628572"/>
          </a:xfrm>
        </p:spPr>
        <p:txBody>
          <a:bodyPr/>
          <a:lstStyle/>
          <a:p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involves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creating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manage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gym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able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check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using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app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show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many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days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have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left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their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membership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Managers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able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modify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delete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their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memberships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renew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them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when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necessary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generate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which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can be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filtered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It's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handy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solution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keep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everything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organized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s-MX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automated</a:t>
            </a:r>
            <a:r>
              <a:rPr lang="es-MX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806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1F869-9DF2-D89A-22CD-6B42A170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503064"/>
          </a:xfrm>
        </p:spPr>
        <p:txBody>
          <a:bodyPr>
            <a:normAutofit fontScale="90000"/>
          </a:bodyPr>
          <a:lstStyle/>
          <a:p>
            <a:r>
              <a:rPr lang="es-MX" sz="24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s-MX" sz="3600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08EB074-BC08-63B8-F045-D9C7B584C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851" y="1109035"/>
            <a:ext cx="6896295" cy="5625139"/>
          </a:xfrm>
        </p:spPr>
      </p:pic>
    </p:spTree>
    <p:extLst>
      <p:ext uri="{BB962C8B-B14F-4D97-AF65-F5344CB8AC3E}">
        <p14:creationId xmlns:p14="http://schemas.microsoft.com/office/powerpoint/2010/main" val="333843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D798-8F0E-AEA6-0F0A-84C6F15B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BBBE7-75F9-6E99-5FCE-8C6B49C3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660908"/>
          </a:xfrm>
        </p:spPr>
        <p:txBody>
          <a:bodyPr>
            <a:normAutofit fontScale="90000"/>
          </a:bodyPr>
          <a:lstStyle/>
          <a:p>
            <a:r>
              <a:rPr lang="es-MX" sz="2400" b="1" kern="0" dirty="0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s-MX" sz="3600" dirty="0">
              <a:solidFill>
                <a:srgbClr val="ACBCC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567D4-4119-D20F-8B06-355C58FA1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1694616"/>
            <a:ext cx="7856294" cy="3632127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RNF_01 </a:t>
            </a:r>
            <a:r>
              <a:rPr lang="es-MX" sz="18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Usability</a:t>
            </a:r>
            <a:r>
              <a:rPr lang="es-MX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interface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simple and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easy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use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both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clients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and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administrators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RNF_02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Compatibility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compatible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reading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RNF_03 Security: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has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different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Customers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 personal and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access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data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protected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708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BFA6D-70AC-9DAF-93AE-F88927A25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B4E49-7CC7-0B26-6043-22B1F449D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660908"/>
          </a:xfrm>
        </p:spPr>
        <p:txBody>
          <a:bodyPr>
            <a:normAutofit fontScale="90000"/>
          </a:bodyPr>
          <a:lstStyle/>
          <a:p>
            <a:r>
              <a:rPr lang="es-MX" sz="2400" b="1" kern="0" dirty="0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s-MX" sz="3600" dirty="0">
              <a:solidFill>
                <a:srgbClr val="ACBCC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A8EA5D-E311-7914-FB02-F139F3BA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1694616"/>
            <a:ext cx="8189215" cy="405848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Reader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Access log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hardware.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gym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ability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branches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release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Access: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online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chosen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stable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internet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Compatibility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compatible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Hardware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Restrictions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performance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hardware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specifications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826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283D3-2B82-331C-3CFD-7105DEBF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14E14-B3D1-9D14-F123-C005042C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660908"/>
          </a:xfrm>
        </p:spPr>
        <p:txBody>
          <a:bodyPr>
            <a:normAutofit fontScale="90000"/>
          </a:bodyPr>
          <a:lstStyle/>
          <a:p>
            <a:r>
              <a:rPr lang="es-MX" sz="2400" b="1" kern="0" dirty="0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  <a:endParaRPr lang="es-MX" sz="3600" dirty="0">
              <a:solidFill>
                <a:srgbClr val="ACBCC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4A9635-6D52-F991-EFA3-D82BA5F96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1694616"/>
            <a:ext cx="8189215" cy="405848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Reader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Dependency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Access log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proper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integration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hardware.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fails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Scalability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gym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so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ability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handle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branches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initial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release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Access: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cloud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online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chosen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will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stable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internet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some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functionality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Compatibility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application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be compatible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all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Hardware </a:t>
            </a:r>
            <a:r>
              <a:rPr lang="es-MX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Restrictions</a:t>
            </a:r>
            <a:r>
              <a:rPr lang="es-MX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System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performance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may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depend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hardware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specifications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such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where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hosted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695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9589-0CB3-2438-4566-CCC327AD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978D4-C686-1663-38BE-1DB5183BF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660908"/>
          </a:xfrm>
        </p:spPr>
        <p:txBody>
          <a:bodyPr>
            <a:normAutofit fontScale="90000"/>
          </a:bodyPr>
          <a:lstStyle/>
          <a:p>
            <a:r>
              <a:rPr lang="es-MX" sz="2400" b="1" kern="0" dirty="0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 and software  </a:t>
            </a:r>
            <a:r>
              <a:rPr lang="es-MX" sz="2400" b="1" kern="0" dirty="0" err="1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s-MX" sz="3600" dirty="0">
              <a:solidFill>
                <a:srgbClr val="ACBCC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B929CC-3ED9-89CB-C315-75DC2602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1694616"/>
            <a:ext cx="8189215" cy="405848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Hardware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Pc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Fingerprint</a:t>
            </a: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reader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Network </a:t>
            </a: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Software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s-MX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Mysql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Java</a:t>
            </a:r>
          </a:p>
          <a:p>
            <a:endParaRPr lang="es-MX" dirty="0"/>
          </a:p>
        </p:txBody>
      </p:sp>
      <p:pic>
        <p:nvPicPr>
          <p:cNvPr id="3076" name="Picture 4" descr="Java Logo - símbolo, significado logotipo, historia, PNG">
            <a:extLst>
              <a:ext uri="{FF2B5EF4-FFF2-40B4-BE49-F238E27FC236}">
                <a16:creationId xmlns:a16="http://schemas.microsoft.com/office/drawing/2014/main" id="{347B0F91-B35A-4727-A783-514992BFF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4625221"/>
            <a:ext cx="16002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Qué es MySQL? :: Consultora tecnológica y de desarrollo">
            <a:extLst>
              <a:ext uri="{FF2B5EF4-FFF2-40B4-BE49-F238E27FC236}">
                <a16:creationId xmlns:a16="http://schemas.microsoft.com/office/drawing/2014/main" id="{2E974C94-03E2-61B0-A2BF-FBAF0335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4" y="4777621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yuda para Reparación de PC: aprende a arreglarlo por ti mismo.">
            <a:extLst>
              <a:ext uri="{FF2B5EF4-FFF2-40B4-BE49-F238E27FC236}">
                <a16:creationId xmlns:a16="http://schemas.microsoft.com/office/drawing/2014/main" id="{3E732330-2254-0CE4-03D5-9308BCDB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212" y="2121694"/>
            <a:ext cx="1743075" cy="130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D54221-DF37-787A-1567-4FAD70D6A8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210" y="2038010"/>
            <a:ext cx="1390990" cy="1390990"/>
          </a:xfrm>
          <a:prstGeom prst="rect">
            <a:avLst/>
          </a:prstGeom>
        </p:spPr>
      </p:pic>
      <p:pic>
        <p:nvPicPr>
          <p:cNvPr id="3086" name="Picture 14" descr="Icono de Wi-Fi. Símbolo de red inalámbrica para conexión a Internet. estilo  plano. ilustración vectorial | Vector Premium">
            <a:extLst>
              <a:ext uri="{FF2B5EF4-FFF2-40B4-BE49-F238E27FC236}">
                <a16:creationId xmlns:a16="http://schemas.microsoft.com/office/drawing/2014/main" id="{AF741A02-6358-9B5D-2A89-B41D3978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752" y="2049419"/>
            <a:ext cx="1483520" cy="148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70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4DC40-8A18-6D5D-E267-49D241AFE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AF67A-2E5C-3573-BCCC-3456E138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484014"/>
          </a:xfrm>
        </p:spPr>
        <p:txBody>
          <a:bodyPr>
            <a:normAutofit fontScale="90000"/>
          </a:bodyPr>
          <a:lstStyle/>
          <a:p>
            <a:r>
              <a:rPr lang="es-MX" sz="2400" b="1" kern="0" dirty="0" err="1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s-MX" sz="2400" b="1" kern="0" dirty="0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MX" sz="3600" dirty="0">
              <a:solidFill>
                <a:srgbClr val="ACBCC1"/>
              </a:solidFill>
            </a:endParaRP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A75CAA04-7595-0CD1-63C5-ED9AF8066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98" y="1142114"/>
            <a:ext cx="7964428" cy="54673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0729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BF12F-A25E-1754-5FF4-7BDAE8E6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3BD8-035F-DBED-92FD-5BD4FA65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49436"/>
            <a:ext cx="7729728" cy="369714"/>
          </a:xfrm>
        </p:spPr>
        <p:txBody>
          <a:bodyPr>
            <a:normAutofit fontScale="90000"/>
          </a:bodyPr>
          <a:lstStyle/>
          <a:p>
            <a:r>
              <a:rPr lang="es-MX" sz="2400" b="1" kern="0" dirty="0" err="1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s-MX" sz="2400" b="1" kern="0" dirty="0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b="1" kern="0" dirty="0" err="1">
                <a:solidFill>
                  <a:srgbClr val="ACBCC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s-MX" sz="3600" dirty="0">
              <a:solidFill>
                <a:srgbClr val="ACBCC1"/>
              </a:solidFill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974C359-4648-D3C6-D10D-33E7AD9CA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76" y="981075"/>
            <a:ext cx="5844847" cy="55777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756368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{6A6F0921-FC98-448F-9360-1D838639964F}tf10001115</Template>
  <TotalTime>22</TotalTime>
  <Words>472</Words>
  <Application>Microsoft Office PowerPoint</Application>
  <PresentationFormat>Panorámica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Gill Sans MT</vt:lpstr>
      <vt:lpstr>Paquete</vt:lpstr>
      <vt:lpstr>                            Universidad de Guadalajara           Centro Universitario de los Valles                                    BASELINE     Subject:  Software Configuration Management Teacher:  Dr. Omar Ali Zatarain Gurán   Author:   Patricia Guadalupe Gutiérrez Constantino   </vt:lpstr>
      <vt:lpstr>PROJECT DESCRIPTION</vt:lpstr>
      <vt:lpstr>FUNCTIONAL REQUIREMENTS</vt:lpstr>
      <vt:lpstr>FUNCTIONAL REQUIREMENTS</vt:lpstr>
      <vt:lpstr>limitation</vt:lpstr>
      <vt:lpstr>limitation</vt:lpstr>
      <vt:lpstr>Hardware and software  Requirements</vt:lpstr>
      <vt:lpstr>Design </vt:lpstr>
      <vt:lpstr>Database diagram</vt:lpstr>
      <vt:lpstr>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Pathy</dc:creator>
  <cp:lastModifiedBy>Pathy</cp:lastModifiedBy>
  <cp:revision>1</cp:revision>
  <dcterms:created xsi:type="dcterms:W3CDTF">2025-01-24T06:57:43Z</dcterms:created>
  <dcterms:modified xsi:type="dcterms:W3CDTF">2025-01-24T07:20:36Z</dcterms:modified>
</cp:coreProperties>
</file>