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2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B554-2E7C-4FB6-ACEC-D0388304FA6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B937-328A-4D96-B4D0-DC748AA0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>
          <a:xfrm>
            <a:off x="4277072" y="802641"/>
            <a:ext cx="3801111" cy="280856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16280" y="3429000"/>
            <a:ext cx="10759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COLORING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THE TECH SPACE P</a:t>
            </a:r>
            <a:r>
              <a:rPr lang="en-US" sz="5400" b="1" u="sng" dirty="0">
                <a:solidFill>
                  <a:srgbClr val="CE3280"/>
                </a:solidFill>
                <a:latin typeface="Arial Rounded MT Bold" panose="020F0704030504030204" pitchFamily="34" charset="0"/>
              </a:rPr>
              <a:t>INK</a:t>
            </a:r>
          </a:p>
        </p:txBody>
      </p:sp>
    </p:spTree>
    <p:extLst>
      <p:ext uri="{BB962C8B-B14F-4D97-AF65-F5344CB8AC3E}">
        <p14:creationId xmlns:p14="http://schemas.microsoft.com/office/powerpoint/2010/main" val="144461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Outline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6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1.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7324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he female gender is frequently undermined and denied the opportunity to realize her full potential.</a:t>
            </a:r>
          </a:p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The tech world has been largely designed by and for men.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omen have traditionally been excluded from the data story that feeds the development of the products we use(Mobile phone designs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irtual assistants).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5" b="49225"/>
          <a:stretch/>
        </p:blipFill>
        <p:spPr>
          <a:xfrm>
            <a:off x="7592291" y="1825626"/>
            <a:ext cx="4226560" cy="37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144D-AFF9-03EA-C0F6-8E95B4C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2. Objective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07D5-E2DD-6D13-25BF-98F06BE3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811972"/>
            <a:ext cx="10515600" cy="22790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promote UN’s Sustainable Development Goal 5 (Gender Equality) in the tech ecosystem.</a:t>
            </a:r>
          </a:p>
          <a:p>
            <a:endParaRPr lang="en-GH" dirty="0"/>
          </a:p>
        </p:txBody>
      </p:sp>
      <p:pic>
        <p:nvPicPr>
          <p:cNvPr id="1026" name="Picture 2" descr="Gender diversity in tech: The importance of creating a diverse workforce">
            <a:extLst>
              <a:ext uri="{FF2B5EF4-FFF2-40B4-BE49-F238E27FC236}">
                <a16:creationId xmlns:a16="http://schemas.microsoft.com/office/drawing/2014/main" id="{96E52168-0D9B-A75D-AF31-D6CC971A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520" y="2846705"/>
            <a:ext cx="7426960" cy="242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3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3.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Employee breakdown of key tech companies (2014 – 2018)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Origin of data: data.world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cleaning: MS Excel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visualization: MS Power BI</a:t>
            </a:r>
          </a:p>
        </p:txBody>
      </p:sp>
    </p:spTree>
    <p:extLst>
      <p:ext uri="{BB962C8B-B14F-4D97-AF65-F5344CB8AC3E}">
        <p14:creationId xmlns:p14="http://schemas.microsoft.com/office/powerpoint/2010/main" val="33088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29"/>
            <a:ext cx="10515600" cy="854075"/>
          </a:xfrm>
        </p:spPr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4.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0" t="17141" r="15611" b="6295"/>
          <a:stretch/>
        </p:blipFill>
        <p:spPr>
          <a:xfrm>
            <a:off x="391886" y="1066800"/>
            <a:ext cx="11571514" cy="5584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3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5.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of the population analyzed in the tech companies, 63.81% were males and 36.19% were females.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 segment of the analysis showed that male employees outnumbered female employees in all the tech companies.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There was no significant increase in the female population over the years (2014 – 2018).</a:t>
            </a:r>
          </a:p>
        </p:txBody>
      </p:sp>
    </p:spTree>
    <p:extLst>
      <p:ext uri="{BB962C8B-B14F-4D97-AF65-F5344CB8AC3E}">
        <p14:creationId xmlns:p14="http://schemas.microsoft.com/office/powerpoint/2010/main" val="248564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E3280"/>
                </a:solidFill>
              </a:rPr>
              <a:t>6.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Eliminate gender bias from tech job descriptions.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Support equality from early on—early education on diversity and inclusion.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effective women-centric mentoring and training programs (Like the Women Techsters Bootcamp).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Advocate for women in the tech space.</a:t>
            </a:r>
          </a:p>
        </p:txBody>
      </p:sp>
    </p:spTree>
    <p:extLst>
      <p:ext uri="{BB962C8B-B14F-4D97-AF65-F5344CB8AC3E}">
        <p14:creationId xmlns:p14="http://schemas.microsoft.com/office/powerpoint/2010/main" val="412141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229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Outline</vt:lpstr>
      <vt:lpstr>1. Project Description</vt:lpstr>
      <vt:lpstr>2. Objective</vt:lpstr>
      <vt:lpstr>3. Dataset</vt:lpstr>
      <vt:lpstr>4. Dashboard</vt:lpstr>
      <vt:lpstr>5. Insights</vt:lpstr>
      <vt:lpstr>6.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Patience Anipa</cp:lastModifiedBy>
  <cp:revision>26</cp:revision>
  <dcterms:created xsi:type="dcterms:W3CDTF">2022-09-10T19:56:44Z</dcterms:created>
  <dcterms:modified xsi:type="dcterms:W3CDTF">2024-01-27T20:14:46Z</dcterms:modified>
</cp:coreProperties>
</file>