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641A-0429-4468-8D85-FD6205A1EDF0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53527" y="176414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96146" y="2828758"/>
            <a:ext cx="17456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96146" y="1293091"/>
            <a:ext cx="0" cy="15517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47275" y="176414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2254" y="2752438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95057" y="139469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3675" y="139469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98984" y="2798618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3966" y="2821709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2083" y="1264809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3255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0309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9" name="Oval 18"/>
          <p:cNvSpPr/>
          <p:nvPr/>
        </p:nvSpPr>
        <p:spPr>
          <a:xfrm>
            <a:off x="7352145" y="176414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94764" y="2828758"/>
            <a:ext cx="17456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94764" y="1293091"/>
            <a:ext cx="0" cy="15517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520872" y="2752438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92293" y="139469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97602" y="2798618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2584" y="2821709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0701" y="1264809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52145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6326913" y="1838036"/>
            <a:ext cx="175485" cy="1006764"/>
          </a:xfrm>
          <a:prstGeom prst="leftBrace">
            <a:avLst>
              <a:gd name="adj1" fmla="val 2537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 flipH="1" flipV="1">
            <a:off x="6594764" y="1838036"/>
            <a:ext cx="75738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9" idx="4"/>
          </p:cNvCxnSpPr>
          <p:nvPr/>
        </p:nvCxnSpPr>
        <p:spPr>
          <a:xfrm flipV="1">
            <a:off x="7426036" y="1911928"/>
            <a:ext cx="0" cy="9328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20510" y="2106013"/>
                <a:ext cx="43411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510" y="2106013"/>
                <a:ext cx="434113" cy="391261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62611" y="2983407"/>
                <a:ext cx="43411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11" y="2983407"/>
                <a:ext cx="434113" cy="362984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 rot="16200000">
            <a:off x="6937954" y="2577813"/>
            <a:ext cx="144896" cy="831273"/>
          </a:xfrm>
          <a:prstGeom prst="leftBrace">
            <a:avLst>
              <a:gd name="adj1" fmla="val 3487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21"/>
          <p:cNvSpPr>
            <a:spLocks noChangeShapeType="1"/>
          </p:cNvSpPr>
          <p:nvPr/>
        </p:nvSpPr>
        <p:spPr bwMode="auto">
          <a:xfrm flipH="1">
            <a:off x="4669695" y="3108757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H="1">
            <a:off x="6989156" y="3104107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2507673" y="1617086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07670" y="3071813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19295167">
            <a:off x="1888833" y="1341062"/>
            <a:ext cx="1454728" cy="1454727"/>
            <a:chOff x="2507670" y="1617086"/>
            <a:chExt cx="1454728" cy="1454727"/>
          </a:xfrm>
        </p:grpSpPr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2507670" y="1617086"/>
              <a:ext cx="2" cy="145472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507671" y="3071813"/>
              <a:ext cx="14547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2126671" y="3071813"/>
            <a:ext cx="381000" cy="762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052945" y="1617086"/>
            <a:ext cx="2909453" cy="2909453"/>
          </a:xfrm>
          <a:prstGeom prst="arc">
            <a:avLst>
              <a:gd name="adj1" fmla="val 19387653"/>
              <a:gd name="adj2" fmla="val 2153615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50153" y="2517817"/>
                <a:ext cx="47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53" y="2517817"/>
                <a:ext cx="478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7368026" y="1655586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7368023" y="3110313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7365895" y="1655587"/>
            <a:ext cx="2" cy="1454727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V="1">
            <a:off x="7365897" y="2800173"/>
            <a:ext cx="1279060" cy="31014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7368024" y="3110312"/>
            <a:ext cx="205514" cy="766651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rc 35"/>
          <p:cNvSpPr/>
          <p:nvPr/>
        </p:nvSpPr>
        <p:spPr>
          <a:xfrm rot="5400000">
            <a:off x="6604986" y="1668649"/>
            <a:ext cx="1494764" cy="2909453"/>
          </a:xfrm>
          <a:prstGeom prst="arc">
            <a:avLst>
              <a:gd name="adj1" fmla="val 20695792"/>
              <a:gd name="adj2" fmla="val 1379001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77524" y="3912351"/>
                <a:ext cx="47862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4" y="3912351"/>
                <a:ext cx="478629" cy="391261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ine 7"/>
          <p:cNvSpPr>
            <a:spLocks noChangeShapeType="1"/>
          </p:cNvSpPr>
          <p:nvPr/>
        </p:nvSpPr>
        <p:spPr bwMode="auto">
          <a:xfrm flipV="1">
            <a:off x="5052826" y="1635558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5052823" y="309028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4677741" y="2346757"/>
            <a:ext cx="375082" cy="74352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5052824" y="3090285"/>
            <a:ext cx="14547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H="1">
            <a:off x="4777542" y="3090285"/>
            <a:ext cx="275282" cy="112149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Arc 51"/>
          <p:cNvSpPr/>
          <p:nvPr/>
        </p:nvSpPr>
        <p:spPr>
          <a:xfrm rot="16200000">
            <a:off x="3730439" y="2479449"/>
            <a:ext cx="2909453" cy="1209259"/>
          </a:xfrm>
          <a:prstGeom prst="arc">
            <a:avLst>
              <a:gd name="adj1" fmla="val 19577577"/>
              <a:gd name="adj2" fmla="val 2117398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85824" y="1599582"/>
                <a:ext cx="47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24" y="1599582"/>
                <a:ext cx="4786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257662" y="3056186"/>
            <a:ext cx="329438" cy="329438"/>
          </a:xfrm>
          <a:prstGeom prst="arc">
            <a:avLst>
              <a:gd name="adj1" fmla="val 2079319"/>
              <a:gd name="adj2" fmla="val 1998382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2293257" y="3247571"/>
            <a:ext cx="127000" cy="25037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>
            <a:off x="5377043" y="2919359"/>
            <a:ext cx="176267" cy="329438"/>
          </a:xfrm>
          <a:prstGeom prst="arc">
            <a:avLst>
              <a:gd name="adj1" fmla="val 8428544"/>
              <a:gd name="adj2" fmla="val 638145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ine 8"/>
          <p:cNvSpPr>
            <a:spLocks noChangeShapeType="1"/>
          </p:cNvSpPr>
          <p:nvPr/>
        </p:nvSpPr>
        <p:spPr bwMode="auto">
          <a:xfrm>
            <a:off x="5461000" y="3090284"/>
            <a:ext cx="145143" cy="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7201176" y="2302913"/>
            <a:ext cx="329438" cy="153630"/>
          </a:xfrm>
          <a:prstGeom prst="arc">
            <a:avLst>
              <a:gd name="adj1" fmla="val 2079319"/>
              <a:gd name="adj2" fmla="val 139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7365895" y="2186407"/>
            <a:ext cx="0" cy="189586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28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7"/>
          <p:cNvSpPr>
            <a:spLocks noChangeShapeType="1"/>
          </p:cNvSpPr>
          <p:nvPr/>
        </p:nvSpPr>
        <p:spPr bwMode="auto">
          <a:xfrm flipH="1" flipV="1">
            <a:off x="7647301" y="2346756"/>
            <a:ext cx="314632" cy="743527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 flipH="1">
            <a:off x="4533168" y="3108757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2139186" y="1617086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139183" y="3071813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19295167">
            <a:off x="1520346" y="1341062"/>
            <a:ext cx="1454728" cy="1454727"/>
            <a:chOff x="2507670" y="1617086"/>
            <a:chExt cx="1454728" cy="1454727"/>
          </a:xfrm>
        </p:grpSpPr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2507670" y="1617086"/>
              <a:ext cx="2" cy="145472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507671" y="3071813"/>
              <a:ext cx="14547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1758184" y="3071813"/>
            <a:ext cx="381000" cy="762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V="1">
            <a:off x="4916299" y="1635558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4916296" y="309028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4601664" y="2346756"/>
            <a:ext cx="314632" cy="74352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4916297" y="3090285"/>
            <a:ext cx="14547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H="1">
            <a:off x="4641015" y="3090285"/>
            <a:ext cx="275282" cy="112149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19844" y="1202031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44" y="1202031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16799" y="1196192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99" y="1196192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17971" y="2505509"/>
                <a:ext cx="4603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71" y="2505509"/>
                <a:ext cx="4603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564113" y="256706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13" y="2567063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670877" y="1617086"/>
            <a:ext cx="2909453" cy="2909453"/>
          </a:xfrm>
          <a:prstGeom prst="arc">
            <a:avLst>
              <a:gd name="adj1" fmla="val 19387653"/>
              <a:gd name="adj2" fmla="val 2149227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3638491" y="2524028"/>
            <a:ext cx="2909453" cy="1120100"/>
          </a:xfrm>
          <a:prstGeom prst="arc">
            <a:avLst>
              <a:gd name="adj1" fmla="val 19722594"/>
              <a:gd name="adj2" fmla="val 210386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H="1">
            <a:off x="7574653" y="3108757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7957784" y="1635558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7957781" y="309028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957782" y="3090285"/>
            <a:ext cx="145472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7682500" y="3090285"/>
            <a:ext cx="275282" cy="1121496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rot="19295167" flipH="1" flipV="1">
            <a:off x="7350778" y="2414727"/>
            <a:ext cx="364690" cy="88459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rot="19295167">
            <a:off x="7793371" y="2638346"/>
            <a:ext cx="145472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7960270" y="3071813"/>
            <a:ext cx="170460" cy="98923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6503056" y="1617086"/>
            <a:ext cx="2909453" cy="2909453"/>
          </a:xfrm>
          <a:prstGeom prst="arc">
            <a:avLst>
              <a:gd name="adj1" fmla="val 19387653"/>
              <a:gd name="adj2" fmla="val 2149227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5377043" y="2919359"/>
            <a:ext cx="176267" cy="329438"/>
          </a:xfrm>
          <a:prstGeom prst="arc">
            <a:avLst>
              <a:gd name="adj1" fmla="val 8428544"/>
              <a:gd name="adj2" fmla="val 638145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5461000" y="3090284"/>
            <a:ext cx="145143" cy="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1884249" y="3071812"/>
            <a:ext cx="329438" cy="329438"/>
          </a:xfrm>
          <a:prstGeom prst="arc">
            <a:avLst>
              <a:gd name="adj1" fmla="val 2079319"/>
              <a:gd name="adj2" fmla="val 1998382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1919844" y="3263197"/>
            <a:ext cx="127000" cy="25037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/>
          <p:cNvSpPr/>
          <p:nvPr/>
        </p:nvSpPr>
        <p:spPr>
          <a:xfrm>
            <a:off x="7672175" y="3160319"/>
            <a:ext cx="329438" cy="329438"/>
          </a:xfrm>
          <a:prstGeom prst="arc">
            <a:avLst>
              <a:gd name="adj1" fmla="val 2079319"/>
              <a:gd name="adj2" fmla="val 1998382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flipH="1">
            <a:off x="7576781" y="3108757"/>
            <a:ext cx="381000" cy="762000"/>
          </a:xfrm>
          <a:prstGeom prst="line">
            <a:avLst/>
          </a:prstGeom>
          <a:noFill/>
          <a:ln w="57150">
            <a:solidFill>
              <a:srgbClr val="000000">
                <a:alpha val="50196"/>
              </a:srgb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187672" y="1196127"/>
                <a:ext cx="1627882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72" y="1196127"/>
                <a:ext cx="1627882" cy="369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46937" y="4328160"/>
            <a:ext cx="251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(rotate about X, then</a:t>
            </a:r>
          </a:p>
          <a:p>
            <a:pPr algn="ctr"/>
            <a:r>
              <a:rPr lang="en-US" dirty="0"/>
              <a:t>about the </a:t>
            </a:r>
            <a:r>
              <a:rPr lang="en-US" i="1" dirty="0"/>
              <a:t>original</a:t>
            </a:r>
            <a:r>
              <a:rPr lang="en-US" dirty="0"/>
              <a:t> 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668" y="4406537"/>
            <a:ext cx="127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(about X)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34344" y="4406537"/>
            <a:ext cx="127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(about Z)</a:t>
            </a:r>
          </a:p>
        </p:txBody>
      </p:sp>
      <p:sp>
        <p:nvSpPr>
          <p:cNvPr id="71" name="Arc 70"/>
          <p:cNvSpPr/>
          <p:nvPr/>
        </p:nvSpPr>
        <p:spPr>
          <a:xfrm rot="16200000">
            <a:off x="6599590" y="2415621"/>
            <a:ext cx="2909453" cy="1209259"/>
          </a:xfrm>
          <a:prstGeom prst="arc">
            <a:avLst>
              <a:gd name="adj1" fmla="val 11918328"/>
              <a:gd name="adj2" fmla="val 12581105"/>
            </a:avLst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>
            <a:off x="6741607" y="2389334"/>
            <a:ext cx="1957298" cy="1957298"/>
          </a:xfrm>
          <a:prstGeom prst="arc">
            <a:avLst>
              <a:gd name="adj1" fmla="val 13955649"/>
              <a:gd name="adj2" fmla="val 15824321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 rot="16200000">
            <a:off x="6684128" y="2524028"/>
            <a:ext cx="2909453" cy="1120100"/>
          </a:xfrm>
          <a:prstGeom prst="arc">
            <a:avLst>
              <a:gd name="adj1" fmla="val 19722594"/>
              <a:gd name="adj2" fmla="val 21038613"/>
            </a:avLst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>
            <a:off x="7113081" y="3071715"/>
            <a:ext cx="1138837" cy="1138837"/>
          </a:xfrm>
          <a:prstGeom prst="arc">
            <a:avLst>
              <a:gd name="adj1" fmla="val 2645382"/>
              <a:gd name="adj2" fmla="val 5163821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B87E36-A546-4763-924A-117F072C1F6E}"/>
              </a:ext>
            </a:extLst>
          </p:cNvPr>
          <p:cNvCxnSpPr/>
          <p:nvPr/>
        </p:nvCxnSpPr>
        <p:spPr>
          <a:xfrm flipV="1">
            <a:off x="4779441" y="3427604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9304" y="3367618"/>
            <a:ext cx="3962400" cy="960582"/>
          </a:xfrm>
          <a:custGeom>
            <a:avLst/>
            <a:gdLst>
              <a:gd name="connsiteX0" fmla="*/ 0 w 3962400"/>
              <a:gd name="connsiteY0" fmla="*/ 960582 h 960582"/>
              <a:gd name="connsiteX1" fmla="*/ 1219200 w 3962400"/>
              <a:gd name="connsiteY1" fmla="*/ 0 h 960582"/>
              <a:gd name="connsiteX2" fmla="*/ 3962400 w 3962400"/>
              <a:gd name="connsiteY2" fmla="*/ 0 h 960582"/>
              <a:gd name="connsiteX3" fmla="*/ 2826327 w 3962400"/>
              <a:gd name="connsiteY3" fmla="*/ 923636 h 960582"/>
              <a:gd name="connsiteX4" fmla="*/ 0 w 3962400"/>
              <a:gd name="connsiteY4" fmla="*/ 960582 h 960582"/>
              <a:gd name="connsiteX0" fmla="*/ 0 w 3962400"/>
              <a:gd name="connsiteY0" fmla="*/ 960582 h 1006763"/>
              <a:gd name="connsiteX1" fmla="*/ 1219200 w 3962400"/>
              <a:gd name="connsiteY1" fmla="*/ 0 h 1006763"/>
              <a:gd name="connsiteX2" fmla="*/ 3962400 w 3962400"/>
              <a:gd name="connsiteY2" fmla="*/ 0 h 1006763"/>
              <a:gd name="connsiteX3" fmla="*/ 2687781 w 3962400"/>
              <a:gd name="connsiteY3" fmla="*/ 1006763 h 1006763"/>
              <a:gd name="connsiteX4" fmla="*/ 0 w 3962400"/>
              <a:gd name="connsiteY4" fmla="*/ 960582 h 1006763"/>
              <a:gd name="connsiteX0" fmla="*/ 0 w 3962400"/>
              <a:gd name="connsiteY0" fmla="*/ 960582 h 979054"/>
              <a:gd name="connsiteX1" fmla="*/ 1219200 w 3962400"/>
              <a:gd name="connsiteY1" fmla="*/ 0 h 979054"/>
              <a:gd name="connsiteX2" fmla="*/ 3962400 w 3962400"/>
              <a:gd name="connsiteY2" fmla="*/ 0 h 979054"/>
              <a:gd name="connsiteX3" fmla="*/ 2687781 w 3962400"/>
              <a:gd name="connsiteY3" fmla="*/ 979054 h 979054"/>
              <a:gd name="connsiteX4" fmla="*/ 0 w 3962400"/>
              <a:gd name="connsiteY4" fmla="*/ 960582 h 979054"/>
              <a:gd name="connsiteX0" fmla="*/ 0 w 3962400"/>
              <a:gd name="connsiteY0" fmla="*/ 960582 h 960582"/>
              <a:gd name="connsiteX1" fmla="*/ 1219200 w 3962400"/>
              <a:gd name="connsiteY1" fmla="*/ 0 h 960582"/>
              <a:gd name="connsiteX2" fmla="*/ 3962400 w 3962400"/>
              <a:gd name="connsiteY2" fmla="*/ 0 h 960582"/>
              <a:gd name="connsiteX3" fmla="*/ 2687781 w 3962400"/>
              <a:gd name="connsiteY3" fmla="*/ 960581 h 960582"/>
              <a:gd name="connsiteX4" fmla="*/ 0 w 3962400"/>
              <a:gd name="connsiteY4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960582">
                <a:moveTo>
                  <a:pt x="0" y="960582"/>
                </a:moveTo>
                <a:lnTo>
                  <a:pt x="1219200" y="0"/>
                </a:lnTo>
                <a:lnTo>
                  <a:pt x="3962400" y="0"/>
                </a:lnTo>
                <a:lnTo>
                  <a:pt x="2687781" y="960581"/>
                </a:lnTo>
                <a:lnTo>
                  <a:pt x="0" y="96058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68176" y="2785727"/>
            <a:ext cx="0" cy="106218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68176" y="260106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62685" y="356164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rot="5400000" flipV="1">
            <a:off x="2599267" y="3316818"/>
            <a:ext cx="0" cy="10621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2068176" y="3450745"/>
            <a:ext cx="581891" cy="39716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687013" y="3095298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3" name="Freeform 182"/>
          <p:cNvSpPr/>
          <p:nvPr/>
        </p:nvSpPr>
        <p:spPr>
          <a:xfrm rot="18082971" flipH="1">
            <a:off x="1735309" y="3186359"/>
            <a:ext cx="272037" cy="120457"/>
          </a:xfrm>
          <a:custGeom>
            <a:avLst/>
            <a:gdLst>
              <a:gd name="connsiteX0" fmla="*/ 5155 w 257115"/>
              <a:gd name="connsiteY0" fmla="*/ 11985 h 141707"/>
              <a:gd name="connsiteX1" fmla="*/ 189003 w 257115"/>
              <a:gd name="connsiteY1" fmla="*/ 16823 h 141707"/>
              <a:gd name="connsiteX2" fmla="*/ 251898 w 257115"/>
              <a:gd name="connsiteY2" fmla="*/ 128099 h 141707"/>
              <a:gd name="connsiteX3" fmla="*/ 68050 w 257115"/>
              <a:gd name="connsiteY3" fmla="*/ 128099 h 141707"/>
              <a:gd name="connsiteX4" fmla="*/ 5155 w 257115"/>
              <a:gd name="connsiteY4" fmla="*/ 11985 h 141707"/>
              <a:gd name="connsiteX0" fmla="*/ 4806 w 256766"/>
              <a:gd name="connsiteY0" fmla="*/ 11985 h 141707"/>
              <a:gd name="connsiteX1" fmla="*/ 188654 w 256766"/>
              <a:gd name="connsiteY1" fmla="*/ 16823 h 141707"/>
              <a:gd name="connsiteX2" fmla="*/ 251549 w 256766"/>
              <a:gd name="connsiteY2" fmla="*/ 128099 h 141707"/>
              <a:gd name="connsiteX3" fmla="*/ 67701 w 256766"/>
              <a:gd name="connsiteY3" fmla="*/ 128099 h 141707"/>
              <a:gd name="connsiteX4" fmla="*/ 4806 w 256766"/>
              <a:gd name="connsiteY4" fmla="*/ 11985 h 141707"/>
              <a:gd name="connsiteX0" fmla="*/ 4806 w 256766"/>
              <a:gd name="connsiteY0" fmla="*/ 11985 h 141707"/>
              <a:gd name="connsiteX1" fmla="*/ 188654 w 256766"/>
              <a:gd name="connsiteY1" fmla="*/ 16823 h 141707"/>
              <a:gd name="connsiteX2" fmla="*/ 251549 w 256766"/>
              <a:gd name="connsiteY2" fmla="*/ 128099 h 141707"/>
              <a:gd name="connsiteX3" fmla="*/ 67701 w 256766"/>
              <a:gd name="connsiteY3" fmla="*/ 128099 h 141707"/>
              <a:gd name="connsiteX4" fmla="*/ 4806 w 256766"/>
              <a:gd name="connsiteY4" fmla="*/ 11985 h 141707"/>
              <a:gd name="connsiteX0" fmla="*/ 4806 w 256766"/>
              <a:gd name="connsiteY0" fmla="*/ 11985 h 135994"/>
              <a:gd name="connsiteX1" fmla="*/ 188654 w 256766"/>
              <a:gd name="connsiteY1" fmla="*/ 16823 h 135994"/>
              <a:gd name="connsiteX2" fmla="*/ 251549 w 256766"/>
              <a:gd name="connsiteY2" fmla="*/ 128099 h 135994"/>
              <a:gd name="connsiteX3" fmla="*/ 67701 w 256766"/>
              <a:gd name="connsiteY3" fmla="*/ 128099 h 135994"/>
              <a:gd name="connsiteX4" fmla="*/ 4806 w 256766"/>
              <a:gd name="connsiteY4" fmla="*/ 11985 h 135994"/>
              <a:gd name="connsiteX0" fmla="*/ 4806 w 256766"/>
              <a:gd name="connsiteY0" fmla="*/ 11985 h 135994"/>
              <a:gd name="connsiteX1" fmla="*/ 188654 w 256766"/>
              <a:gd name="connsiteY1" fmla="*/ 16823 h 135994"/>
              <a:gd name="connsiteX2" fmla="*/ 251549 w 256766"/>
              <a:gd name="connsiteY2" fmla="*/ 128099 h 135994"/>
              <a:gd name="connsiteX3" fmla="*/ 67701 w 256766"/>
              <a:gd name="connsiteY3" fmla="*/ 128099 h 135994"/>
              <a:gd name="connsiteX4" fmla="*/ 4806 w 256766"/>
              <a:gd name="connsiteY4" fmla="*/ 11985 h 135994"/>
              <a:gd name="connsiteX0" fmla="*/ 4806 w 251549"/>
              <a:gd name="connsiteY0" fmla="*/ 11985 h 135994"/>
              <a:gd name="connsiteX1" fmla="*/ 188654 w 251549"/>
              <a:gd name="connsiteY1" fmla="*/ 16823 h 135994"/>
              <a:gd name="connsiteX2" fmla="*/ 251549 w 251549"/>
              <a:gd name="connsiteY2" fmla="*/ 128099 h 135994"/>
              <a:gd name="connsiteX3" fmla="*/ 67701 w 251549"/>
              <a:gd name="connsiteY3" fmla="*/ 128099 h 135994"/>
              <a:gd name="connsiteX4" fmla="*/ 4806 w 251549"/>
              <a:gd name="connsiteY4" fmla="*/ 11985 h 135994"/>
              <a:gd name="connsiteX0" fmla="*/ 4806 w 270902"/>
              <a:gd name="connsiteY0" fmla="*/ 11725 h 132261"/>
              <a:gd name="connsiteX1" fmla="*/ 188654 w 270902"/>
              <a:gd name="connsiteY1" fmla="*/ 16563 h 132261"/>
              <a:gd name="connsiteX2" fmla="*/ 270902 w 270902"/>
              <a:gd name="connsiteY2" fmla="*/ 123001 h 132261"/>
              <a:gd name="connsiteX3" fmla="*/ 67701 w 270902"/>
              <a:gd name="connsiteY3" fmla="*/ 127839 h 132261"/>
              <a:gd name="connsiteX4" fmla="*/ 4806 w 270902"/>
              <a:gd name="connsiteY4" fmla="*/ 11725 h 132261"/>
              <a:gd name="connsiteX0" fmla="*/ 4806 w 270902"/>
              <a:gd name="connsiteY0" fmla="*/ 11725 h 127839"/>
              <a:gd name="connsiteX1" fmla="*/ 188654 w 270902"/>
              <a:gd name="connsiteY1" fmla="*/ 16563 h 127839"/>
              <a:gd name="connsiteX2" fmla="*/ 270902 w 270902"/>
              <a:gd name="connsiteY2" fmla="*/ 123001 h 127839"/>
              <a:gd name="connsiteX3" fmla="*/ 67701 w 270902"/>
              <a:gd name="connsiteY3" fmla="*/ 127839 h 127839"/>
              <a:gd name="connsiteX4" fmla="*/ 4806 w 270902"/>
              <a:gd name="connsiteY4" fmla="*/ 11725 h 127839"/>
              <a:gd name="connsiteX0" fmla="*/ 5941 w 272037"/>
              <a:gd name="connsiteY0" fmla="*/ 4343 h 120457"/>
              <a:gd name="connsiteX1" fmla="*/ 209142 w 272037"/>
              <a:gd name="connsiteY1" fmla="*/ 33371 h 120457"/>
              <a:gd name="connsiteX2" fmla="*/ 272037 w 272037"/>
              <a:gd name="connsiteY2" fmla="*/ 115619 h 120457"/>
              <a:gd name="connsiteX3" fmla="*/ 68836 w 272037"/>
              <a:gd name="connsiteY3" fmla="*/ 120457 h 120457"/>
              <a:gd name="connsiteX4" fmla="*/ 5941 w 272037"/>
              <a:gd name="connsiteY4" fmla="*/ 4343 h 120457"/>
              <a:gd name="connsiteX0" fmla="*/ 5941 w 272037"/>
              <a:gd name="connsiteY0" fmla="*/ 6381 h 122495"/>
              <a:gd name="connsiteX1" fmla="*/ 209142 w 272037"/>
              <a:gd name="connsiteY1" fmla="*/ 35409 h 122495"/>
              <a:gd name="connsiteX2" fmla="*/ 272037 w 272037"/>
              <a:gd name="connsiteY2" fmla="*/ 117657 h 122495"/>
              <a:gd name="connsiteX3" fmla="*/ 68836 w 272037"/>
              <a:gd name="connsiteY3" fmla="*/ 122495 h 122495"/>
              <a:gd name="connsiteX4" fmla="*/ 5941 w 272037"/>
              <a:gd name="connsiteY4" fmla="*/ 6381 h 122495"/>
              <a:gd name="connsiteX0" fmla="*/ 5941 w 272037"/>
              <a:gd name="connsiteY0" fmla="*/ 6381 h 122495"/>
              <a:gd name="connsiteX1" fmla="*/ 209142 w 272037"/>
              <a:gd name="connsiteY1" fmla="*/ 35409 h 122495"/>
              <a:gd name="connsiteX2" fmla="*/ 272037 w 272037"/>
              <a:gd name="connsiteY2" fmla="*/ 117657 h 122495"/>
              <a:gd name="connsiteX3" fmla="*/ 68836 w 272037"/>
              <a:gd name="connsiteY3" fmla="*/ 122495 h 122495"/>
              <a:gd name="connsiteX4" fmla="*/ 5941 w 272037"/>
              <a:gd name="connsiteY4" fmla="*/ 6381 h 122495"/>
              <a:gd name="connsiteX0" fmla="*/ 5941 w 272037"/>
              <a:gd name="connsiteY0" fmla="*/ 4343 h 120457"/>
              <a:gd name="connsiteX1" fmla="*/ 209142 w 272037"/>
              <a:gd name="connsiteY1" fmla="*/ 33371 h 120457"/>
              <a:gd name="connsiteX2" fmla="*/ 272037 w 272037"/>
              <a:gd name="connsiteY2" fmla="*/ 115619 h 120457"/>
              <a:gd name="connsiteX3" fmla="*/ 68836 w 272037"/>
              <a:gd name="connsiteY3" fmla="*/ 120457 h 120457"/>
              <a:gd name="connsiteX4" fmla="*/ 5941 w 272037"/>
              <a:gd name="connsiteY4" fmla="*/ 4343 h 1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37" h="120457">
                <a:moveTo>
                  <a:pt x="5941" y="4343"/>
                </a:moveTo>
                <a:cubicBezTo>
                  <a:pt x="29325" y="-10171"/>
                  <a:pt x="155117" y="14825"/>
                  <a:pt x="209142" y="33371"/>
                </a:cubicBezTo>
                <a:cubicBezTo>
                  <a:pt x="234139" y="66431"/>
                  <a:pt x="253491" y="77721"/>
                  <a:pt x="272037" y="115619"/>
                </a:cubicBezTo>
                <a:cubicBezTo>
                  <a:pt x="222849" y="119651"/>
                  <a:pt x="138183" y="118845"/>
                  <a:pt x="68836" y="120457"/>
                </a:cubicBezTo>
                <a:cubicBezTo>
                  <a:pt x="33356" y="102717"/>
                  <a:pt x="-17443" y="18857"/>
                  <a:pt x="5941" y="4343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 rot="18838023" flipH="1">
            <a:off x="988992" y="2751648"/>
            <a:ext cx="794832" cy="315085"/>
          </a:xfrm>
          <a:custGeom>
            <a:avLst/>
            <a:gdLst>
              <a:gd name="connsiteX0" fmla="*/ 25115 w 849592"/>
              <a:gd name="connsiteY0" fmla="*/ 6250 h 367731"/>
              <a:gd name="connsiteX1" fmla="*/ 6642 w 849592"/>
              <a:gd name="connsiteY1" fmla="*/ 107850 h 367731"/>
              <a:gd name="connsiteX2" fmla="*/ 135951 w 849592"/>
              <a:gd name="connsiteY2" fmla="*/ 366468 h 367731"/>
              <a:gd name="connsiteX3" fmla="*/ 791733 w 849592"/>
              <a:gd name="connsiteY3" fmla="*/ 200214 h 367731"/>
              <a:gd name="connsiteX4" fmla="*/ 736315 w 849592"/>
              <a:gd name="connsiteY4" fmla="*/ 52432 h 367731"/>
              <a:gd name="connsiteX5" fmla="*/ 80533 w 849592"/>
              <a:gd name="connsiteY5" fmla="*/ 15487 h 367731"/>
              <a:gd name="connsiteX6" fmla="*/ 25115 w 849592"/>
              <a:gd name="connsiteY6" fmla="*/ 6250 h 367731"/>
              <a:gd name="connsiteX0" fmla="*/ 25115 w 849592"/>
              <a:gd name="connsiteY0" fmla="*/ 6250 h 367731"/>
              <a:gd name="connsiteX1" fmla="*/ 6642 w 849592"/>
              <a:gd name="connsiteY1" fmla="*/ 107850 h 367731"/>
              <a:gd name="connsiteX2" fmla="*/ 135951 w 849592"/>
              <a:gd name="connsiteY2" fmla="*/ 366468 h 367731"/>
              <a:gd name="connsiteX3" fmla="*/ 791733 w 849592"/>
              <a:gd name="connsiteY3" fmla="*/ 200214 h 367731"/>
              <a:gd name="connsiteX4" fmla="*/ 736315 w 849592"/>
              <a:gd name="connsiteY4" fmla="*/ 52432 h 367731"/>
              <a:gd name="connsiteX5" fmla="*/ 80533 w 849592"/>
              <a:gd name="connsiteY5" fmla="*/ 15487 h 367731"/>
              <a:gd name="connsiteX6" fmla="*/ 25115 w 849592"/>
              <a:gd name="connsiteY6" fmla="*/ 6250 h 367731"/>
              <a:gd name="connsiteX0" fmla="*/ 25115 w 849592"/>
              <a:gd name="connsiteY0" fmla="*/ 6250 h 367314"/>
              <a:gd name="connsiteX1" fmla="*/ 6642 w 849592"/>
              <a:gd name="connsiteY1" fmla="*/ 107850 h 367314"/>
              <a:gd name="connsiteX2" fmla="*/ 135951 w 849592"/>
              <a:gd name="connsiteY2" fmla="*/ 366468 h 367314"/>
              <a:gd name="connsiteX3" fmla="*/ 791733 w 849592"/>
              <a:gd name="connsiteY3" fmla="*/ 200214 h 367314"/>
              <a:gd name="connsiteX4" fmla="*/ 736315 w 849592"/>
              <a:gd name="connsiteY4" fmla="*/ 52432 h 367314"/>
              <a:gd name="connsiteX5" fmla="*/ 80533 w 849592"/>
              <a:gd name="connsiteY5" fmla="*/ 15487 h 367314"/>
              <a:gd name="connsiteX6" fmla="*/ 25115 w 849592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6468"/>
              <a:gd name="connsiteX1" fmla="*/ 6642 w 808577"/>
              <a:gd name="connsiteY1" fmla="*/ 107850 h 366468"/>
              <a:gd name="connsiteX2" fmla="*/ 135951 w 808577"/>
              <a:gd name="connsiteY2" fmla="*/ 366468 h 366468"/>
              <a:gd name="connsiteX3" fmla="*/ 791733 w 808577"/>
              <a:gd name="connsiteY3" fmla="*/ 200214 h 366468"/>
              <a:gd name="connsiteX4" fmla="*/ 736315 w 808577"/>
              <a:gd name="connsiteY4" fmla="*/ 52432 h 366468"/>
              <a:gd name="connsiteX5" fmla="*/ 80533 w 808577"/>
              <a:gd name="connsiteY5" fmla="*/ 15487 h 366468"/>
              <a:gd name="connsiteX6" fmla="*/ 25115 w 808577"/>
              <a:gd name="connsiteY6" fmla="*/ 6250 h 366468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4761"/>
              <a:gd name="connsiteY0" fmla="*/ 6250 h 316517"/>
              <a:gd name="connsiteX1" fmla="*/ 5225 w 804761"/>
              <a:gd name="connsiteY1" fmla="*/ 107850 h 316517"/>
              <a:gd name="connsiteX2" fmla="*/ 114397 w 804761"/>
              <a:gd name="connsiteY2" fmla="*/ 316517 h 316517"/>
              <a:gd name="connsiteX3" fmla="*/ 785122 w 804761"/>
              <a:gd name="connsiteY3" fmla="*/ 207477 h 316517"/>
              <a:gd name="connsiteX4" fmla="*/ 734898 w 804761"/>
              <a:gd name="connsiteY4" fmla="*/ 52432 h 316517"/>
              <a:gd name="connsiteX5" fmla="*/ 79116 w 804761"/>
              <a:gd name="connsiteY5" fmla="*/ 15487 h 316517"/>
              <a:gd name="connsiteX6" fmla="*/ 23698 w 804761"/>
              <a:gd name="connsiteY6" fmla="*/ 6250 h 316517"/>
              <a:gd name="connsiteX0" fmla="*/ 23698 w 804911"/>
              <a:gd name="connsiteY0" fmla="*/ 6250 h 316517"/>
              <a:gd name="connsiteX1" fmla="*/ 5225 w 804911"/>
              <a:gd name="connsiteY1" fmla="*/ 107850 h 316517"/>
              <a:gd name="connsiteX2" fmla="*/ 114397 w 804911"/>
              <a:gd name="connsiteY2" fmla="*/ 316517 h 316517"/>
              <a:gd name="connsiteX3" fmla="*/ 785122 w 804911"/>
              <a:gd name="connsiteY3" fmla="*/ 207477 h 316517"/>
              <a:gd name="connsiteX4" fmla="*/ 734898 w 804911"/>
              <a:gd name="connsiteY4" fmla="*/ 52432 h 316517"/>
              <a:gd name="connsiteX5" fmla="*/ 79116 w 804911"/>
              <a:gd name="connsiteY5" fmla="*/ 15487 h 316517"/>
              <a:gd name="connsiteX6" fmla="*/ 23698 w 804911"/>
              <a:gd name="connsiteY6" fmla="*/ 6250 h 316517"/>
              <a:gd name="connsiteX0" fmla="*/ 23698 w 804911"/>
              <a:gd name="connsiteY0" fmla="*/ 6250 h 316517"/>
              <a:gd name="connsiteX1" fmla="*/ 5225 w 804911"/>
              <a:gd name="connsiteY1" fmla="*/ 107850 h 316517"/>
              <a:gd name="connsiteX2" fmla="*/ 114397 w 804911"/>
              <a:gd name="connsiteY2" fmla="*/ 316517 h 316517"/>
              <a:gd name="connsiteX3" fmla="*/ 785122 w 804911"/>
              <a:gd name="connsiteY3" fmla="*/ 207477 h 316517"/>
              <a:gd name="connsiteX4" fmla="*/ 734898 w 804911"/>
              <a:gd name="connsiteY4" fmla="*/ 52432 h 316517"/>
              <a:gd name="connsiteX5" fmla="*/ 79116 w 804911"/>
              <a:gd name="connsiteY5" fmla="*/ 15487 h 316517"/>
              <a:gd name="connsiteX6" fmla="*/ 23698 w 804911"/>
              <a:gd name="connsiteY6" fmla="*/ 6250 h 316517"/>
              <a:gd name="connsiteX0" fmla="*/ 23698 w 785143"/>
              <a:gd name="connsiteY0" fmla="*/ 6250 h 316517"/>
              <a:gd name="connsiteX1" fmla="*/ 5225 w 785143"/>
              <a:gd name="connsiteY1" fmla="*/ 107850 h 316517"/>
              <a:gd name="connsiteX2" fmla="*/ 114397 w 785143"/>
              <a:gd name="connsiteY2" fmla="*/ 316517 h 316517"/>
              <a:gd name="connsiteX3" fmla="*/ 785122 w 785143"/>
              <a:gd name="connsiteY3" fmla="*/ 207477 h 316517"/>
              <a:gd name="connsiteX4" fmla="*/ 734898 w 785143"/>
              <a:gd name="connsiteY4" fmla="*/ 52432 h 316517"/>
              <a:gd name="connsiteX5" fmla="*/ 79116 w 785143"/>
              <a:gd name="connsiteY5" fmla="*/ 15487 h 316517"/>
              <a:gd name="connsiteX6" fmla="*/ 23698 w 785143"/>
              <a:gd name="connsiteY6" fmla="*/ 6250 h 316517"/>
              <a:gd name="connsiteX0" fmla="*/ 28874 w 790319"/>
              <a:gd name="connsiteY0" fmla="*/ 6774 h 317041"/>
              <a:gd name="connsiteX1" fmla="*/ 10401 w 790319"/>
              <a:gd name="connsiteY1" fmla="*/ 108374 h 317041"/>
              <a:gd name="connsiteX2" fmla="*/ 119573 w 790319"/>
              <a:gd name="connsiteY2" fmla="*/ 317041 h 317041"/>
              <a:gd name="connsiteX3" fmla="*/ 790298 w 790319"/>
              <a:gd name="connsiteY3" fmla="*/ 208001 h 317041"/>
              <a:gd name="connsiteX4" fmla="*/ 740074 w 790319"/>
              <a:gd name="connsiteY4" fmla="*/ 52956 h 317041"/>
              <a:gd name="connsiteX5" fmla="*/ 226074 w 790319"/>
              <a:gd name="connsiteY5" fmla="*/ 14228 h 317041"/>
              <a:gd name="connsiteX6" fmla="*/ 28874 w 790319"/>
              <a:gd name="connsiteY6" fmla="*/ 6774 h 317041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32"/>
              <a:gd name="connsiteY0" fmla="*/ 4818 h 315085"/>
              <a:gd name="connsiteX1" fmla="*/ 14892 w 794832"/>
              <a:gd name="connsiteY1" fmla="*/ 106418 h 315085"/>
              <a:gd name="connsiteX2" fmla="*/ 124064 w 794832"/>
              <a:gd name="connsiteY2" fmla="*/ 315085 h 315085"/>
              <a:gd name="connsiteX3" fmla="*/ 794789 w 794832"/>
              <a:gd name="connsiteY3" fmla="*/ 206045 h 315085"/>
              <a:gd name="connsiteX4" fmla="*/ 751202 w 794832"/>
              <a:gd name="connsiteY4" fmla="*/ 60138 h 315085"/>
              <a:gd name="connsiteX5" fmla="*/ 310065 w 794832"/>
              <a:gd name="connsiteY5" fmla="*/ 20831 h 315085"/>
              <a:gd name="connsiteX6" fmla="*/ 33365 w 794832"/>
              <a:gd name="connsiteY6" fmla="*/ 4818 h 315085"/>
              <a:gd name="connsiteX0" fmla="*/ 33365 w 794832"/>
              <a:gd name="connsiteY0" fmla="*/ 4818 h 315085"/>
              <a:gd name="connsiteX1" fmla="*/ 14892 w 794832"/>
              <a:gd name="connsiteY1" fmla="*/ 106418 h 315085"/>
              <a:gd name="connsiteX2" fmla="*/ 124064 w 794832"/>
              <a:gd name="connsiteY2" fmla="*/ 315085 h 315085"/>
              <a:gd name="connsiteX3" fmla="*/ 794789 w 794832"/>
              <a:gd name="connsiteY3" fmla="*/ 206045 h 315085"/>
              <a:gd name="connsiteX4" fmla="*/ 751202 w 794832"/>
              <a:gd name="connsiteY4" fmla="*/ 60138 h 315085"/>
              <a:gd name="connsiteX5" fmla="*/ 310065 w 794832"/>
              <a:gd name="connsiteY5" fmla="*/ 20831 h 315085"/>
              <a:gd name="connsiteX6" fmla="*/ 33365 w 794832"/>
              <a:gd name="connsiteY6" fmla="*/ 4818 h 3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832" h="315085">
                <a:moveTo>
                  <a:pt x="33365" y="4818"/>
                </a:moveTo>
                <a:cubicBezTo>
                  <a:pt x="-15830" y="19082"/>
                  <a:pt x="-224" y="54707"/>
                  <a:pt x="14892" y="106418"/>
                </a:cubicBezTo>
                <a:cubicBezTo>
                  <a:pt x="30008" y="158129"/>
                  <a:pt x="38381" y="250740"/>
                  <a:pt x="124064" y="315085"/>
                </a:cubicBezTo>
                <a:cubicBezTo>
                  <a:pt x="327060" y="262812"/>
                  <a:pt x="651782" y="236139"/>
                  <a:pt x="794789" y="206045"/>
                </a:cubicBezTo>
                <a:cubicBezTo>
                  <a:pt x="795381" y="165750"/>
                  <a:pt x="790428" y="106655"/>
                  <a:pt x="751202" y="60138"/>
                </a:cubicBezTo>
                <a:cubicBezTo>
                  <a:pt x="621031" y="51763"/>
                  <a:pt x="429704" y="30051"/>
                  <a:pt x="310065" y="20831"/>
                </a:cubicBezTo>
                <a:cubicBezTo>
                  <a:pt x="190426" y="11611"/>
                  <a:pt x="82560" y="-9446"/>
                  <a:pt x="33365" y="4818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>
            <a:off x="1927039" y="2988606"/>
            <a:ext cx="195067" cy="186651"/>
          </a:xfrm>
          <a:custGeom>
            <a:avLst/>
            <a:gdLst>
              <a:gd name="connsiteX0" fmla="*/ 409 w 148513"/>
              <a:gd name="connsiteY0" fmla="*/ 172210 h 294070"/>
              <a:gd name="connsiteX1" fmla="*/ 55827 w 148513"/>
              <a:gd name="connsiteY1" fmla="*/ 5955 h 294070"/>
              <a:gd name="connsiteX2" fmla="*/ 148191 w 148513"/>
              <a:gd name="connsiteY2" fmla="*/ 61374 h 294070"/>
              <a:gd name="connsiteX3" fmla="*/ 83536 w 148513"/>
              <a:gd name="connsiteY3" fmla="*/ 292283 h 294070"/>
              <a:gd name="connsiteX4" fmla="*/ 409 w 148513"/>
              <a:gd name="connsiteY4" fmla="*/ 172210 h 294070"/>
              <a:gd name="connsiteX0" fmla="*/ 416 w 152501"/>
              <a:gd name="connsiteY0" fmla="*/ 167558 h 288644"/>
              <a:gd name="connsiteX1" fmla="*/ 55834 w 152501"/>
              <a:gd name="connsiteY1" fmla="*/ 1303 h 288644"/>
              <a:gd name="connsiteX2" fmla="*/ 152191 w 152501"/>
              <a:gd name="connsiteY2" fmla="*/ 100645 h 288644"/>
              <a:gd name="connsiteX3" fmla="*/ 83543 w 152501"/>
              <a:gd name="connsiteY3" fmla="*/ 287631 h 288644"/>
              <a:gd name="connsiteX4" fmla="*/ 416 w 152501"/>
              <a:gd name="connsiteY4" fmla="*/ 167558 h 288644"/>
              <a:gd name="connsiteX0" fmla="*/ 416 w 152501"/>
              <a:gd name="connsiteY0" fmla="*/ 167558 h 288644"/>
              <a:gd name="connsiteX1" fmla="*/ 55834 w 152501"/>
              <a:gd name="connsiteY1" fmla="*/ 1303 h 288644"/>
              <a:gd name="connsiteX2" fmla="*/ 152191 w 152501"/>
              <a:gd name="connsiteY2" fmla="*/ 100645 h 288644"/>
              <a:gd name="connsiteX3" fmla="*/ 83543 w 152501"/>
              <a:gd name="connsiteY3" fmla="*/ 287631 h 288644"/>
              <a:gd name="connsiteX4" fmla="*/ 416 w 152501"/>
              <a:gd name="connsiteY4" fmla="*/ 167558 h 288644"/>
              <a:gd name="connsiteX0" fmla="*/ 416 w 152191"/>
              <a:gd name="connsiteY0" fmla="*/ 167558 h 288644"/>
              <a:gd name="connsiteX1" fmla="*/ 55834 w 152191"/>
              <a:gd name="connsiteY1" fmla="*/ 1303 h 288644"/>
              <a:gd name="connsiteX2" fmla="*/ 152191 w 152191"/>
              <a:gd name="connsiteY2" fmla="*/ 100645 h 288644"/>
              <a:gd name="connsiteX3" fmla="*/ 83543 w 152191"/>
              <a:gd name="connsiteY3" fmla="*/ 287631 h 288644"/>
              <a:gd name="connsiteX4" fmla="*/ 416 w 152191"/>
              <a:gd name="connsiteY4" fmla="*/ 167558 h 288644"/>
              <a:gd name="connsiteX0" fmla="*/ 454 w 172194"/>
              <a:gd name="connsiteY0" fmla="*/ 166363 h 286575"/>
              <a:gd name="connsiteX1" fmla="*/ 55872 w 172194"/>
              <a:gd name="connsiteY1" fmla="*/ 108 h 286575"/>
              <a:gd name="connsiteX2" fmla="*/ 172194 w 172194"/>
              <a:gd name="connsiteY2" fmla="*/ 143373 h 286575"/>
              <a:gd name="connsiteX3" fmla="*/ 83581 w 172194"/>
              <a:gd name="connsiteY3" fmla="*/ 286436 h 286575"/>
              <a:gd name="connsiteX4" fmla="*/ 454 w 172194"/>
              <a:gd name="connsiteY4" fmla="*/ 166363 h 286575"/>
              <a:gd name="connsiteX0" fmla="*/ 454 w 172194"/>
              <a:gd name="connsiteY0" fmla="*/ 166363 h 286575"/>
              <a:gd name="connsiteX1" fmla="*/ 55872 w 172194"/>
              <a:gd name="connsiteY1" fmla="*/ 108 h 286575"/>
              <a:gd name="connsiteX2" fmla="*/ 172194 w 172194"/>
              <a:gd name="connsiteY2" fmla="*/ 143373 h 286575"/>
              <a:gd name="connsiteX3" fmla="*/ 83581 w 172194"/>
              <a:gd name="connsiteY3" fmla="*/ 286436 h 286575"/>
              <a:gd name="connsiteX4" fmla="*/ 454 w 172194"/>
              <a:gd name="connsiteY4" fmla="*/ 166363 h 286575"/>
              <a:gd name="connsiteX0" fmla="*/ 93 w 171833"/>
              <a:gd name="connsiteY0" fmla="*/ 82959 h 203150"/>
              <a:gd name="connsiteX1" fmla="*/ 99434 w 171833"/>
              <a:gd name="connsiteY1" fmla="*/ 558 h 203150"/>
              <a:gd name="connsiteX2" fmla="*/ 171833 w 171833"/>
              <a:gd name="connsiteY2" fmla="*/ 59969 h 203150"/>
              <a:gd name="connsiteX3" fmla="*/ 83220 w 171833"/>
              <a:gd name="connsiteY3" fmla="*/ 203032 h 203150"/>
              <a:gd name="connsiteX4" fmla="*/ 93 w 171833"/>
              <a:gd name="connsiteY4" fmla="*/ 82959 h 203150"/>
              <a:gd name="connsiteX0" fmla="*/ 93 w 171833"/>
              <a:gd name="connsiteY0" fmla="*/ 82959 h 203150"/>
              <a:gd name="connsiteX1" fmla="*/ 99434 w 171833"/>
              <a:gd name="connsiteY1" fmla="*/ 558 h 203150"/>
              <a:gd name="connsiteX2" fmla="*/ 171833 w 171833"/>
              <a:gd name="connsiteY2" fmla="*/ 59969 h 203150"/>
              <a:gd name="connsiteX3" fmla="*/ 83220 w 171833"/>
              <a:gd name="connsiteY3" fmla="*/ 203032 h 203150"/>
              <a:gd name="connsiteX4" fmla="*/ 93 w 171833"/>
              <a:gd name="connsiteY4" fmla="*/ 82959 h 203150"/>
              <a:gd name="connsiteX0" fmla="*/ 93 w 171833"/>
              <a:gd name="connsiteY0" fmla="*/ 67992 h 188180"/>
              <a:gd name="connsiteX1" fmla="*/ 99434 w 171833"/>
              <a:gd name="connsiteY1" fmla="*/ 1563 h 188180"/>
              <a:gd name="connsiteX2" fmla="*/ 171833 w 171833"/>
              <a:gd name="connsiteY2" fmla="*/ 45002 h 188180"/>
              <a:gd name="connsiteX3" fmla="*/ 83220 w 171833"/>
              <a:gd name="connsiteY3" fmla="*/ 188065 h 188180"/>
              <a:gd name="connsiteX4" fmla="*/ 93 w 171833"/>
              <a:gd name="connsiteY4" fmla="*/ 67992 h 188180"/>
              <a:gd name="connsiteX0" fmla="*/ 93 w 171833"/>
              <a:gd name="connsiteY0" fmla="*/ 66429 h 186617"/>
              <a:gd name="connsiteX1" fmla="*/ 99434 w 171833"/>
              <a:gd name="connsiteY1" fmla="*/ 0 h 186617"/>
              <a:gd name="connsiteX2" fmla="*/ 171833 w 171833"/>
              <a:gd name="connsiteY2" fmla="*/ 43439 h 186617"/>
              <a:gd name="connsiteX3" fmla="*/ 83220 w 171833"/>
              <a:gd name="connsiteY3" fmla="*/ 186502 h 186617"/>
              <a:gd name="connsiteX4" fmla="*/ 93 w 171833"/>
              <a:gd name="connsiteY4" fmla="*/ 66429 h 186617"/>
              <a:gd name="connsiteX0" fmla="*/ 1047 w 172787"/>
              <a:gd name="connsiteY0" fmla="*/ 62436 h 182623"/>
              <a:gd name="connsiteX1" fmla="*/ 144311 w 172787"/>
              <a:gd name="connsiteY1" fmla="*/ 0 h 182623"/>
              <a:gd name="connsiteX2" fmla="*/ 172787 w 172787"/>
              <a:gd name="connsiteY2" fmla="*/ 39446 h 182623"/>
              <a:gd name="connsiteX3" fmla="*/ 84174 w 172787"/>
              <a:gd name="connsiteY3" fmla="*/ 182509 h 182623"/>
              <a:gd name="connsiteX4" fmla="*/ 1047 w 172787"/>
              <a:gd name="connsiteY4" fmla="*/ 62436 h 182623"/>
              <a:gd name="connsiteX0" fmla="*/ 1047 w 172787"/>
              <a:gd name="connsiteY0" fmla="*/ 62436 h 182623"/>
              <a:gd name="connsiteX1" fmla="*/ 144311 w 172787"/>
              <a:gd name="connsiteY1" fmla="*/ 0 h 182623"/>
              <a:gd name="connsiteX2" fmla="*/ 172787 w 172787"/>
              <a:gd name="connsiteY2" fmla="*/ 39446 h 182623"/>
              <a:gd name="connsiteX3" fmla="*/ 84174 w 172787"/>
              <a:gd name="connsiteY3" fmla="*/ 182509 h 182623"/>
              <a:gd name="connsiteX4" fmla="*/ 1047 w 172787"/>
              <a:gd name="connsiteY4" fmla="*/ 62436 h 182623"/>
              <a:gd name="connsiteX0" fmla="*/ 1047 w 172787"/>
              <a:gd name="connsiteY0" fmla="*/ 62436 h 182623"/>
              <a:gd name="connsiteX1" fmla="*/ 144311 w 172787"/>
              <a:gd name="connsiteY1" fmla="*/ 0 h 182623"/>
              <a:gd name="connsiteX2" fmla="*/ 172787 w 172787"/>
              <a:gd name="connsiteY2" fmla="*/ 39446 h 182623"/>
              <a:gd name="connsiteX3" fmla="*/ 84174 w 172787"/>
              <a:gd name="connsiteY3" fmla="*/ 182509 h 182623"/>
              <a:gd name="connsiteX4" fmla="*/ 1047 w 172787"/>
              <a:gd name="connsiteY4" fmla="*/ 62436 h 182623"/>
              <a:gd name="connsiteX0" fmla="*/ 1001 w 176734"/>
              <a:gd name="connsiteY0" fmla="*/ 42471 h 182510"/>
              <a:gd name="connsiteX1" fmla="*/ 148258 w 176734"/>
              <a:gd name="connsiteY1" fmla="*/ 0 h 182510"/>
              <a:gd name="connsiteX2" fmla="*/ 176734 w 176734"/>
              <a:gd name="connsiteY2" fmla="*/ 39446 h 182510"/>
              <a:gd name="connsiteX3" fmla="*/ 88121 w 176734"/>
              <a:gd name="connsiteY3" fmla="*/ 182509 h 182510"/>
              <a:gd name="connsiteX4" fmla="*/ 1001 w 176734"/>
              <a:gd name="connsiteY4" fmla="*/ 42471 h 182510"/>
              <a:gd name="connsiteX0" fmla="*/ 1780 w 137583"/>
              <a:gd name="connsiteY0" fmla="*/ 74415 h 182799"/>
              <a:gd name="connsiteX1" fmla="*/ 109107 w 137583"/>
              <a:gd name="connsiteY1" fmla="*/ 0 h 182799"/>
              <a:gd name="connsiteX2" fmla="*/ 137583 w 137583"/>
              <a:gd name="connsiteY2" fmla="*/ 39446 h 182799"/>
              <a:gd name="connsiteX3" fmla="*/ 48970 w 137583"/>
              <a:gd name="connsiteY3" fmla="*/ 182509 h 182799"/>
              <a:gd name="connsiteX4" fmla="*/ 1780 w 137583"/>
              <a:gd name="connsiteY4" fmla="*/ 74415 h 182799"/>
              <a:gd name="connsiteX0" fmla="*/ 13594 w 149397"/>
              <a:gd name="connsiteY0" fmla="*/ 74415 h 182764"/>
              <a:gd name="connsiteX1" fmla="*/ 120921 w 149397"/>
              <a:gd name="connsiteY1" fmla="*/ 0 h 182764"/>
              <a:gd name="connsiteX2" fmla="*/ 149397 w 149397"/>
              <a:gd name="connsiteY2" fmla="*/ 39446 h 182764"/>
              <a:gd name="connsiteX3" fmla="*/ 60784 w 149397"/>
              <a:gd name="connsiteY3" fmla="*/ 182509 h 182764"/>
              <a:gd name="connsiteX4" fmla="*/ 13594 w 149397"/>
              <a:gd name="connsiteY4" fmla="*/ 74415 h 182764"/>
              <a:gd name="connsiteX0" fmla="*/ 11301 w 171062"/>
              <a:gd name="connsiteY0" fmla="*/ 30492 h 182526"/>
              <a:gd name="connsiteX1" fmla="*/ 142586 w 171062"/>
              <a:gd name="connsiteY1" fmla="*/ 0 h 182526"/>
              <a:gd name="connsiteX2" fmla="*/ 171062 w 171062"/>
              <a:gd name="connsiteY2" fmla="*/ 39446 h 182526"/>
              <a:gd name="connsiteX3" fmla="*/ 82449 w 171062"/>
              <a:gd name="connsiteY3" fmla="*/ 182509 h 182526"/>
              <a:gd name="connsiteX4" fmla="*/ 11301 w 171062"/>
              <a:gd name="connsiteY4" fmla="*/ 30492 h 182526"/>
              <a:gd name="connsiteX0" fmla="*/ 11301 w 171062"/>
              <a:gd name="connsiteY0" fmla="*/ 30492 h 182526"/>
              <a:gd name="connsiteX1" fmla="*/ 142586 w 171062"/>
              <a:gd name="connsiteY1" fmla="*/ 0 h 182526"/>
              <a:gd name="connsiteX2" fmla="*/ 171062 w 171062"/>
              <a:gd name="connsiteY2" fmla="*/ 39446 h 182526"/>
              <a:gd name="connsiteX3" fmla="*/ 82449 w 171062"/>
              <a:gd name="connsiteY3" fmla="*/ 182509 h 182526"/>
              <a:gd name="connsiteX4" fmla="*/ 11301 w 171062"/>
              <a:gd name="connsiteY4" fmla="*/ 30492 h 182526"/>
              <a:gd name="connsiteX0" fmla="*/ 2766 w 162527"/>
              <a:gd name="connsiteY0" fmla="*/ 30492 h 186519"/>
              <a:gd name="connsiteX1" fmla="*/ 134051 w 162527"/>
              <a:gd name="connsiteY1" fmla="*/ 0 h 186519"/>
              <a:gd name="connsiteX2" fmla="*/ 162527 w 162527"/>
              <a:gd name="connsiteY2" fmla="*/ 39446 h 186519"/>
              <a:gd name="connsiteX3" fmla="*/ 53949 w 162527"/>
              <a:gd name="connsiteY3" fmla="*/ 186502 h 186519"/>
              <a:gd name="connsiteX4" fmla="*/ 2766 w 162527"/>
              <a:gd name="connsiteY4" fmla="*/ 30492 h 186519"/>
              <a:gd name="connsiteX0" fmla="*/ 2950 w 182676"/>
              <a:gd name="connsiteY0" fmla="*/ 30492 h 186651"/>
              <a:gd name="connsiteX1" fmla="*/ 134235 w 182676"/>
              <a:gd name="connsiteY1" fmla="*/ 0 h 186651"/>
              <a:gd name="connsiteX2" fmla="*/ 182676 w 182676"/>
              <a:gd name="connsiteY2" fmla="*/ 55418 h 186651"/>
              <a:gd name="connsiteX3" fmla="*/ 54133 w 182676"/>
              <a:gd name="connsiteY3" fmla="*/ 186502 h 186651"/>
              <a:gd name="connsiteX4" fmla="*/ 2950 w 182676"/>
              <a:gd name="connsiteY4" fmla="*/ 30492 h 186651"/>
              <a:gd name="connsiteX0" fmla="*/ 2950 w 182676"/>
              <a:gd name="connsiteY0" fmla="*/ 30492 h 186651"/>
              <a:gd name="connsiteX1" fmla="*/ 134235 w 182676"/>
              <a:gd name="connsiteY1" fmla="*/ 0 h 186651"/>
              <a:gd name="connsiteX2" fmla="*/ 182676 w 182676"/>
              <a:gd name="connsiteY2" fmla="*/ 55418 h 186651"/>
              <a:gd name="connsiteX3" fmla="*/ 54133 w 182676"/>
              <a:gd name="connsiteY3" fmla="*/ 186502 h 186651"/>
              <a:gd name="connsiteX4" fmla="*/ 2950 w 182676"/>
              <a:gd name="connsiteY4" fmla="*/ 30492 h 186651"/>
              <a:gd name="connsiteX0" fmla="*/ 15341 w 195067"/>
              <a:gd name="connsiteY0" fmla="*/ 30492 h 186651"/>
              <a:gd name="connsiteX1" fmla="*/ 146626 w 195067"/>
              <a:gd name="connsiteY1" fmla="*/ 0 h 186651"/>
              <a:gd name="connsiteX2" fmla="*/ 195067 w 195067"/>
              <a:gd name="connsiteY2" fmla="*/ 55418 h 186651"/>
              <a:gd name="connsiteX3" fmla="*/ 66524 w 195067"/>
              <a:gd name="connsiteY3" fmla="*/ 186502 h 186651"/>
              <a:gd name="connsiteX4" fmla="*/ 15341 w 195067"/>
              <a:gd name="connsiteY4" fmla="*/ 30492 h 18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67" h="186651">
                <a:moveTo>
                  <a:pt x="15341" y="30492"/>
                </a:moveTo>
                <a:cubicBezTo>
                  <a:pt x="60636" y="19373"/>
                  <a:pt x="118003" y="7825"/>
                  <a:pt x="146626" y="0"/>
                </a:cubicBezTo>
                <a:cubicBezTo>
                  <a:pt x="151291" y="4154"/>
                  <a:pt x="158505" y="7697"/>
                  <a:pt x="195067" y="55418"/>
                </a:cubicBezTo>
                <a:cubicBezTo>
                  <a:pt x="183713" y="107132"/>
                  <a:pt x="96478" y="190656"/>
                  <a:pt x="66524" y="186502"/>
                </a:cubicBezTo>
                <a:cubicBezTo>
                  <a:pt x="36570" y="182348"/>
                  <a:pt x="-29954" y="41611"/>
                  <a:pt x="15341" y="30492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4530439" y="1697307"/>
            <a:ext cx="230910" cy="9120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428839" y="1394650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855857" y="2323057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rot="5400000" flipV="1">
            <a:off x="5292439" y="2078232"/>
            <a:ext cx="0" cy="1062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761348" y="1983635"/>
            <a:ext cx="480291" cy="6256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86219" y="1755144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761348" y="1548425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4761348" y="2213443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180734" y="175511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815496" y="1451067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</a:t>
            </a:r>
          </a:p>
        </p:txBody>
      </p:sp>
      <p:grpSp>
        <p:nvGrpSpPr>
          <p:cNvPr id="22" name="Group 21"/>
          <p:cNvGrpSpPr/>
          <p:nvPr/>
        </p:nvGrpSpPr>
        <p:grpSpPr>
          <a:xfrm rot="18602764">
            <a:off x="6423438" y="1633028"/>
            <a:ext cx="1355357" cy="881749"/>
            <a:chOff x="4625187" y="1437560"/>
            <a:chExt cx="1355357" cy="881749"/>
          </a:xfrm>
        </p:grpSpPr>
        <p:cxnSp>
          <p:nvCxnSpPr>
            <p:cNvPr id="141" name="Straight Arrow Connector 140"/>
            <p:cNvCxnSpPr/>
            <p:nvPr/>
          </p:nvCxnSpPr>
          <p:spPr>
            <a:xfrm rot="2997236" flipH="1" flipV="1">
              <a:off x="4575738" y="1487009"/>
              <a:ext cx="694340" cy="5954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5400000" flipV="1">
              <a:off x="5449453" y="1710961"/>
              <a:ext cx="0" cy="10621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2997236" flipV="1">
              <a:off x="5054584" y="1949616"/>
              <a:ext cx="261626" cy="4777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7118226" y="1831807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7130474" y="1548425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7130474" y="2213443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5400000" flipV="1">
            <a:off x="7661565" y="2080198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489615" y="1579316"/>
            <a:ext cx="5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Z’’’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725884" y="1492082"/>
            <a:ext cx="4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X’’’</a:t>
            </a:r>
          </a:p>
        </p:txBody>
      </p:sp>
      <p:grpSp>
        <p:nvGrpSpPr>
          <p:cNvPr id="152" name="Group 151"/>
          <p:cNvGrpSpPr/>
          <p:nvPr/>
        </p:nvGrpSpPr>
        <p:grpSpPr>
          <a:xfrm rot="18602764">
            <a:off x="9038831" y="1856673"/>
            <a:ext cx="892947" cy="1233552"/>
            <a:chOff x="4714444" y="1682491"/>
            <a:chExt cx="892947" cy="1233552"/>
          </a:xfrm>
        </p:grpSpPr>
        <p:cxnSp>
          <p:nvCxnSpPr>
            <p:cNvPr id="153" name="Straight Arrow Connector 152"/>
            <p:cNvCxnSpPr/>
            <p:nvPr/>
          </p:nvCxnSpPr>
          <p:spPr>
            <a:xfrm rot="2997236" flipV="1">
              <a:off x="5147332" y="1750516"/>
              <a:ext cx="219621" cy="700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rot="2997236" flipH="1" flipV="1">
              <a:off x="4934228" y="1462707"/>
              <a:ext cx="347168" cy="7867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2997236" flipV="1">
              <a:off x="4921871" y="2234520"/>
              <a:ext cx="923634" cy="4394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10207813" y="1903497"/>
            <a:ext cx="59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Y’’’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9275208" y="1548425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9275208" y="2213443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V="1">
            <a:off x="9816535" y="2102429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>
            <a:off x="5408076" y="2354590"/>
            <a:ext cx="249673" cy="495223"/>
          </a:xfrm>
          <a:prstGeom prst="arc">
            <a:avLst>
              <a:gd name="adj1" fmla="val 17075382"/>
              <a:gd name="adj2" fmla="val 562608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c 160"/>
          <p:cNvSpPr/>
          <p:nvPr/>
        </p:nvSpPr>
        <p:spPr>
          <a:xfrm>
            <a:off x="7462717" y="2144289"/>
            <a:ext cx="273148" cy="297498"/>
          </a:xfrm>
          <a:prstGeom prst="arc">
            <a:avLst>
              <a:gd name="adj1" fmla="val 572274"/>
              <a:gd name="adj2" fmla="val 947052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 161"/>
          <p:cNvSpPr/>
          <p:nvPr/>
        </p:nvSpPr>
        <p:spPr>
          <a:xfrm>
            <a:off x="9064376" y="1703269"/>
            <a:ext cx="421663" cy="234259"/>
          </a:xfrm>
          <a:prstGeom prst="arc">
            <a:avLst>
              <a:gd name="adj1" fmla="val 4785669"/>
              <a:gd name="adj2" fmla="val 1326552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>
            <a:off x="1356731" y="2158878"/>
            <a:ext cx="649618" cy="1053629"/>
          </a:xfrm>
          <a:custGeom>
            <a:avLst/>
            <a:gdLst>
              <a:gd name="connsiteX0" fmla="*/ 601378 w 649618"/>
              <a:gd name="connsiteY0" fmla="*/ 1030709 h 1053629"/>
              <a:gd name="connsiteX1" fmla="*/ 333524 w 649618"/>
              <a:gd name="connsiteY1" fmla="*/ 698200 h 1053629"/>
              <a:gd name="connsiteX2" fmla="*/ 102614 w 649618"/>
              <a:gd name="connsiteY2" fmla="*/ 467291 h 1053629"/>
              <a:gd name="connsiteX3" fmla="*/ 1014 w 649618"/>
              <a:gd name="connsiteY3" fmla="*/ 79364 h 1053629"/>
              <a:gd name="connsiteX4" fmla="*/ 158033 w 649618"/>
              <a:gd name="connsiteY4" fmla="*/ 23946 h 1053629"/>
              <a:gd name="connsiteX5" fmla="*/ 416651 w 649618"/>
              <a:gd name="connsiteY5" fmla="*/ 374928 h 1053629"/>
              <a:gd name="connsiteX6" fmla="*/ 490542 w 649618"/>
              <a:gd name="connsiteY6" fmla="*/ 679728 h 1053629"/>
              <a:gd name="connsiteX7" fmla="*/ 638324 w 649618"/>
              <a:gd name="connsiteY7" fmla="*/ 984528 h 1053629"/>
              <a:gd name="connsiteX8" fmla="*/ 601378 w 649618"/>
              <a:gd name="connsiteY8" fmla="*/ 1030709 h 105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618" h="1053629">
                <a:moveTo>
                  <a:pt x="601378" y="1030709"/>
                </a:moveTo>
                <a:cubicBezTo>
                  <a:pt x="550578" y="982988"/>
                  <a:pt x="416651" y="792103"/>
                  <a:pt x="333524" y="698200"/>
                </a:cubicBezTo>
                <a:cubicBezTo>
                  <a:pt x="250397" y="604297"/>
                  <a:pt x="158032" y="570430"/>
                  <a:pt x="102614" y="467291"/>
                </a:cubicBezTo>
                <a:cubicBezTo>
                  <a:pt x="47196" y="364152"/>
                  <a:pt x="-8223" y="153255"/>
                  <a:pt x="1014" y="79364"/>
                </a:cubicBezTo>
                <a:cubicBezTo>
                  <a:pt x="10250" y="5473"/>
                  <a:pt x="88760" y="-25315"/>
                  <a:pt x="158033" y="23946"/>
                </a:cubicBezTo>
                <a:cubicBezTo>
                  <a:pt x="227306" y="73207"/>
                  <a:pt x="361233" y="265631"/>
                  <a:pt x="416651" y="374928"/>
                </a:cubicBezTo>
                <a:cubicBezTo>
                  <a:pt x="472069" y="484225"/>
                  <a:pt x="453596" y="578128"/>
                  <a:pt x="490542" y="679728"/>
                </a:cubicBezTo>
                <a:cubicBezTo>
                  <a:pt x="527487" y="781328"/>
                  <a:pt x="616773" y="922952"/>
                  <a:pt x="638324" y="984528"/>
                </a:cubicBezTo>
                <a:cubicBezTo>
                  <a:pt x="659875" y="1046104"/>
                  <a:pt x="652178" y="1078430"/>
                  <a:pt x="601378" y="1030709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 rot="21059567">
            <a:off x="1662776" y="2425030"/>
            <a:ext cx="794832" cy="315085"/>
          </a:xfrm>
          <a:custGeom>
            <a:avLst/>
            <a:gdLst>
              <a:gd name="connsiteX0" fmla="*/ 25115 w 849592"/>
              <a:gd name="connsiteY0" fmla="*/ 6250 h 367731"/>
              <a:gd name="connsiteX1" fmla="*/ 6642 w 849592"/>
              <a:gd name="connsiteY1" fmla="*/ 107850 h 367731"/>
              <a:gd name="connsiteX2" fmla="*/ 135951 w 849592"/>
              <a:gd name="connsiteY2" fmla="*/ 366468 h 367731"/>
              <a:gd name="connsiteX3" fmla="*/ 791733 w 849592"/>
              <a:gd name="connsiteY3" fmla="*/ 200214 h 367731"/>
              <a:gd name="connsiteX4" fmla="*/ 736315 w 849592"/>
              <a:gd name="connsiteY4" fmla="*/ 52432 h 367731"/>
              <a:gd name="connsiteX5" fmla="*/ 80533 w 849592"/>
              <a:gd name="connsiteY5" fmla="*/ 15487 h 367731"/>
              <a:gd name="connsiteX6" fmla="*/ 25115 w 849592"/>
              <a:gd name="connsiteY6" fmla="*/ 6250 h 367731"/>
              <a:gd name="connsiteX0" fmla="*/ 25115 w 849592"/>
              <a:gd name="connsiteY0" fmla="*/ 6250 h 367731"/>
              <a:gd name="connsiteX1" fmla="*/ 6642 w 849592"/>
              <a:gd name="connsiteY1" fmla="*/ 107850 h 367731"/>
              <a:gd name="connsiteX2" fmla="*/ 135951 w 849592"/>
              <a:gd name="connsiteY2" fmla="*/ 366468 h 367731"/>
              <a:gd name="connsiteX3" fmla="*/ 791733 w 849592"/>
              <a:gd name="connsiteY3" fmla="*/ 200214 h 367731"/>
              <a:gd name="connsiteX4" fmla="*/ 736315 w 849592"/>
              <a:gd name="connsiteY4" fmla="*/ 52432 h 367731"/>
              <a:gd name="connsiteX5" fmla="*/ 80533 w 849592"/>
              <a:gd name="connsiteY5" fmla="*/ 15487 h 367731"/>
              <a:gd name="connsiteX6" fmla="*/ 25115 w 849592"/>
              <a:gd name="connsiteY6" fmla="*/ 6250 h 367731"/>
              <a:gd name="connsiteX0" fmla="*/ 25115 w 849592"/>
              <a:gd name="connsiteY0" fmla="*/ 6250 h 367314"/>
              <a:gd name="connsiteX1" fmla="*/ 6642 w 849592"/>
              <a:gd name="connsiteY1" fmla="*/ 107850 h 367314"/>
              <a:gd name="connsiteX2" fmla="*/ 135951 w 849592"/>
              <a:gd name="connsiteY2" fmla="*/ 366468 h 367314"/>
              <a:gd name="connsiteX3" fmla="*/ 791733 w 849592"/>
              <a:gd name="connsiteY3" fmla="*/ 200214 h 367314"/>
              <a:gd name="connsiteX4" fmla="*/ 736315 w 849592"/>
              <a:gd name="connsiteY4" fmla="*/ 52432 h 367314"/>
              <a:gd name="connsiteX5" fmla="*/ 80533 w 849592"/>
              <a:gd name="connsiteY5" fmla="*/ 15487 h 367314"/>
              <a:gd name="connsiteX6" fmla="*/ 25115 w 849592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6468"/>
              <a:gd name="connsiteX1" fmla="*/ 6642 w 808577"/>
              <a:gd name="connsiteY1" fmla="*/ 107850 h 366468"/>
              <a:gd name="connsiteX2" fmla="*/ 135951 w 808577"/>
              <a:gd name="connsiteY2" fmla="*/ 366468 h 366468"/>
              <a:gd name="connsiteX3" fmla="*/ 791733 w 808577"/>
              <a:gd name="connsiteY3" fmla="*/ 200214 h 366468"/>
              <a:gd name="connsiteX4" fmla="*/ 736315 w 808577"/>
              <a:gd name="connsiteY4" fmla="*/ 52432 h 366468"/>
              <a:gd name="connsiteX5" fmla="*/ 80533 w 808577"/>
              <a:gd name="connsiteY5" fmla="*/ 15487 h 366468"/>
              <a:gd name="connsiteX6" fmla="*/ 25115 w 808577"/>
              <a:gd name="connsiteY6" fmla="*/ 6250 h 366468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4761"/>
              <a:gd name="connsiteY0" fmla="*/ 6250 h 316517"/>
              <a:gd name="connsiteX1" fmla="*/ 5225 w 804761"/>
              <a:gd name="connsiteY1" fmla="*/ 107850 h 316517"/>
              <a:gd name="connsiteX2" fmla="*/ 114397 w 804761"/>
              <a:gd name="connsiteY2" fmla="*/ 316517 h 316517"/>
              <a:gd name="connsiteX3" fmla="*/ 785122 w 804761"/>
              <a:gd name="connsiteY3" fmla="*/ 207477 h 316517"/>
              <a:gd name="connsiteX4" fmla="*/ 734898 w 804761"/>
              <a:gd name="connsiteY4" fmla="*/ 52432 h 316517"/>
              <a:gd name="connsiteX5" fmla="*/ 79116 w 804761"/>
              <a:gd name="connsiteY5" fmla="*/ 15487 h 316517"/>
              <a:gd name="connsiteX6" fmla="*/ 23698 w 804761"/>
              <a:gd name="connsiteY6" fmla="*/ 6250 h 316517"/>
              <a:gd name="connsiteX0" fmla="*/ 23698 w 804911"/>
              <a:gd name="connsiteY0" fmla="*/ 6250 h 316517"/>
              <a:gd name="connsiteX1" fmla="*/ 5225 w 804911"/>
              <a:gd name="connsiteY1" fmla="*/ 107850 h 316517"/>
              <a:gd name="connsiteX2" fmla="*/ 114397 w 804911"/>
              <a:gd name="connsiteY2" fmla="*/ 316517 h 316517"/>
              <a:gd name="connsiteX3" fmla="*/ 785122 w 804911"/>
              <a:gd name="connsiteY3" fmla="*/ 207477 h 316517"/>
              <a:gd name="connsiteX4" fmla="*/ 734898 w 804911"/>
              <a:gd name="connsiteY4" fmla="*/ 52432 h 316517"/>
              <a:gd name="connsiteX5" fmla="*/ 79116 w 804911"/>
              <a:gd name="connsiteY5" fmla="*/ 15487 h 316517"/>
              <a:gd name="connsiteX6" fmla="*/ 23698 w 804911"/>
              <a:gd name="connsiteY6" fmla="*/ 6250 h 316517"/>
              <a:gd name="connsiteX0" fmla="*/ 23698 w 804911"/>
              <a:gd name="connsiteY0" fmla="*/ 6250 h 316517"/>
              <a:gd name="connsiteX1" fmla="*/ 5225 w 804911"/>
              <a:gd name="connsiteY1" fmla="*/ 107850 h 316517"/>
              <a:gd name="connsiteX2" fmla="*/ 114397 w 804911"/>
              <a:gd name="connsiteY2" fmla="*/ 316517 h 316517"/>
              <a:gd name="connsiteX3" fmla="*/ 785122 w 804911"/>
              <a:gd name="connsiteY3" fmla="*/ 207477 h 316517"/>
              <a:gd name="connsiteX4" fmla="*/ 734898 w 804911"/>
              <a:gd name="connsiteY4" fmla="*/ 52432 h 316517"/>
              <a:gd name="connsiteX5" fmla="*/ 79116 w 804911"/>
              <a:gd name="connsiteY5" fmla="*/ 15487 h 316517"/>
              <a:gd name="connsiteX6" fmla="*/ 23698 w 804911"/>
              <a:gd name="connsiteY6" fmla="*/ 6250 h 316517"/>
              <a:gd name="connsiteX0" fmla="*/ 23698 w 785143"/>
              <a:gd name="connsiteY0" fmla="*/ 6250 h 316517"/>
              <a:gd name="connsiteX1" fmla="*/ 5225 w 785143"/>
              <a:gd name="connsiteY1" fmla="*/ 107850 h 316517"/>
              <a:gd name="connsiteX2" fmla="*/ 114397 w 785143"/>
              <a:gd name="connsiteY2" fmla="*/ 316517 h 316517"/>
              <a:gd name="connsiteX3" fmla="*/ 785122 w 785143"/>
              <a:gd name="connsiteY3" fmla="*/ 207477 h 316517"/>
              <a:gd name="connsiteX4" fmla="*/ 734898 w 785143"/>
              <a:gd name="connsiteY4" fmla="*/ 52432 h 316517"/>
              <a:gd name="connsiteX5" fmla="*/ 79116 w 785143"/>
              <a:gd name="connsiteY5" fmla="*/ 15487 h 316517"/>
              <a:gd name="connsiteX6" fmla="*/ 23698 w 785143"/>
              <a:gd name="connsiteY6" fmla="*/ 6250 h 316517"/>
              <a:gd name="connsiteX0" fmla="*/ 28874 w 790319"/>
              <a:gd name="connsiteY0" fmla="*/ 6774 h 317041"/>
              <a:gd name="connsiteX1" fmla="*/ 10401 w 790319"/>
              <a:gd name="connsiteY1" fmla="*/ 108374 h 317041"/>
              <a:gd name="connsiteX2" fmla="*/ 119573 w 790319"/>
              <a:gd name="connsiteY2" fmla="*/ 317041 h 317041"/>
              <a:gd name="connsiteX3" fmla="*/ 790298 w 790319"/>
              <a:gd name="connsiteY3" fmla="*/ 208001 h 317041"/>
              <a:gd name="connsiteX4" fmla="*/ 740074 w 790319"/>
              <a:gd name="connsiteY4" fmla="*/ 52956 h 317041"/>
              <a:gd name="connsiteX5" fmla="*/ 226074 w 790319"/>
              <a:gd name="connsiteY5" fmla="*/ 14228 h 317041"/>
              <a:gd name="connsiteX6" fmla="*/ 28874 w 790319"/>
              <a:gd name="connsiteY6" fmla="*/ 6774 h 317041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32"/>
              <a:gd name="connsiteY0" fmla="*/ 4818 h 315085"/>
              <a:gd name="connsiteX1" fmla="*/ 14892 w 794832"/>
              <a:gd name="connsiteY1" fmla="*/ 106418 h 315085"/>
              <a:gd name="connsiteX2" fmla="*/ 124064 w 794832"/>
              <a:gd name="connsiteY2" fmla="*/ 315085 h 315085"/>
              <a:gd name="connsiteX3" fmla="*/ 794789 w 794832"/>
              <a:gd name="connsiteY3" fmla="*/ 206045 h 315085"/>
              <a:gd name="connsiteX4" fmla="*/ 751202 w 794832"/>
              <a:gd name="connsiteY4" fmla="*/ 60138 h 315085"/>
              <a:gd name="connsiteX5" fmla="*/ 310065 w 794832"/>
              <a:gd name="connsiteY5" fmla="*/ 20831 h 315085"/>
              <a:gd name="connsiteX6" fmla="*/ 33365 w 794832"/>
              <a:gd name="connsiteY6" fmla="*/ 4818 h 315085"/>
              <a:gd name="connsiteX0" fmla="*/ 33365 w 794832"/>
              <a:gd name="connsiteY0" fmla="*/ 4818 h 315085"/>
              <a:gd name="connsiteX1" fmla="*/ 14892 w 794832"/>
              <a:gd name="connsiteY1" fmla="*/ 106418 h 315085"/>
              <a:gd name="connsiteX2" fmla="*/ 124064 w 794832"/>
              <a:gd name="connsiteY2" fmla="*/ 315085 h 315085"/>
              <a:gd name="connsiteX3" fmla="*/ 794789 w 794832"/>
              <a:gd name="connsiteY3" fmla="*/ 206045 h 315085"/>
              <a:gd name="connsiteX4" fmla="*/ 751202 w 794832"/>
              <a:gd name="connsiteY4" fmla="*/ 60138 h 315085"/>
              <a:gd name="connsiteX5" fmla="*/ 310065 w 794832"/>
              <a:gd name="connsiteY5" fmla="*/ 20831 h 315085"/>
              <a:gd name="connsiteX6" fmla="*/ 33365 w 794832"/>
              <a:gd name="connsiteY6" fmla="*/ 4818 h 3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832" h="315085">
                <a:moveTo>
                  <a:pt x="33365" y="4818"/>
                </a:moveTo>
                <a:cubicBezTo>
                  <a:pt x="-15830" y="19082"/>
                  <a:pt x="-224" y="54707"/>
                  <a:pt x="14892" y="106418"/>
                </a:cubicBezTo>
                <a:cubicBezTo>
                  <a:pt x="30008" y="158129"/>
                  <a:pt x="38381" y="250740"/>
                  <a:pt x="124064" y="315085"/>
                </a:cubicBezTo>
                <a:cubicBezTo>
                  <a:pt x="327060" y="262812"/>
                  <a:pt x="651782" y="236139"/>
                  <a:pt x="794789" y="206045"/>
                </a:cubicBezTo>
                <a:cubicBezTo>
                  <a:pt x="795381" y="165750"/>
                  <a:pt x="790428" y="106655"/>
                  <a:pt x="751202" y="60138"/>
                </a:cubicBezTo>
                <a:cubicBezTo>
                  <a:pt x="621031" y="51763"/>
                  <a:pt x="429704" y="30051"/>
                  <a:pt x="310065" y="20831"/>
                </a:cubicBezTo>
                <a:cubicBezTo>
                  <a:pt x="190426" y="11611"/>
                  <a:pt x="82560" y="-9446"/>
                  <a:pt x="33365" y="4818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 rot="18602764">
            <a:off x="1447119" y="1981684"/>
            <a:ext cx="892947" cy="1233552"/>
            <a:chOff x="4714444" y="1682491"/>
            <a:chExt cx="892947" cy="1233552"/>
          </a:xfrm>
        </p:grpSpPr>
        <p:cxnSp>
          <p:nvCxnSpPr>
            <p:cNvPr id="169" name="Straight Arrow Connector 168"/>
            <p:cNvCxnSpPr/>
            <p:nvPr/>
          </p:nvCxnSpPr>
          <p:spPr>
            <a:xfrm rot="2997236" flipV="1">
              <a:off x="5147332" y="1750516"/>
              <a:ext cx="219621" cy="700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rot="2997236" flipH="1" flipV="1">
              <a:off x="4934228" y="1462707"/>
              <a:ext cx="347168" cy="7867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2997236" flipV="1">
              <a:off x="4921871" y="2234520"/>
              <a:ext cx="923634" cy="4394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4710752" y="1166789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52" y="1166789"/>
                <a:ext cx="116337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/>
          <p:cNvSpPr txBox="1"/>
          <p:nvPr/>
        </p:nvSpPr>
        <p:spPr>
          <a:xfrm>
            <a:off x="1874802" y="1693502"/>
            <a:ext cx="5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Z’’’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111071" y="1606268"/>
            <a:ext cx="4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X’’’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593000" y="2017683"/>
            <a:ext cx="59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7017604" y="1166789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604" y="1166789"/>
                <a:ext cx="116337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9111860" y="1166789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60" y="1166789"/>
                <a:ext cx="116337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/>
          <p:cNvSpPr/>
          <p:nvPr/>
        </p:nvSpPr>
        <p:spPr>
          <a:xfrm>
            <a:off x="1929297" y="3064731"/>
            <a:ext cx="272037" cy="120457"/>
          </a:xfrm>
          <a:custGeom>
            <a:avLst/>
            <a:gdLst>
              <a:gd name="connsiteX0" fmla="*/ 5155 w 257115"/>
              <a:gd name="connsiteY0" fmla="*/ 11985 h 141707"/>
              <a:gd name="connsiteX1" fmla="*/ 189003 w 257115"/>
              <a:gd name="connsiteY1" fmla="*/ 16823 h 141707"/>
              <a:gd name="connsiteX2" fmla="*/ 251898 w 257115"/>
              <a:gd name="connsiteY2" fmla="*/ 128099 h 141707"/>
              <a:gd name="connsiteX3" fmla="*/ 68050 w 257115"/>
              <a:gd name="connsiteY3" fmla="*/ 128099 h 141707"/>
              <a:gd name="connsiteX4" fmla="*/ 5155 w 257115"/>
              <a:gd name="connsiteY4" fmla="*/ 11985 h 141707"/>
              <a:gd name="connsiteX0" fmla="*/ 4806 w 256766"/>
              <a:gd name="connsiteY0" fmla="*/ 11985 h 141707"/>
              <a:gd name="connsiteX1" fmla="*/ 188654 w 256766"/>
              <a:gd name="connsiteY1" fmla="*/ 16823 h 141707"/>
              <a:gd name="connsiteX2" fmla="*/ 251549 w 256766"/>
              <a:gd name="connsiteY2" fmla="*/ 128099 h 141707"/>
              <a:gd name="connsiteX3" fmla="*/ 67701 w 256766"/>
              <a:gd name="connsiteY3" fmla="*/ 128099 h 141707"/>
              <a:gd name="connsiteX4" fmla="*/ 4806 w 256766"/>
              <a:gd name="connsiteY4" fmla="*/ 11985 h 141707"/>
              <a:gd name="connsiteX0" fmla="*/ 4806 w 256766"/>
              <a:gd name="connsiteY0" fmla="*/ 11985 h 141707"/>
              <a:gd name="connsiteX1" fmla="*/ 188654 w 256766"/>
              <a:gd name="connsiteY1" fmla="*/ 16823 h 141707"/>
              <a:gd name="connsiteX2" fmla="*/ 251549 w 256766"/>
              <a:gd name="connsiteY2" fmla="*/ 128099 h 141707"/>
              <a:gd name="connsiteX3" fmla="*/ 67701 w 256766"/>
              <a:gd name="connsiteY3" fmla="*/ 128099 h 141707"/>
              <a:gd name="connsiteX4" fmla="*/ 4806 w 256766"/>
              <a:gd name="connsiteY4" fmla="*/ 11985 h 141707"/>
              <a:gd name="connsiteX0" fmla="*/ 4806 w 256766"/>
              <a:gd name="connsiteY0" fmla="*/ 11985 h 135994"/>
              <a:gd name="connsiteX1" fmla="*/ 188654 w 256766"/>
              <a:gd name="connsiteY1" fmla="*/ 16823 h 135994"/>
              <a:gd name="connsiteX2" fmla="*/ 251549 w 256766"/>
              <a:gd name="connsiteY2" fmla="*/ 128099 h 135994"/>
              <a:gd name="connsiteX3" fmla="*/ 67701 w 256766"/>
              <a:gd name="connsiteY3" fmla="*/ 128099 h 135994"/>
              <a:gd name="connsiteX4" fmla="*/ 4806 w 256766"/>
              <a:gd name="connsiteY4" fmla="*/ 11985 h 135994"/>
              <a:gd name="connsiteX0" fmla="*/ 4806 w 256766"/>
              <a:gd name="connsiteY0" fmla="*/ 11985 h 135994"/>
              <a:gd name="connsiteX1" fmla="*/ 188654 w 256766"/>
              <a:gd name="connsiteY1" fmla="*/ 16823 h 135994"/>
              <a:gd name="connsiteX2" fmla="*/ 251549 w 256766"/>
              <a:gd name="connsiteY2" fmla="*/ 128099 h 135994"/>
              <a:gd name="connsiteX3" fmla="*/ 67701 w 256766"/>
              <a:gd name="connsiteY3" fmla="*/ 128099 h 135994"/>
              <a:gd name="connsiteX4" fmla="*/ 4806 w 256766"/>
              <a:gd name="connsiteY4" fmla="*/ 11985 h 135994"/>
              <a:gd name="connsiteX0" fmla="*/ 4806 w 251549"/>
              <a:gd name="connsiteY0" fmla="*/ 11985 h 135994"/>
              <a:gd name="connsiteX1" fmla="*/ 188654 w 251549"/>
              <a:gd name="connsiteY1" fmla="*/ 16823 h 135994"/>
              <a:gd name="connsiteX2" fmla="*/ 251549 w 251549"/>
              <a:gd name="connsiteY2" fmla="*/ 128099 h 135994"/>
              <a:gd name="connsiteX3" fmla="*/ 67701 w 251549"/>
              <a:gd name="connsiteY3" fmla="*/ 128099 h 135994"/>
              <a:gd name="connsiteX4" fmla="*/ 4806 w 251549"/>
              <a:gd name="connsiteY4" fmla="*/ 11985 h 135994"/>
              <a:gd name="connsiteX0" fmla="*/ 4806 w 270902"/>
              <a:gd name="connsiteY0" fmla="*/ 11725 h 132261"/>
              <a:gd name="connsiteX1" fmla="*/ 188654 w 270902"/>
              <a:gd name="connsiteY1" fmla="*/ 16563 h 132261"/>
              <a:gd name="connsiteX2" fmla="*/ 270902 w 270902"/>
              <a:gd name="connsiteY2" fmla="*/ 123001 h 132261"/>
              <a:gd name="connsiteX3" fmla="*/ 67701 w 270902"/>
              <a:gd name="connsiteY3" fmla="*/ 127839 h 132261"/>
              <a:gd name="connsiteX4" fmla="*/ 4806 w 270902"/>
              <a:gd name="connsiteY4" fmla="*/ 11725 h 132261"/>
              <a:gd name="connsiteX0" fmla="*/ 4806 w 270902"/>
              <a:gd name="connsiteY0" fmla="*/ 11725 h 127839"/>
              <a:gd name="connsiteX1" fmla="*/ 188654 w 270902"/>
              <a:gd name="connsiteY1" fmla="*/ 16563 h 127839"/>
              <a:gd name="connsiteX2" fmla="*/ 270902 w 270902"/>
              <a:gd name="connsiteY2" fmla="*/ 123001 h 127839"/>
              <a:gd name="connsiteX3" fmla="*/ 67701 w 270902"/>
              <a:gd name="connsiteY3" fmla="*/ 127839 h 127839"/>
              <a:gd name="connsiteX4" fmla="*/ 4806 w 270902"/>
              <a:gd name="connsiteY4" fmla="*/ 11725 h 127839"/>
              <a:gd name="connsiteX0" fmla="*/ 5941 w 272037"/>
              <a:gd name="connsiteY0" fmla="*/ 4343 h 120457"/>
              <a:gd name="connsiteX1" fmla="*/ 209142 w 272037"/>
              <a:gd name="connsiteY1" fmla="*/ 33371 h 120457"/>
              <a:gd name="connsiteX2" fmla="*/ 272037 w 272037"/>
              <a:gd name="connsiteY2" fmla="*/ 115619 h 120457"/>
              <a:gd name="connsiteX3" fmla="*/ 68836 w 272037"/>
              <a:gd name="connsiteY3" fmla="*/ 120457 h 120457"/>
              <a:gd name="connsiteX4" fmla="*/ 5941 w 272037"/>
              <a:gd name="connsiteY4" fmla="*/ 4343 h 120457"/>
              <a:gd name="connsiteX0" fmla="*/ 5941 w 272037"/>
              <a:gd name="connsiteY0" fmla="*/ 6381 h 122495"/>
              <a:gd name="connsiteX1" fmla="*/ 209142 w 272037"/>
              <a:gd name="connsiteY1" fmla="*/ 35409 h 122495"/>
              <a:gd name="connsiteX2" fmla="*/ 272037 w 272037"/>
              <a:gd name="connsiteY2" fmla="*/ 117657 h 122495"/>
              <a:gd name="connsiteX3" fmla="*/ 68836 w 272037"/>
              <a:gd name="connsiteY3" fmla="*/ 122495 h 122495"/>
              <a:gd name="connsiteX4" fmla="*/ 5941 w 272037"/>
              <a:gd name="connsiteY4" fmla="*/ 6381 h 122495"/>
              <a:gd name="connsiteX0" fmla="*/ 5941 w 272037"/>
              <a:gd name="connsiteY0" fmla="*/ 6381 h 122495"/>
              <a:gd name="connsiteX1" fmla="*/ 209142 w 272037"/>
              <a:gd name="connsiteY1" fmla="*/ 35409 h 122495"/>
              <a:gd name="connsiteX2" fmla="*/ 272037 w 272037"/>
              <a:gd name="connsiteY2" fmla="*/ 117657 h 122495"/>
              <a:gd name="connsiteX3" fmla="*/ 68836 w 272037"/>
              <a:gd name="connsiteY3" fmla="*/ 122495 h 122495"/>
              <a:gd name="connsiteX4" fmla="*/ 5941 w 272037"/>
              <a:gd name="connsiteY4" fmla="*/ 6381 h 122495"/>
              <a:gd name="connsiteX0" fmla="*/ 5941 w 272037"/>
              <a:gd name="connsiteY0" fmla="*/ 4343 h 120457"/>
              <a:gd name="connsiteX1" fmla="*/ 209142 w 272037"/>
              <a:gd name="connsiteY1" fmla="*/ 33371 h 120457"/>
              <a:gd name="connsiteX2" fmla="*/ 272037 w 272037"/>
              <a:gd name="connsiteY2" fmla="*/ 115619 h 120457"/>
              <a:gd name="connsiteX3" fmla="*/ 68836 w 272037"/>
              <a:gd name="connsiteY3" fmla="*/ 120457 h 120457"/>
              <a:gd name="connsiteX4" fmla="*/ 5941 w 272037"/>
              <a:gd name="connsiteY4" fmla="*/ 4343 h 1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37" h="120457">
                <a:moveTo>
                  <a:pt x="5941" y="4343"/>
                </a:moveTo>
                <a:cubicBezTo>
                  <a:pt x="29325" y="-10171"/>
                  <a:pt x="155117" y="14825"/>
                  <a:pt x="209142" y="33371"/>
                </a:cubicBezTo>
                <a:cubicBezTo>
                  <a:pt x="234139" y="66431"/>
                  <a:pt x="253491" y="77721"/>
                  <a:pt x="272037" y="115619"/>
                </a:cubicBezTo>
                <a:cubicBezTo>
                  <a:pt x="222849" y="119651"/>
                  <a:pt x="138183" y="118845"/>
                  <a:pt x="68836" y="120457"/>
                </a:cubicBezTo>
                <a:cubicBezTo>
                  <a:pt x="33356" y="102717"/>
                  <a:pt x="-17443" y="18857"/>
                  <a:pt x="5941" y="4343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D64AE-AD1D-43C7-BBCC-0947FCBBE895}"/>
              </a:ext>
            </a:extLst>
          </p:cNvPr>
          <p:cNvSpPr txBox="1"/>
          <p:nvPr/>
        </p:nvSpPr>
        <p:spPr>
          <a:xfrm rot="16200000">
            <a:off x="3495467" y="1763981"/>
            <a:ext cx="146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Extrinsic 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BFF1EF-B6AB-4D5B-AAD3-6B56C68E4349}"/>
              </a:ext>
            </a:extLst>
          </p:cNvPr>
          <p:cNvSpPr txBox="1"/>
          <p:nvPr/>
        </p:nvSpPr>
        <p:spPr>
          <a:xfrm rot="16200000">
            <a:off x="3495468" y="3802810"/>
            <a:ext cx="146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Intrinsic view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D0386E-BCBD-41A7-80F9-16EED69EC681}"/>
              </a:ext>
            </a:extLst>
          </p:cNvPr>
          <p:cNvCxnSpPr>
            <a:cxnSpLocks/>
          </p:cNvCxnSpPr>
          <p:nvPr/>
        </p:nvCxnSpPr>
        <p:spPr>
          <a:xfrm flipH="1" flipV="1">
            <a:off x="4774431" y="3442701"/>
            <a:ext cx="5011" cy="10458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35AC24-9F5A-49B4-8157-BF50D8CDBAC5}"/>
              </a:ext>
            </a:extLst>
          </p:cNvPr>
          <p:cNvSpPr txBox="1"/>
          <p:nvPr/>
        </p:nvSpPr>
        <p:spPr>
          <a:xfrm>
            <a:off x="4446932" y="3273829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9ABEB0-61EE-4B5F-8430-EEA61ACB4F1E}"/>
              </a:ext>
            </a:extLst>
          </p:cNvPr>
          <p:cNvSpPr txBox="1"/>
          <p:nvPr/>
        </p:nvSpPr>
        <p:spPr>
          <a:xfrm>
            <a:off x="5052293" y="477691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A2E58F-3350-4BDF-A189-B23E132F25EE}"/>
              </a:ext>
            </a:extLst>
          </p:cNvPr>
          <p:cNvCxnSpPr>
            <a:cxnSpLocks/>
          </p:cNvCxnSpPr>
          <p:nvPr/>
        </p:nvCxnSpPr>
        <p:spPr>
          <a:xfrm>
            <a:off x="4779441" y="4488502"/>
            <a:ext cx="202975" cy="5220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FE615B-2B4C-4A41-97BE-BC2CE9AFDD3F}"/>
              </a:ext>
            </a:extLst>
          </p:cNvPr>
          <p:cNvCxnSpPr>
            <a:cxnSpLocks/>
          </p:cNvCxnSpPr>
          <p:nvPr/>
        </p:nvCxnSpPr>
        <p:spPr>
          <a:xfrm flipV="1">
            <a:off x="4779441" y="4359660"/>
            <a:ext cx="1106166" cy="128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64D476-DAC9-40FC-A240-6FD700D1497B}"/>
              </a:ext>
            </a:extLst>
          </p:cNvPr>
          <p:cNvSpPr txBox="1"/>
          <p:nvPr/>
        </p:nvSpPr>
        <p:spPr>
          <a:xfrm>
            <a:off x="5561254" y="4055096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40AAFE-F094-4F45-8A86-D6A4D3B041D3}"/>
              </a:ext>
            </a:extLst>
          </p:cNvPr>
          <p:cNvCxnSpPr/>
          <p:nvPr/>
        </p:nvCxnSpPr>
        <p:spPr>
          <a:xfrm flipV="1">
            <a:off x="4779441" y="4092622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1A575D-5C07-4119-86C8-83F25711C191}"/>
              </a:ext>
            </a:extLst>
          </p:cNvPr>
          <p:cNvSpPr txBox="1"/>
          <p:nvPr/>
        </p:nvSpPr>
        <p:spPr>
          <a:xfrm>
            <a:off x="7279981" y="380281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E20FBB-563C-4AFA-BA51-50C8C1E74EC6}"/>
              </a:ext>
            </a:extLst>
          </p:cNvPr>
          <p:cNvSpPr txBox="1"/>
          <p:nvPr/>
        </p:nvSpPr>
        <p:spPr>
          <a:xfrm>
            <a:off x="6565067" y="3367618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21C582-47BB-497F-90E3-45A2B6E1365E}"/>
              </a:ext>
            </a:extLst>
          </p:cNvPr>
          <p:cNvCxnSpPr>
            <a:cxnSpLocks/>
          </p:cNvCxnSpPr>
          <p:nvPr/>
        </p:nvCxnSpPr>
        <p:spPr>
          <a:xfrm flipV="1">
            <a:off x="7150180" y="4278099"/>
            <a:ext cx="543846" cy="2032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949C68A-AB9B-493E-B638-274F567F8AE0}"/>
              </a:ext>
            </a:extLst>
          </p:cNvPr>
          <p:cNvSpPr txBox="1"/>
          <p:nvPr/>
        </p:nvSpPr>
        <p:spPr>
          <a:xfrm>
            <a:off x="8221485" y="4055096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FF21AD-18EE-4789-B80E-8E57A3159064}"/>
              </a:ext>
            </a:extLst>
          </p:cNvPr>
          <p:cNvCxnSpPr/>
          <p:nvPr/>
        </p:nvCxnSpPr>
        <p:spPr>
          <a:xfrm flipV="1">
            <a:off x="7148567" y="3427604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E735F5-7C19-4C6D-B205-BB4752BA8004}"/>
              </a:ext>
            </a:extLst>
          </p:cNvPr>
          <p:cNvCxnSpPr/>
          <p:nvPr/>
        </p:nvCxnSpPr>
        <p:spPr>
          <a:xfrm flipV="1">
            <a:off x="7148567" y="4092622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7D9182-7709-4CA9-92F6-0964866FCED0}"/>
              </a:ext>
            </a:extLst>
          </p:cNvPr>
          <p:cNvCxnSpPr/>
          <p:nvPr/>
        </p:nvCxnSpPr>
        <p:spPr>
          <a:xfrm rot="5400000" flipV="1">
            <a:off x="7679658" y="3959377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EA1AC8-73AB-497C-8359-A723C3044321}"/>
              </a:ext>
            </a:extLst>
          </p:cNvPr>
          <p:cNvCxnSpPr/>
          <p:nvPr/>
        </p:nvCxnSpPr>
        <p:spPr>
          <a:xfrm flipV="1">
            <a:off x="9293301" y="3427604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CD3380-AEDB-435A-9298-10D3EF4CFAC8}"/>
              </a:ext>
            </a:extLst>
          </p:cNvPr>
          <p:cNvCxnSpPr/>
          <p:nvPr/>
        </p:nvCxnSpPr>
        <p:spPr>
          <a:xfrm flipV="1">
            <a:off x="9293301" y="4092622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5286BE-9465-434D-994F-46D420B63851}"/>
              </a:ext>
            </a:extLst>
          </p:cNvPr>
          <p:cNvCxnSpPr/>
          <p:nvPr/>
        </p:nvCxnSpPr>
        <p:spPr>
          <a:xfrm rot="5400000" flipV="1">
            <a:off x="9834628" y="3981608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426921A-5266-4223-AF19-5678A01C1FA8}"/>
                  </a:ext>
                </a:extLst>
              </p:cNvPr>
              <p:cNvSpPr txBox="1"/>
              <p:nvPr/>
            </p:nvSpPr>
            <p:spPr>
              <a:xfrm>
                <a:off x="9111860" y="3045968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426921A-5266-4223-AF19-5678A01C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60" y="3045968"/>
                <a:ext cx="116337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08D9868-0D14-40FE-92DF-4B0824106E41}"/>
                  </a:ext>
                </a:extLst>
              </p:cNvPr>
              <p:cNvSpPr txBox="1"/>
              <p:nvPr/>
            </p:nvSpPr>
            <p:spPr>
              <a:xfrm>
                <a:off x="7035697" y="3045968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08D9868-0D14-40FE-92DF-4B082410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97" y="3045968"/>
                <a:ext cx="11633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B259F81-3A34-4C64-8680-73C8A62278D4}"/>
                  </a:ext>
                </a:extLst>
              </p:cNvPr>
              <p:cNvSpPr txBox="1"/>
              <p:nvPr/>
            </p:nvSpPr>
            <p:spPr>
              <a:xfrm>
                <a:off x="4710577" y="3045968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B259F81-3A34-4C64-8680-73C8A6227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77" y="3045968"/>
                <a:ext cx="116337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 87">
            <a:extLst>
              <a:ext uri="{FF2B5EF4-FFF2-40B4-BE49-F238E27FC236}">
                <a16:creationId xmlns:a16="http://schemas.microsoft.com/office/drawing/2014/main" id="{534C80AC-BB09-4B8F-856B-25CDA5F060A5}"/>
              </a:ext>
            </a:extLst>
          </p:cNvPr>
          <p:cNvSpPr/>
          <p:nvPr/>
        </p:nvSpPr>
        <p:spPr>
          <a:xfrm>
            <a:off x="4560753" y="3633632"/>
            <a:ext cx="421663" cy="234259"/>
          </a:xfrm>
          <a:prstGeom prst="arc">
            <a:avLst>
              <a:gd name="adj1" fmla="val 4620672"/>
              <a:gd name="adj2" fmla="val 1326552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A0BE6EF-87F1-4534-AF96-74193C2BC61F}"/>
              </a:ext>
            </a:extLst>
          </p:cNvPr>
          <p:cNvCxnSpPr/>
          <p:nvPr/>
        </p:nvCxnSpPr>
        <p:spPr>
          <a:xfrm rot="5400000" flipV="1">
            <a:off x="5354516" y="3949839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875EAE-54E0-4AF2-A10D-3DE38334D1EE}"/>
              </a:ext>
            </a:extLst>
          </p:cNvPr>
          <p:cNvCxnSpPr>
            <a:cxnSpLocks/>
          </p:cNvCxnSpPr>
          <p:nvPr/>
        </p:nvCxnSpPr>
        <p:spPr>
          <a:xfrm flipV="1">
            <a:off x="7143196" y="4344109"/>
            <a:ext cx="1106166" cy="128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692BDDB-7F86-447F-AAFC-66219E827813}"/>
              </a:ext>
            </a:extLst>
          </p:cNvPr>
          <p:cNvCxnSpPr>
            <a:cxnSpLocks/>
          </p:cNvCxnSpPr>
          <p:nvPr/>
        </p:nvCxnSpPr>
        <p:spPr>
          <a:xfrm flipH="1" flipV="1">
            <a:off x="7147968" y="3442701"/>
            <a:ext cx="5011" cy="104580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F53D442-8B08-4788-847A-C6C3870D7130}"/>
              </a:ext>
            </a:extLst>
          </p:cNvPr>
          <p:cNvCxnSpPr>
            <a:cxnSpLocks/>
          </p:cNvCxnSpPr>
          <p:nvPr/>
        </p:nvCxnSpPr>
        <p:spPr>
          <a:xfrm>
            <a:off x="7152978" y="4488502"/>
            <a:ext cx="202975" cy="52203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>
            <a:extLst>
              <a:ext uri="{FF2B5EF4-FFF2-40B4-BE49-F238E27FC236}">
                <a16:creationId xmlns:a16="http://schemas.microsoft.com/office/drawing/2014/main" id="{269054A4-A49E-4183-BA58-EC70FA5CAEFB}"/>
              </a:ext>
            </a:extLst>
          </p:cNvPr>
          <p:cNvSpPr/>
          <p:nvPr/>
        </p:nvSpPr>
        <p:spPr>
          <a:xfrm>
            <a:off x="7800960" y="4238153"/>
            <a:ext cx="273148" cy="297498"/>
          </a:xfrm>
          <a:prstGeom prst="arc">
            <a:avLst>
              <a:gd name="adj1" fmla="val 11822294"/>
              <a:gd name="adj2" fmla="val 215632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AFA6C8-8C6A-4E68-8C4A-32B456A648E2}"/>
              </a:ext>
            </a:extLst>
          </p:cNvPr>
          <p:cNvCxnSpPr/>
          <p:nvPr/>
        </p:nvCxnSpPr>
        <p:spPr>
          <a:xfrm flipH="1" flipV="1">
            <a:off x="6822312" y="3705111"/>
            <a:ext cx="347168" cy="7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0713C68-6211-4A14-B0C8-F58B705387E6}"/>
              </a:ext>
            </a:extLst>
          </p:cNvPr>
          <p:cNvCxnSpPr>
            <a:cxnSpLocks/>
          </p:cNvCxnSpPr>
          <p:nvPr/>
        </p:nvCxnSpPr>
        <p:spPr>
          <a:xfrm flipV="1">
            <a:off x="9282129" y="4291204"/>
            <a:ext cx="546099" cy="200340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34E47C-B3A6-4D50-A572-37A6221640FC}"/>
              </a:ext>
            </a:extLst>
          </p:cNvPr>
          <p:cNvCxnSpPr>
            <a:cxnSpLocks/>
          </p:cNvCxnSpPr>
          <p:nvPr/>
        </p:nvCxnSpPr>
        <p:spPr>
          <a:xfrm flipV="1">
            <a:off x="9275145" y="4354271"/>
            <a:ext cx="1106166" cy="128844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9E56CE4-2A15-4079-9EA9-F0873AB49B12}"/>
              </a:ext>
            </a:extLst>
          </p:cNvPr>
          <p:cNvCxnSpPr/>
          <p:nvPr/>
        </p:nvCxnSpPr>
        <p:spPr>
          <a:xfrm flipH="1" flipV="1">
            <a:off x="8954261" y="3715273"/>
            <a:ext cx="347168" cy="7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>
            <a:extLst>
              <a:ext uri="{FF2B5EF4-FFF2-40B4-BE49-F238E27FC236}">
                <a16:creationId xmlns:a16="http://schemas.microsoft.com/office/drawing/2014/main" id="{BD41B77A-35E0-44DF-829A-862D7F3C3E7D}"/>
              </a:ext>
            </a:extLst>
          </p:cNvPr>
          <p:cNvSpPr/>
          <p:nvPr/>
        </p:nvSpPr>
        <p:spPr>
          <a:xfrm rot="3774699">
            <a:off x="8847456" y="3597165"/>
            <a:ext cx="301400" cy="572512"/>
          </a:xfrm>
          <a:prstGeom prst="arc">
            <a:avLst>
              <a:gd name="adj1" fmla="val 17075382"/>
              <a:gd name="adj2" fmla="val 562608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0CAC307-E5ED-4BCF-9471-4C872B1CBC35}"/>
              </a:ext>
            </a:extLst>
          </p:cNvPr>
          <p:cNvCxnSpPr/>
          <p:nvPr/>
        </p:nvCxnSpPr>
        <p:spPr>
          <a:xfrm flipV="1">
            <a:off x="9297602" y="3812307"/>
            <a:ext cx="219621" cy="7004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C7CE19-3813-4743-999E-F47B8F810CCB}"/>
              </a:ext>
            </a:extLst>
          </p:cNvPr>
          <p:cNvCxnSpPr/>
          <p:nvPr/>
        </p:nvCxnSpPr>
        <p:spPr>
          <a:xfrm flipV="1">
            <a:off x="9297600" y="4073394"/>
            <a:ext cx="923634" cy="439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3890AFE-62C3-4823-B6E1-43F0017A390F}"/>
              </a:ext>
            </a:extLst>
          </p:cNvPr>
          <p:cNvSpPr txBox="1"/>
          <p:nvPr/>
        </p:nvSpPr>
        <p:spPr>
          <a:xfrm>
            <a:off x="10248057" y="3873300"/>
            <a:ext cx="59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Y’’’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500625-9D13-40BD-A813-24024ECAD649}"/>
              </a:ext>
            </a:extLst>
          </p:cNvPr>
          <p:cNvSpPr txBox="1"/>
          <p:nvPr/>
        </p:nvSpPr>
        <p:spPr>
          <a:xfrm>
            <a:off x="9529970" y="3523832"/>
            <a:ext cx="5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Z’’’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7EC66F-DEC1-40E9-BCE3-1C235EDB9B05}"/>
              </a:ext>
            </a:extLst>
          </p:cNvPr>
          <p:cNvSpPr txBox="1"/>
          <p:nvPr/>
        </p:nvSpPr>
        <p:spPr>
          <a:xfrm>
            <a:off x="8683202" y="3415300"/>
            <a:ext cx="4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X’’’</a:t>
            </a:r>
          </a:p>
        </p:txBody>
      </p:sp>
    </p:spTree>
    <p:extLst>
      <p:ext uri="{BB962C8B-B14F-4D97-AF65-F5344CB8AC3E}">
        <p14:creationId xmlns:p14="http://schemas.microsoft.com/office/powerpoint/2010/main" val="290936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1"/>
          <p:cNvSpPr>
            <a:spLocks noChangeShapeType="1"/>
          </p:cNvSpPr>
          <p:nvPr/>
        </p:nvSpPr>
        <p:spPr bwMode="auto">
          <a:xfrm flipH="1">
            <a:off x="3787207" y="2851559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4166074" y="285776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4163946" y="1403039"/>
            <a:ext cx="2" cy="1454727"/>
          </a:xfrm>
          <a:prstGeom prst="line">
            <a:avLst/>
          </a:prstGeom>
          <a:noFill/>
          <a:ln w="12700">
            <a:solidFill>
              <a:srgbClr val="00B05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rot="19295167" flipH="1" flipV="1">
            <a:off x="3554454" y="2194473"/>
            <a:ext cx="364690" cy="88459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rot="19295167">
            <a:off x="3997047" y="2418092"/>
            <a:ext cx="145472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4163946" y="2851559"/>
            <a:ext cx="170460" cy="98923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16499" y="1989384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99" y="1989384"/>
                <a:ext cx="3449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7"/>
          <p:cNvSpPr>
            <a:spLocks noChangeShapeType="1"/>
          </p:cNvSpPr>
          <p:nvPr/>
        </p:nvSpPr>
        <p:spPr bwMode="auto">
          <a:xfrm rot="19295167" flipV="1">
            <a:off x="3754952" y="1723159"/>
            <a:ext cx="296282" cy="1182839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rot="19295167">
            <a:off x="4161143" y="2393177"/>
            <a:ext cx="1362147" cy="4959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4052078" y="2851560"/>
            <a:ext cx="111869" cy="919709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4047817" y="1754050"/>
            <a:ext cx="1555903" cy="2195018"/>
          </a:xfrm>
          <a:prstGeom prst="arc">
            <a:avLst>
              <a:gd name="adj1" fmla="val 1790176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4149860" y="2474369"/>
            <a:ext cx="359422" cy="359422"/>
          </a:xfrm>
          <a:prstGeom prst="arc">
            <a:avLst>
              <a:gd name="adj1" fmla="val 13023136"/>
              <a:gd name="adj2" fmla="val 1767901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3277228" y="1341549"/>
            <a:ext cx="2692728" cy="2607519"/>
          </a:xfrm>
          <a:prstGeom prst="arc">
            <a:avLst>
              <a:gd name="adj1" fmla="val 11484727"/>
              <a:gd name="adj2" fmla="val 149860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3519609" y="2184662"/>
            <a:ext cx="1824480" cy="1656134"/>
          </a:xfrm>
          <a:prstGeom prst="arc">
            <a:avLst>
              <a:gd name="adj1" fmla="val 5911450"/>
              <a:gd name="adj2" fmla="val 82315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rot="19295167">
            <a:off x="4265733" y="2385895"/>
            <a:ext cx="1248614" cy="718466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03366" y="2118311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66" y="2118311"/>
                <a:ext cx="3449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8"/>
          <p:cNvSpPr>
            <a:spLocks noChangeShapeType="1"/>
          </p:cNvSpPr>
          <p:nvPr/>
        </p:nvSpPr>
        <p:spPr bwMode="auto">
          <a:xfrm rot="19295167">
            <a:off x="4097394" y="2400163"/>
            <a:ext cx="1423814" cy="2543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rot="19295167" flipH="1" flipV="1">
            <a:off x="3746967" y="1931608"/>
            <a:ext cx="72868" cy="1056984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rot="19295167" flipV="1">
            <a:off x="3737409" y="1621652"/>
            <a:ext cx="577598" cy="1158027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3921662" y="2875107"/>
            <a:ext cx="232826" cy="808619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4166074" y="2875107"/>
            <a:ext cx="7428" cy="930043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4154490" y="2335485"/>
            <a:ext cx="466228" cy="53454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9" idx="0"/>
          </p:cNvCxnSpPr>
          <p:nvPr/>
        </p:nvCxnSpPr>
        <p:spPr>
          <a:xfrm flipH="1" flipV="1">
            <a:off x="4186146" y="2545796"/>
            <a:ext cx="163017" cy="124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9" idx="2"/>
          </p:cNvCxnSpPr>
          <p:nvPr/>
        </p:nvCxnSpPr>
        <p:spPr>
          <a:xfrm flipV="1">
            <a:off x="4340821" y="2490746"/>
            <a:ext cx="63704" cy="18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21"/>
          <p:cNvSpPr>
            <a:spLocks noChangeShapeType="1"/>
          </p:cNvSpPr>
          <p:nvPr/>
        </p:nvSpPr>
        <p:spPr bwMode="auto">
          <a:xfrm flipH="1">
            <a:off x="1177104" y="2851559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1555971" y="285776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V="1">
            <a:off x="1553843" y="1403039"/>
            <a:ext cx="2" cy="1454727"/>
          </a:xfrm>
          <a:prstGeom prst="line">
            <a:avLst/>
          </a:prstGeom>
          <a:noFill/>
          <a:ln w="12700">
            <a:solidFill>
              <a:srgbClr val="00B05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rot="19295167" flipH="1" flipV="1">
            <a:off x="944351" y="2194473"/>
            <a:ext cx="364690" cy="88459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rot="19295167">
            <a:off x="1386944" y="2418092"/>
            <a:ext cx="145472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>
            <a:off x="1553843" y="2851559"/>
            <a:ext cx="170460" cy="98923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6068291" y="1371233"/>
            <a:ext cx="2078182" cy="1316549"/>
          </a:xfrm>
          <a:custGeom>
            <a:avLst/>
            <a:gdLst>
              <a:gd name="connsiteX0" fmla="*/ 0 w 2078182"/>
              <a:gd name="connsiteY0" fmla="*/ 402149 h 1316549"/>
              <a:gd name="connsiteX1" fmla="*/ 387927 w 2078182"/>
              <a:gd name="connsiteY1" fmla="*/ 4985 h 1316549"/>
              <a:gd name="connsiteX2" fmla="*/ 1209964 w 2078182"/>
              <a:gd name="connsiteY2" fmla="*/ 235894 h 1316549"/>
              <a:gd name="connsiteX3" fmla="*/ 1431636 w 2078182"/>
              <a:gd name="connsiteY3" fmla="*/ 1020985 h 1316549"/>
              <a:gd name="connsiteX4" fmla="*/ 2078182 w 2078182"/>
              <a:gd name="connsiteY4" fmla="*/ 1316549 h 131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182" h="1316549">
                <a:moveTo>
                  <a:pt x="0" y="402149"/>
                </a:moveTo>
                <a:cubicBezTo>
                  <a:pt x="93133" y="217421"/>
                  <a:pt x="186266" y="32694"/>
                  <a:pt x="387927" y="4985"/>
                </a:cubicBezTo>
                <a:cubicBezTo>
                  <a:pt x="589588" y="-22724"/>
                  <a:pt x="1036013" y="66561"/>
                  <a:pt x="1209964" y="235894"/>
                </a:cubicBezTo>
                <a:cubicBezTo>
                  <a:pt x="1383915" y="405227"/>
                  <a:pt x="1286933" y="840876"/>
                  <a:pt x="1431636" y="1020985"/>
                </a:cubicBezTo>
                <a:cubicBezTo>
                  <a:pt x="1576339" y="1201094"/>
                  <a:pt x="1827260" y="1258821"/>
                  <a:pt x="2078182" y="1316549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7461" y="1293091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5243" y="92363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3255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0309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52145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9" name="Oval 28"/>
          <p:cNvSpPr/>
          <p:nvPr/>
        </p:nvSpPr>
        <p:spPr>
          <a:xfrm>
            <a:off x="2493824" y="2466109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60074" y="2105890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3" name="Straight Arrow Connector 2"/>
          <p:cNvCxnSpPr>
            <a:stCxn id="10" idx="5"/>
            <a:endCxn id="29" idx="1"/>
          </p:cNvCxnSpPr>
          <p:nvPr/>
        </p:nvCxnSpPr>
        <p:spPr>
          <a:xfrm>
            <a:off x="1003601" y="1419231"/>
            <a:ext cx="1511865" cy="1068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10329" y="158403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3623822" y="1293091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71604" y="92363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0" name="Oval 39"/>
          <p:cNvSpPr/>
          <p:nvPr/>
        </p:nvSpPr>
        <p:spPr>
          <a:xfrm>
            <a:off x="5240185" y="2466109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06435" y="2105890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2" name="Straight Arrow Connector 41"/>
          <p:cNvCxnSpPr>
            <a:stCxn id="37" idx="5"/>
            <a:endCxn id="40" idx="1"/>
          </p:cNvCxnSpPr>
          <p:nvPr/>
        </p:nvCxnSpPr>
        <p:spPr>
          <a:xfrm>
            <a:off x="3749962" y="1419231"/>
            <a:ext cx="1511865" cy="106852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58674" y="1256145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4" name="Straight Arrow Connector 43"/>
          <p:cNvCxnSpPr>
            <a:stCxn id="37" idx="5"/>
          </p:cNvCxnSpPr>
          <p:nvPr/>
        </p:nvCxnSpPr>
        <p:spPr>
          <a:xfrm>
            <a:off x="3749962" y="1419231"/>
            <a:ext cx="665020" cy="464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86951" y="1293091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34733" y="92363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59857" y="104977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51" name="Straight Arrow Connector 50"/>
          <p:cNvCxnSpPr>
            <a:stCxn id="45" idx="6"/>
          </p:cNvCxnSpPr>
          <p:nvPr/>
        </p:nvCxnSpPr>
        <p:spPr>
          <a:xfrm flipV="1">
            <a:off x="6534733" y="1256145"/>
            <a:ext cx="1052090" cy="11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9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 rot="16200000">
            <a:off x="5689466" y="1380450"/>
            <a:ext cx="1511865" cy="106852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63041" y="636363"/>
            <a:ext cx="3019504" cy="213454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55069" y="1061236"/>
            <a:ext cx="2927928" cy="210589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21655" y="1439927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69437" y="1070472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0" name="Oval 39"/>
          <p:cNvSpPr/>
          <p:nvPr/>
        </p:nvSpPr>
        <p:spPr>
          <a:xfrm>
            <a:off x="3338018" y="2612945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04268" y="225272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2" name="Straight Arrow Connector 41"/>
          <p:cNvCxnSpPr>
            <a:stCxn id="37" idx="5"/>
            <a:endCxn id="40" idx="1"/>
          </p:cNvCxnSpPr>
          <p:nvPr/>
        </p:nvCxnSpPr>
        <p:spPr>
          <a:xfrm>
            <a:off x="1847795" y="1566067"/>
            <a:ext cx="1511865" cy="10685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529836" y="202643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3727" y="1757254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27" y="1757254"/>
                <a:ext cx="9959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001911" y="1649556"/>
            <a:ext cx="147782" cy="1477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55335" y="1680756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35" y="1680756"/>
                <a:ext cx="995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55907" y="2477980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=0.9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907" y="2477980"/>
                <a:ext cx="995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3171768" y="2489371"/>
            <a:ext cx="147782" cy="14778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05961" y="722721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61" y="722721"/>
                <a:ext cx="995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46657" y="2686836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57" y="2686836"/>
                <a:ext cx="9959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6904318" y="1058066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52100" y="68861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8" name="Oval 17"/>
          <p:cNvSpPr/>
          <p:nvPr/>
        </p:nvSpPr>
        <p:spPr>
          <a:xfrm>
            <a:off x="8520681" y="2231084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86931" y="1870865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20" name="Straight Arrow Connector 19"/>
          <p:cNvCxnSpPr>
            <a:stCxn id="16" idx="5"/>
            <a:endCxn id="18" idx="1"/>
          </p:cNvCxnSpPr>
          <p:nvPr/>
        </p:nvCxnSpPr>
        <p:spPr>
          <a:xfrm>
            <a:off x="7030458" y="1184206"/>
            <a:ext cx="1511865" cy="10685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24770" y="1058066"/>
                <a:ext cx="1591822" cy="856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770" y="1058066"/>
                <a:ext cx="1591822" cy="8566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34547" y="2043871"/>
                <a:ext cx="1591822" cy="86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7" y="2043871"/>
                <a:ext cx="1591822" cy="860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277527" y="2437425"/>
                <a:ext cx="190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527" y="2437425"/>
                <a:ext cx="190110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8886570" y="2474309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47802" y="221524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" name="Freeform 2"/>
          <p:cNvSpPr/>
          <p:nvPr/>
        </p:nvSpPr>
        <p:spPr>
          <a:xfrm>
            <a:off x="9180811" y="2760043"/>
            <a:ext cx="498764" cy="203217"/>
          </a:xfrm>
          <a:custGeom>
            <a:avLst/>
            <a:gdLst>
              <a:gd name="connsiteX0" fmla="*/ 498764 w 498764"/>
              <a:gd name="connsiteY0" fmla="*/ 9237 h 203217"/>
              <a:gd name="connsiteX1" fmla="*/ 175491 w 498764"/>
              <a:gd name="connsiteY1" fmla="*/ 203200 h 203217"/>
              <a:gd name="connsiteX2" fmla="*/ 0 w 498764"/>
              <a:gd name="connsiteY2" fmla="*/ 0 h 20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03217">
                <a:moveTo>
                  <a:pt x="498764" y="9237"/>
                </a:moveTo>
                <a:cubicBezTo>
                  <a:pt x="378691" y="106988"/>
                  <a:pt x="258618" y="204739"/>
                  <a:pt x="175491" y="203200"/>
                </a:cubicBezTo>
                <a:cubicBezTo>
                  <a:pt x="92364" y="201661"/>
                  <a:pt x="46182" y="10083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34438" y="3224694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64083" y="3224694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74532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6998198" y="68992"/>
            <a:ext cx="3230659" cy="2559256"/>
            <a:chOff x="6500241" y="1019551"/>
            <a:chExt cx="3230659" cy="2559256"/>
          </a:xfrm>
        </p:grpSpPr>
        <p:cxnSp>
          <p:nvCxnSpPr>
            <p:cNvPr id="62" name="Straight Connector 61"/>
            <p:cNvCxnSpPr/>
            <p:nvPr/>
          </p:nvCxnSpPr>
          <p:spPr>
            <a:xfrm flipH="1" flipV="1">
              <a:off x="7513782" y="3034142"/>
              <a:ext cx="451909" cy="175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892472" y="1409860"/>
              <a:ext cx="1819564" cy="1698908"/>
              <a:chOff x="6520872" y="1201312"/>
              <a:chExt cx="1819564" cy="169890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594764" y="1201312"/>
                <a:ext cx="0" cy="164348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8863513" y="1819900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07630" y="3007165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18002" y="1529072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7513782" y="1806625"/>
              <a:ext cx="451909" cy="175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500241" y="1877018"/>
              <a:ext cx="48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Y’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18091" y="1280091"/>
              <a:ext cx="48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X’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 rot="18025984">
              <a:off x="6599479" y="1302070"/>
              <a:ext cx="2154929" cy="1589891"/>
              <a:chOff x="620562" y="1310329"/>
              <a:chExt cx="2154929" cy="1589891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3574016" flipH="1" flipV="1">
                <a:off x="327474" y="1603417"/>
                <a:ext cx="1420942" cy="834765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964053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alpha val="50196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8723745" y="1972694"/>
              <a:ext cx="147782" cy="1477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7998999">
              <a:off x="7466362" y="1723889"/>
              <a:ext cx="147782" cy="147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3681" y="1409860"/>
              <a:ext cx="40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</a:p>
          </p:txBody>
        </p:sp>
        <p:cxnSp>
          <p:nvCxnSpPr>
            <p:cNvPr id="59" name="Straight Connector 58"/>
            <p:cNvCxnSpPr>
              <a:endCxn id="55" idx="3"/>
            </p:cNvCxnSpPr>
            <p:nvPr/>
          </p:nvCxnSpPr>
          <p:spPr>
            <a:xfrm flipV="1">
              <a:off x="7559398" y="1869148"/>
              <a:ext cx="0" cy="11631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e 67"/>
            <p:cNvSpPr/>
            <p:nvPr/>
          </p:nvSpPr>
          <p:spPr>
            <a:xfrm flipH="1">
              <a:off x="8076795" y="1819899"/>
              <a:ext cx="207193" cy="1226041"/>
            </a:xfrm>
            <a:prstGeom prst="leftBrace">
              <a:avLst>
                <a:gd name="adj1" fmla="val 253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282229" y="2197552"/>
                  <a:ext cx="531092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229" y="2197552"/>
                  <a:ext cx="531092" cy="391261"/>
                </a:xfrm>
                <a:prstGeom prst="rect">
                  <a:avLst/>
                </a:prstGeom>
                <a:blipFill>
                  <a:blip r:embed="rId2"/>
                  <a:stretch>
                    <a:fillRect l="-1149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559398" y="3215823"/>
                  <a:ext cx="434113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8" y="3215823"/>
                  <a:ext cx="434113" cy="362984"/>
                </a:xfrm>
                <a:prstGeom prst="rect">
                  <a:avLst/>
                </a:prstGeom>
                <a:blipFill>
                  <a:blip r:embed="rId3"/>
                  <a:stretch>
                    <a:fillRect l="-5634" b="-186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Left Brace 70"/>
            <p:cNvSpPr/>
            <p:nvPr/>
          </p:nvSpPr>
          <p:spPr>
            <a:xfrm rot="16200000">
              <a:off x="7690171" y="2999393"/>
              <a:ext cx="143248" cy="404789"/>
            </a:xfrm>
            <a:prstGeom prst="leftBrace">
              <a:avLst>
                <a:gd name="adj1" fmla="val 3487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47147" y="57264"/>
            <a:ext cx="3366847" cy="3625277"/>
            <a:chOff x="1447147" y="1007823"/>
            <a:chExt cx="3366847" cy="3625277"/>
          </a:xfrm>
        </p:grpSpPr>
        <p:sp>
          <p:nvSpPr>
            <p:cNvPr id="33" name="Arc 32"/>
            <p:cNvSpPr/>
            <p:nvPr/>
          </p:nvSpPr>
          <p:spPr>
            <a:xfrm>
              <a:off x="1447147" y="1403549"/>
              <a:ext cx="3229551" cy="3229551"/>
            </a:xfrm>
            <a:prstGeom prst="arc">
              <a:avLst>
                <a:gd name="adj1" fmla="val 18178999"/>
                <a:gd name="adj2" fmla="val 21429040"/>
              </a:avLst>
            </a:prstGeom>
            <a:ln w="381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endCxn id="27" idx="4"/>
            </p:cNvCxnSpPr>
            <p:nvPr/>
          </p:nvCxnSpPr>
          <p:spPr>
            <a:xfrm flipH="1" flipV="1">
              <a:off x="3880730" y="2120476"/>
              <a:ext cx="9481" cy="91186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975566" y="1501639"/>
              <a:ext cx="1819564" cy="1607129"/>
              <a:chOff x="6520872" y="1293091"/>
              <a:chExt cx="1819564" cy="1607129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6594764" y="1293091"/>
                <a:ext cx="0" cy="1551709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946607" y="1819900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0724" y="3007165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1096" y="1529072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2" name="Straight Connector 11"/>
            <p:cNvCxnSpPr>
              <a:stCxn id="27" idx="2"/>
            </p:cNvCxnSpPr>
            <p:nvPr/>
          </p:nvCxnSpPr>
          <p:spPr>
            <a:xfrm flipH="1" flipV="1">
              <a:off x="3049458" y="2046584"/>
              <a:ext cx="757381" cy="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83335" y="1877018"/>
              <a:ext cx="48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Y’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1185" y="1280091"/>
              <a:ext cx="48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X’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 rot="18025984">
              <a:off x="1676191" y="1285893"/>
              <a:ext cx="2158253" cy="1602113"/>
              <a:chOff x="617238" y="1298107"/>
              <a:chExt cx="2158253" cy="160211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3574016" flipH="1" flipV="1">
                <a:off x="321815" y="1593530"/>
                <a:ext cx="1432260" cy="8414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964053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3806839" y="1972694"/>
              <a:ext cx="147782" cy="1477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17998999">
              <a:off x="2309705" y="1774194"/>
              <a:ext cx="1057812" cy="993736"/>
              <a:chOff x="6747164" y="1916546"/>
              <a:chExt cx="1057812" cy="993736"/>
            </a:xfrm>
          </p:grpSpPr>
          <p:cxnSp>
            <p:nvCxnSpPr>
              <p:cNvPr id="28" name="Straight Connector 27"/>
              <p:cNvCxnSpPr>
                <a:endCxn id="30" idx="4"/>
              </p:cNvCxnSpPr>
              <p:nvPr/>
            </p:nvCxnSpPr>
            <p:spPr>
              <a:xfrm rot="3601001" flipH="1" flipV="1">
                <a:off x="7186446" y="2291752"/>
                <a:ext cx="785767" cy="451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30" idx="2"/>
              </p:cNvCxnSpPr>
              <p:nvPr/>
            </p:nvCxnSpPr>
            <p:spPr>
              <a:xfrm flipH="1" flipV="1">
                <a:off x="6747164" y="1990436"/>
                <a:ext cx="757381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7504545" y="1916546"/>
                <a:ext cx="147782" cy="1477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316775" y="1409860"/>
              <a:ext cx="40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422193" y="1935575"/>
                  <a:ext cx="321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193" y="1935575"/>
                  <a:ext cx="3211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Left Brace 135"/>
            <p:cNvSpPr/>
            <p:nvPr/>
          </p:nvSpPr>
          <p:spPr>
            <a:xfrm rot="18057246">
              <a:off x="2453263" y="2427612"/>
              <a:ext cx="175485" cy="1006764"/>
            </a:xfrm>
            <a:prstGeom prst="leftBrace">
              <a:avLst>
                <a:gd name="adj1" fmla="val 253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2147318" y="2952532"/>
                  <a:ext cx="43411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7318" y="2952532"/>
                  <a:ext cx="434113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494688" y="2942419"/>
                  <a:ext cx="434113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688" y="2942419"/>
                  <a:ext cx="434113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0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eft Brace 138"/>
            <p:cNvSpPr/>
            <p:nvPr/>
          </p:nvSpPr>
          <p:spPr>
            <a:xfrm rot="12657246">
              <a:off x="3334149" y="2339831"/>
              <a:ext cx="144896" cy="831273"/>
            </a:xfrm>
            <a:prstGeom prst="leftBrace">
              <a:avLst>
                <a:gd name="adj1" fmla="val 3487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21832" y="2899369"/>
            <a:ext cx="3990111" cy="2838038"/>
            <a:chOff x="1921832" y="3631633"/>
            <a:chExt cx="3990111" cy="2838038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3914421" y="4168222"/>
              <a:ext cx="1" cy="147029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975566" y="4049010"/>
              <a:ext cx="1819564" cy="1698908"/>
              <a:chOff x="6520872" y="1201312"/>
              <a:chExt cx="1819564" cy="1698908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594764" y="1201312"/>
                <a:ext cx="0" cy="1643489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 flipH="1">
              <a:off x="3049458" y="4179190"/>
              <a:ext cx="856942" cy="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8025984">
              <a:off x="1655567" y="3904419"/>
              <a:ext cx="2167072" cy="1634541"/>
              <a:chOff x="608419" y="1265679"/>
              <a:chExt cx="2167072" cy="1634541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rot="3574016" flipH="1" flipV="1">
                <a:off x="305148" y="1568950"/>
                <a:ext cx="1462995" cy="85645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964052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H="1" flipV="1">
              <a:off x="2687349" y="4473857"/>
              <a:ext cx="785767" cy="45129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7998999" flipH="1" flipV="1">
              <a:off x="2018480" y="4828942"/>
              <a:ext cx="757381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160725" y="3842112"/>
                  <a:ext cx="714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725" y="3842112"/>
                  <a:ext cx="7145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 rot="5400000">
                  <a:off x="3796153" y="4755755"/>
                  <a:ext cx="714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96153" y="4755755"/>
                  <a:ext cx="714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87" idx="6"/>
            </p:cNvCxnSpPr>
            <p:nvPr/>
          </p:nvCxnSpPr>
          <p:spPr>
            <a:xfrm flipV="1">
              <a:off x="3086212" y="4925150"/>
              <a:ext cx="402302" cy="673276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786715" y="3631633"/>
                  <a:ext cx="2125228" cy="576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715" y="3631633"/>
                  <a:ext cx="2125228" cy="57631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eform 1"/>
            <p:cNvSpPr/>
            <p:nvPr/>
          </p:nvSpPr>
          <p:spPr>
            <a:xfrm>
              <a:off x="3971636" y="4008582"/>
              <a:ext cx="221673" cy="202502"/>
            </a:xfrm>
            <a:custGeom>
              <a:avLst/>
              <a:gdLst>
                <a:gd name="connsiteX0" fmla="*/ 221673 w 221673"/>
                <a:gd name="connsiteY0" fmla="*/ 0 h 202502"/>
                <a:gd name="connsiteX1" fmla="*/ 175491 w 221673"/>
                <a:gd name="connsiteY1" fmla="*/ 184727 h 202502"/>
                <a:gd name="connsiteX2" fmla="*/ 0 w 221673"/>
                <a:gd name="connsiteY2" fmla="*/ 184727 h 20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3" h="202502">
                  <a:moveTo>
                    <a:pt x="221673" y="0"/>
                  </a:moveTo>
                  <a:cubicBezTo>
                    <a:pt x="217054" y="76969"/>
                    <a:pt x="212436" y="153939"/>
                    <a:pt x="175491" y="184727"/>
                  </a:cubicBezTo>
                  <a:cubicBezTo>
                    <a:pt x="138546" y="215515"/>
                    <a:pt x="69273" y="200121"/>
                    <a:pt x="0" y="184727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556000" y="4978400"/>
              <a:ext cx="212453" cy="886691"/>
            </a:xfrm>
            <a:custGeom>
              <a:avLst/>
              <a:gdLst>
                <a:gd name="connsiteX0" fmla="*/ 9236 w 212453"/>
                <a:gd name="connsiteY0" fmla="*/ 886691 h 886691"/>
                <a:gd name="connsiteX1" fmla="*/ 212436 w 212453"/>
                <a:gd name="connsiteY1" fmla="*/ 461818 h 886691"/>
                <a:gd name="connsiteX2" fmla="*/ 0 w 212453"/>
                <a:gd name="connsiteY2" fmla="*/ 0 h 88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453" h="886691">
                  <a:moveTo>
                    <a:pt x="9236" y="886691"/>
                  </a:moveTo>
                  <a:cubicBezTo>
                    <a:pt x="111605" y="748145"/>
                    <a:pt x="213975" y="609600"/>
                    <a:pt x="212436" y="461818"/>
                  </a:cubicBezTo>
                  <a:cubicBezTo>
                    <a:pt x="210897" y="314036"/>
                    <a:pt x="105448" y="15701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406454" y="5856746"/>
                  <a:ext cx="2125228" cy="612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454" y="5856746"/>
                  <a:ext cx="2125228" cy="6129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5396467" y="2906241"/>
            <a:ext cx="4788109" cy="3057001"/>
            <a:chOff x="5396467" y="3625706"/>
            <a:chExt cx="4788109" cy="3057001"/>
          </a:xfrm>
        </p:grpSpPr>
        <p:cxnSp>
          <p:nvCxnSpPr>
            <p:cNvPr id="112" name="Straight Connector 111"/>
            <p:cNvCxnSpPr/>
            <p:nvPr/>
          </p:nvCxnSpPr>
          <p:spPr>
            <a:xfrm rot="16200000" flipH="1" flipV="1">
              <a:off x="7700942" y="4094299"/>
              <a:ext cx="1" cy="1470297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8365012" y="4049010"/>
              <a:ext cx="1819564" cy="1698908"/>
              <a:chOff x="6520872" y="1201312"/>
              <a:chExt cx="1819564" cy="1698908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6594764" y="1201312"/>
                <a:ext cx="0" cy="1643489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8" name="Straight Connector 117"/>
            <p:cNvCxnSpPr/>
            <p:nvPr/>
          </p:nvCxnSpPr>
          <p:spPr>
            <a:xfrm rot="16200000" flipH="1">
              <a:off x="6525148" y="5251267"/>
              <a:ext cx="856942" cy="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 rot="18025984">
              <a:off x="7015909" y="3875315"/>
              <a:ext cx="2179520" cy="1680302"/>
              <a:chOff x="595971" y="1219918"/>
              <a:chExt cx="2179520" cy="1680302"/>
            </a:xfrm>
          </p:grpSpPr>
          <p:cxnSp>
            <p:nvCxnSpPr>
              <p:cNvPr id="120" name="Straight Arrow Connector 119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rot="3574016" flipH="1" flipV="1">
                <a:off x="258429" y="1557460"/>
                <a:ext cx="1516289" cy="84120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964053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7998999">
              <a:off x="7699151" y="4413344"/>
              <a:ext cx="1057812" cy="993736"/>
              <a:chOff x="6747164" y="1916546"/>
              <a:chExt cx="1057812" cy="993736"/>
            </a:xfrm>
          </p:grpSpPr>
          <p:cxnSp>
            <p:nvCxnSpPr>
              <p:cNvPr id="124" name="Straight Connector 123"/>
              <p:cNvCxnSpPr>
                <a:endCxn id="126" idx="4"/>
              </p:cNvCxnSpPr>
              <p:nvPr/>
            </p:nvCxnSpPr>
            <p:spPr>
              <a:xfrm rot="3601001" flipH="1" flipV="1">
                <a:off x="7186446" y="2291752"/>
                <a:ext cx="785767" cy="45129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6" idx="2"/>
              </p:cNvCxnSpPr>
              <p:nvPr/>
            </p:nvCxnSpPr>
            <p:spPr>
              <a:xfrm flipH="1" flipV="1">
                <a:off x="6747164" y="1990436"/>
                <a:ext cx="75738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7504545" y="1916546"/>
                <a:ext cx="147782" cy="1477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7287148" y="5591569"/>
                  <a:ext cx="714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148" y="5591569"/>
                  <a:ext cx="714518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 rot="16200000">
                  <a:off x="6423869" y="5103000"/>
                  <a:ext cx="714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23869" y="5103000"/>
                  <a:ext cx="71451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/>
            <p:cNvCxnSpPr>
              <a:stCxn id="122" idx="0"/>
            </p:cNvCxnSpPr>
            <p:nvPr/>
          </p:nvCxnSpPr>
          <p:spPr>
            <a:xfrm flipH="1" flipV="1">
              <a:off x="7564582" y="5181601"/>
              <a:ext cx="809938" cy="4431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7159358" y="5234589"/>
              <a:ext cx="375903" cy="812800"/>
            </a:xfrm>
            <a:custGeom>
              <a:avLst/>
              <a:gdLst>
                <a:gd name="connsiteX0" fmla="*/ 158032 w 158032"/>
                <a:gd name="connsiteY0" fmla="*/ 822036 h 822036"/>
                <a:gd name="connsiteX1" fmla="*/ 1014 w 158032"/>
                <a:gd name="connsiteY1" fmla="*/ 452582 h 822036"/>
                <a:gd name="connsiteX2" fmla="*/ 102614 w 158032"/>
                <a:gd name="connsiteY2" fmla="*/ 0 h 822036"/>
                <a:gd name="connsiteX0" fmla="*/ 161368 w 327623"/>
                <a:gd name="connsiteY0" fmla="*/ 794327 h 794327"/>
                <a:gd name="connsiteX1" fmla="*/ 4350 w 327623"/>
                <a:gd name="connsiteY1" fmla="*/ 424873 h 794327"/>
                <a:gd name="connsiteX2" fmla="*/ 327623 w 327623"/>
                <a:gd name="connsiteY2" fmla="*/ 0 h 794327"/>
                <a:gd name="connsiteX0" fmla="*/ 161368 w 327623"/>
                <a:gd name="connsiteY0" fmla="*/ 794327 h 794327"/>
                <a:gd name="connsiteX1" fmla="*/ 4350 w 327623"/>
                <a:gd name="connsiteY1" fmla="*/ 424873 h 794327"/>
                <a:gd name="connsiteX2" fmla="*/ 327623 w 327623"/>
                <a:gd name="connsiteY2" fmla="*/ 0 h 794327"/>
                <a:gd name="connsiteX0" fmla="*/ 163467 w 375903"/>
                <a:gd name="connsiteY0" fmla="*/ 812800 h 812800"/>
                <a:gd name="connsiteX1" fmla="*/ 6449 w 375903"/>
                <a:gd name="connsiteY1" fmla="*/ 443346 h 812800"/>
                <a:gd name="connsiteX2" fmla="*/ 375903 w 375903"/>
                <a:gd name="connsiteY2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03" h="812800">
                  <a:moveTo>
                    <a:pt x="163467" y="812800"/>
                  </a:moveTo>
                  <a:cubicBezTo>
                    <a:pt x="89576" y="696576"/>
                    <a:pt x="-28957" y="578813"/>
                    <a:pt x="6449" y="443346"/>
                  </a:cubicBezTo>
                  <a:cubicBezTo>
                    <a:pt x="41855" y="307879"/>
                    <a:pt x="172704" y="83897"/>
                    <a:pt x="37590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/>
            <p:nvPr/>
          </p:nvCxnSpPr>
          <p:spPr>
            <a:xfrm rot="16200000" flipH="1" flipV="1">
              <a:off x="7700942" y="4935551"/>
              <a:ext cx="1" cy="147029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5929745" y="4636655"/>
              <a:ext cx="923637" cy="263870"/>
            </a:xfrm>
            <a:custGeom>
              <a:avLst/>
              <a:gdLst>
                <a:gd name="connsiteX0" fmla="*/ 0 w 923637"/>
                <a:gd name="connsiteY0" fmla="*/ 0 h 263870"/>
                <a:gd name="connsiteX1" fmla="*/ 378691 w 923637"/>
                <a:gd name="connsiteY1" fmla="*/ 249381 h 263870"/>
                <a:gd name="connsiteX2" fmla="*/ 923637 w 923637"/>
                <a:gd name="connsiteY2" fmla="*/ 212436 h 26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637" h="263870">
                  <a:moveTo>
                    <a:pt x="0" y="0"/>
                  </a:moveTo>
                  <a:cubicBezTo>
                    <a:pt x="112376" y="106987"/>
                    <a:pt x="224752" y="213975"/>
                    <a:pt x="378691" y="249381"/>
                  </a:cubicBezTo>
                  <a:cubicBezTo>
                    <a:pt x="532630" y="284787"/>
                    <a:pt x="728133" y="248611"/>
                    <a:pt x="923637" y="21243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5396467" y="4119066"/>
                  <a:ext cx="2125228" cy="556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467" y="4119066"/>
                  <a:ext cx="2125228" cy="55662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322220" y="5973987"/>
                  <a:ext cx="2125228" cy="708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220" y="5973987"/>
                  <a:ext cx="2125228" cy="7087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5" name="Oval 144"/>
          <p:cNvSpPr/>
          <p:nvPr/>
        </p:nvSpPr>
        <p:spPr>
          <a:xfrm rot="17998999">
            <a:off x="2558064" y="3646975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15218" y="2551282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220711" y="2551282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15218" y="5959553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220711" y="5959553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56155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509919" y="1859994"/>
            <a:ext cx="4474714" cy="2772417"/>
            <a:chOff x="3509919" y="1859994"/>
            <a:chExt cx="4474714" cy="2772417"/>
          </a:xfrm>
        </p:grpSpPr>
        <p:grpSp>
          <p:nvGrpSpPr>
            <p:cNvPr id="3" name="Group 2"/>
            <p:cNvGrpSpPr/>
            <p:nvPr/>
          </p:nvGrpSpPr>
          <p:grpSpPr>
            <a:xfrm>
              <a:off x="5640284" y="2312574"/>
              <a:ext cx="1819564" cy="1698908"/>
              <a:chOff x="6520872" y="1201312"/>
              <a:chExt cx="1819564" cy="1698908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594764" y="1201312"/>
                <a:ext cx="0" cy="1643489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8025984">
              <a:off x="4291181" y="2138879"/>
              <a:ext cx="2179520" cy="1680302"/>
              <a:chOff x="595971" y="1219918"/>
              <a:chExt cx="2179520" cy="168030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3574016" flipH="1" flipV="1">
                <a:off x="258429" y="1557460"/>
                <a:ext cx="1516289" cy="84120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964053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7998999">
              <a:off x="4974423" y="2676908"/>
              <a:ext cx="1057812" cy="993736"/>
              <a:chOff x="6747164" y="1916546"/>
              <a:chExt cx="1057812" cy="993736"/>
            </a:xfrm>
          </p:grpSpPr>
          <p:cxnSp>
            <p:nvCxnSpPr>
              <p:cNvPr id="13" name="Straight Connector 12"/>
              <p:cNvCxnSpPr>
                <a:endCxn id="15" idx="4"/>
              </p:cNvCxnSpPr>
              <p:nvPr/>
            </p:nvCxnSpPr>
            <p:spPr>
              <a:xfrm rot="3601001" flipH="1" flipV="1">
                <a:off x="7186446" y="2291752"/>
                <a:ext cx="785767" cy="451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5" idx="2"/>
              </p:cNvCxnSpPr>
              <p:nvPr/>
            </p:nvCxnSpPr>
            <p:spPr>
              <a:xfrm flipH="1" flipV="1">
                <a:off x="6747164" y="1990436"/>
                <a:ext cx="757381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7504545" y="1916546"/>
                <a:ext cx="147782" cy="1477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11" idx="0"/>
            </p:cNvCxnSpPr>
            <p:nvPr/>
          </p:nvCxnSpPr>
          <p:spPr>
            <a:xfrm flipH="1" flipV="1">
              <a:off x="4839854" y="3445165"/>
              <a:ext cx="809938" cy="4431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524225" y="3498153"/>
              <a:ext cx="286308" cy="436903"/>
            </a:xfrm>
            <a:custGeom>
              <a:avLst/>
              <a:gdLst>
                <a:gd name="connsiteX0" fmla="*/ 158032 w 158032"/>
                <a:gd name="connsiteY0" fmla="*/ 822036 h 822036"/>
                <a:gd name="connsiteX1" fmla="*/ 1014 w 158032"/>
                <a:gd name="connsiteY1" fmla="*/ 452582 h 822036"/>
                <a:gd name="connsiteX2" fmla="*/ 102614 w 158032"/>
                <a:gd name="connsiteY2" fmla="*/ 0 h 822036"/>
                <a:gd name="connsiteX0" fmla="*/ 161368 w 327623"/>
                <a:gd name="connsiteY0" fmla="*/ 794327 h 794327"/>
                <a:gd name="connsiteX1" fmla="*/ 4350 w 327623"/>
                <a:gd name="connsiteY1" fmla="*/ 424873 h 794327"/>
                <a:gd name="connsiteX2" fmla="*/ 327623 w 327623"/>
                <a:gd name="connsiteY2" fmla="*/ 0 h 794327"/>
                <a:gd name="connsiteX0" fmla="*/ 161368 w 327623"/>
                <a:gd name="connsiteY0" fmla="*/ 794327 h 794327"/>
                <a:gd name="connsiteX1" fmla="*/ 4350 w 327623"/>
                <a:gd name="connsiteY1" fmla="*/ 424873 h 794327"/>
                <a:gd name="connsiteX2" fmla="*/ 327623 w 327623"/>
                <a:gd name="connsiteY2" fmla="*/ 0 h 794327"/>
                <a:gd name="connsiteX0" fmla="*/ 163467 w 375903"/>
                <a:gd name="connsiteY0" fmla="*/ 812800 h 812800"/>
                <a:gd name="connsiteX1" fmla="*/ 6449 w 375903"/>
                <a:gd name="connsiteY1" fmla="*/ 443346 h 812800"/>
                <a:gd name="connsiteX2" fmla="*/ 375903 w 375903"/>
                <a:gd name="connsiteY2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03" h="812800">
                  <a:moveTo>
                    <a:pt x="163467" y="812800"/>
                  </a:moveTo>
                  <a:cubicBezTo>
                    <a:pt x="89576" y="696576"/>
                    <a:pt x="-28957" y="578813"/>
                    <a:pt x="6449" y="443346"/>
                  </a:cubicBezTo>
                  <a:cubicBezTo>
                    <a:pt x="41855" y="307879"/>
                    <a:pt x="172704" y="83897"/>
                    <a:pt x="37590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1" idx="7"/>
              <a:endCxn id="15" idx="3"/>
            </p:cNvCxnSpPr>
            <p:nvPr/>
          </p:nvCxnSpPr>
          <p:spPr>
            <a:xfrm flipH="1" flipV="1">
              <a:off x="5307210" y="2771862"/>
              <a:ext cx="387708" cy="108232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757350" y="3188714"/>
              <a:ext cx="402302" cy="673276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859405" y="3241965"/>
                  <a:ext cx="2125228" cy="612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405" y="3241965"/>
                  <a:ext cx="2125228" cy="6129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88552" y="3923691"/>
                  <a:ext cx="2125228" cy="708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552" y="3923691"/>
                  <a:ext cx="2125228" cy="708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32"/>
            <p:cNvSpPr/>
            <p:nvPr/>
          </p:nvSpPr>
          <p:spPr>
            <a:xfrm>
              <a:off x="6179127" y="3269673"/>
              <a:ext cx="221673" cy="157018"/>
            </a:xfrm>
            <a:custGeom>
              <a:avLst/>
              <a:gdLst>
                <a:gd name="connsiteX0" fmla="*/ 221673 w 221673"/>
                <a:gd name="connsiteY0" fmla="*/ 157018 h 157018"/>
                <a:gd name="connsiteX1" fmla="*/ 36946 w 221673"/>
                <a:gd name="connsiteY1" fmla="*/ 129309 h 157018"/>
                <a:gd name="connsiteX2" fmla="*/ 0 w 221673"/>
                <a:gd name="connsiteY2" fmla="*/ 0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3" h="157018">
                  <a:moveTo>
                    <a:pt x="221673" y="157018"/>
                  </a:moveTo>
                  <a:cubicBezTo>
                    <a:pt x="147782" y="156248"/>
                    <a:pt x="73891" y="155479"/>
                    <a:pt x="36946" y="129309"/>
                  </a:cubicBezTo>
                  <a:cubicBezTo>
                    <a:pt x="1" y="103139"/>
                    <a:pt x="0" y="51569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09919" y="1859994"/>
                  <a:ext cx="2125228" cy="708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919" y="1859994"/>
                  <a:ext cx="2125228" cy="708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/>
          <p:cNvSpPr txBox="1"/>
          <p:nvPr/>
        </p:nvSpPr>
        <p:spPr>
          <a:xfrm>
            <a:off x="5505070" y="4597002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7613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endCxn id="19" idx="4"/>
          </p:cNvCxnSpPr>
          <p:nvPr/>
        </p:nvCxnSpPr>
        <p:spPr>
          <a:xfrm flipV="1">
            <a:off x="7426036" y="1911928"/>
            <a:ext cx="0" cy="91950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520872" y="1293091"/>
            <a:ext cx="1819564" cy="1607129"/>
            <a:chOff x="6520872" y="1293091"/>
            <a:chExt cx="1819564" cy="160712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594764" y="2828758"/>
              <a:ext cx="1745672" cy="0"/>
            </a:xfrm>
            <a:prstGeom prst="straightConnector1">
              <a:avLst/>
            </a:prstGeom>
            <a:ln w="1905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594764" y="1293091"/>
              <a:ext cx="0" cy="1551709"/>
            </a:xfrm>
            <a:prstGeom prst="straightConnector1">
              <a:avLst/>
            </a:prstGeom>
            <a:ln w="28575">
              <a:solidFill>
                <a:srgbClr val="00B05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520872" y="2752438"/>
              <a:ext cx="147782" cy="1477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92293" y="139469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97602" y="2798618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6030" y="2798617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46402" y="1320524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 flipH="1" flipV="1">
            <a:off x="6594764" y="1838036"/>
            <a:ext cx="757381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9431" y="1433920"/>
            <a:ext cx="4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86228" y="2366758"/>
            <a:ext cx="4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1113" y="2567772"/>
            <a:ext cx="4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73360" y="1161030"/>
            <a:ext cx="336512" cy="50691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428509" y="1163782"/>
            <a:ext cx="1003869" cy="6681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137038" y="1830334"/>
            <a:ext cx="281711" cy="4358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80976" y="2080459"/>
                <a:ext cx="61189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976" y="2080459"/>
                <a:ext cx="611898" cy="391261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 rot="7440515">
            <a:off x="5370740" y="1890504"/>
            <a:ext cx="1810592" cy="1607129"/>
            <a:chOff x="964053" y="1293091"/>
            <a:chExt cx="1810592" cy="160712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028973" y="2831501"/>
              <a:ext cx="17456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037945" y="1293091"/>
              <a:ext cx="0" cy="15517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964053" y="2752438"/>
              <a:ext cx="147782" cy="1477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86386" y="834889"/>
                <a:ext cx="611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86" y="834889"/>
                <a:ext cx="61189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/>
          <p:cNvSpPr/>
          <p:nvPr/>
        </p:nvSpPr>
        <p:spPr>
          <a:xfrm rot="2080854">
            <a:off x="6039814" y="1000111"/>
            <a:ext cx="175485" cy="540413"/>
          </a:xfrm>
          <a:prstGeom prst="leftBrace">
            <a:avLst>
              <a:gd name="adj1" fmla="val 237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/>
          <p:cNvSpPr/>
          <p:nvPr/>
        </p:nvSpPr>
        <p:spPr>
          <a:xfrm rot="18243593">
            <a:off x="6451439" y="1515079"/>
            <a:ext cx="175485" cy="1145718"/>
          </a:xfrm>
          <a:prstGeom prst="leftBrace">
            <a:avLst>
              <a:gd name="adj1" fmla="val 237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52145" y="176414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2438400" y="1617086"/>
            <a:ext cx="0" cy="1473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438400" y="3090286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6"/>
          <p:cNvSpPr>
            <a:spLocks/>
          </p:cNvSpPr>
          <p:nvPr/>
        </p:nvSpPr>
        <p:spPr bwMode="auto">
          <a:xfrm>
            <a:off x="3581400" y="1948873"/>
            <a:ext cx="1676400" cy="431800"/>
          </a:xfrm>
          <a:custGeom>
            <a:avLst/>
            <a:gdLst>
              <a:gd name="T0" fmla="*/ 0 w 1056"/>
              <a:gd name="T1" fmla="*/ 272 h 272"/>
              <a:gd name="T2" fmla="*/ 288 w 1056"/>
              <a:gd name="T3" fmla="*/ 32 h 272"/>
              <a:gd name="T4" fmla="*/ 768 w 1056"/>
              <a:gd name="T5" fmla="*/ 80 h 272"/>
              <a:gd name="T6" fmla="*/ 1056 w 1056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72">
                <a:moveTo>
                  <a:pt x="0" y="272"/>
                </a:moveTo>
                <a:cubicBezTo>
                  <a:pt x="80" y="168"/>
                  <a:pt x="160" y="64"/>
                  <a:pt x="288" y="32"/>
                </a:cubicBezTo>
                <a:cubicBezTo>
                  <a:pt x="416" y="0"/>
                  <a:pt x="640" y="40"/>
                  <a:pt x="768" y="80"/>
                </a:cubicBezTo>
                <a:cubicBezTo>
                  <a:pt x="896" y="120"/>
                  <a:pt x="976" y="196"/>
                  <a:pt x="1056" y="272"/>
                </a:cubicBezTo>
              </a:path>
            </a:pathLst>
          </a:custGeom>
          <a:noFill/>
          <a:ln w="57150" cmpd="sng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4038600" y="2863273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(1,0,0)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57400" y="1263073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(0,1,0)</a:t>
            </a: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H="1">
            <a:off x="2057400" y="3090286"/>
            <a:ext cx="381000" cy="762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133600" y="3776086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(0,0,1)</a:t>
            </a:r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 flipV="1">
            <a:off x="6477000" y="1617086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6477000" y="309028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8"/>
              <p:cNvSpPr txBox="1">
                <a:spLocks noChangeArrowheads="1"/>
              </p:cNvSpPr>
              <p:nvPr/>
            </p:nvSpPr>
            <p:spPr bwMode="auto">
              <a:xfrm>
                <a:off x="5056909" y="1507837"/>
                <a:ext cx="135312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6909" y="1507837"/>
                <a:ext cx="1353127" cy="369332"/>
              </a:xfrm>
              <a:prstGeom prst="rect">
                <a:avLst/>
              </a:prstGeom>
              <a:blipFill>
                <a:blip r:embed="rId2"/>
                <a:stretch>
                  <a:fillRect l="-1351" r="-4955" b="-13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29"/>
          <p:cNvSpPr>
            <a:spLocks noChangeShapeType="1"/>
          </p:cNvSpPr>
          <p:nvPr/>
        </p:nvSpPr>
        <p:spPr bwMode="auto">
          <a:xfrm flipH="1">
            <a:off x="6096000" y="3090286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 flipV="1">
            <a:off x="5791200" y="1948873"/>
            <a:ext cx="6858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V="1">
            <a:off x="6477000" y="1948873"/>
            <a:ext cx="990600" cy="1143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6477000" y="3091873"/>
            <a:ext cx="1143000" cy="457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46635" y="1566841"/>
                <a:ext cx="135312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6635" y="1566841"/>
                <a:ext cx="1353127" cy="369332"/>
              </a:xfrm>
              <a:prstGeom prst="rect">
                <a:avLst/>
              </a:prstGeom>
              <a:blipFill>
                <a:blip r:embed="rId3"/>
                <a:stretch>
                  <a:fillRect l="-1351" r="-4955" b="-13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8"/>
              <p:cNvSpPr txBox="1">
                <a:spLocks noChangeArrowheads="1"/>
              </p:cNvSpPr>
              <p:nvPr/>
            </p:nvSpPr>
            <p:spPr bwMode="auto">
              <a:xfrm>
                <a:off x="7324436" y="3487263"/>
                <a:ext cx="135312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4436" y="3487263"/>
                <a:ext cx="1353127" cy="369332"/>
              </a:xfrm>
              <a:prstGeom prst="rect">
                <a:avLst/>
              </a:prstGeom>
              <a:blipFill>
                <a:blip r:embed="rId4"/>
                <a:stretch>
                  <a:fillRect l="-1357" r="-5430" b="-13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09009" y="752132"/>
                <a:ext cx="2459182" cy="825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09" y="752132"/>
                <a:ext cx="2459182" cy="825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5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2438400" y="1617086"/>
            <a:ext cx="0" cy="1473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438400" y="3090286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H="1">
            <a:off x="2057400" y="3090286"/>
            <a:ext cx="381000" cy="762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 flipV="1">
            <a:off x="6477000" y="1617086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6477000" y="309028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H="1">
            <a:off x="6096000" y="3090286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 flipV="1">
            <a:off x="5791200" y="1948873"/>
            <a:ext cx="6858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V="1">
            <a:off x="6477000" y="1948873"/>
            <a:ext cx="990600" cy="1143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6477000" y="3091873"/>
            <a:ext cx="1143000" cy="457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10666" y="3818894"/>
                <a:ext cx="3593031" cy="825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66" y="3818894"/>
                <a:ext cx="3593031" cy="825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2823210" y="1858386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9" idx="4"/>
          </p:cNvCxnSpPr>
          <p:nvPr/>
        </p:nvCxnSpPr>
        <p:spPr>
          <a:xfrm flipV="1">
            <a:off x="2918460" y="2048886"/>
            <a:ext cx="0" cy="10414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9" idx="2"/>
          </p:cNvCxnSpPr>
          <p:nvPr/>
        </p:nvCxnSpPr>
        <p:spPr>
          <a:xfrm>
            <a:off x="2449830" y="1948873"/>
            <a:ext cx="373380" cy="476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2130758" y="4043579"/>
                <a:ext cx="1384904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0758" y="4043579"/>
                <a:ext cx="1384904" cy="366713"/>
              </a:xfrm>
              <a:prstGeom prst="rect">
                <a:avLst/>
              </a:prstGeom>
              <a:blipFill>
                <a:blip r:embed="rId3"/>
                <a:stretch>
                  <a:fillRect r="-881" b="-1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183086" y="2452269"/>
            <a:ext cx="1244238" cy="1280160"/>
            <a:chOff x="5078186" y="3385502"/>
            <a:chExt cx="1244238" cy="1280160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6074229" y="3386769"/>
              <a:ext cx="235131" cy="629239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31" idx="4"/>
            </p:cNvCxnSpPr>
            <p:nvPr/>
          </p:nvCxnSpPr>
          <p:spPr>
            <a:xfrm flipH="1" flipV="1">
              <a:off x="6057900" y="4157799"/>
              <a:ext cx="16329" cy="507862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105401" y="4665662"/>
              <a:ext cx="9688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6074229" y="4036423"/>
              <a:ext cx="235131" cy="629239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319157" y="3490256"/>
              <a:ext cx="0" cy="50786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105401" y="4062549"/>
              <a:ext cx="9688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078186" y="4104211"/>
              <a:ext cx="0" cy="50786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084717" y="3434194"/>
              <a:ext cx="235131" cy="629239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353596" y="3385502"/>
              <a:ext cx="9688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16"/>
          <p:cNvSpPr>
            <a:spLocks/>
          </p:cNvSpPr>
          <p:nvPr/>
        </p:nvSpPr>
        <p:spPr bwMode="auto">
          <a:xfrm>
            <a:off x="3620589" y="1474739"/>
            <a:ext cx="3345935" cy="1367758"/>
          </a:xfrm>
          <a:custGeom>
            <a:avLst/>
            <a:gdLst>
              <a:gd name="T0" fmla="*/ 0 w 1056"/>
              <a:gd name="T1" fmla="*/ 272 h 272"/>
              <a:gd name="T2" fmla="*/ 288 w 1056"/>
              <a:gd name="T3" fmla="*/ 32 h 272"/>
              <a:gd name="T4" fmla="*/ 768 w 1056"/>
              <a:gd name="T5" fmla="*/ 80 h 272"/>
              <a:gd name="T6" fmla="*/ 1056 w 1056"/>
              <a:gd name="T7" fmla="*/ 272 h 272"/>
              <a:gd name="connsiteX0" fmla="*/ 0 w 10000"/>
              <a:gd name="connsiteY0" fmla="*/ 7059 h 7059"/>
              <a:gd name="connsiteX1" fmla="*/ 7273 w 10000"/>
              <a:gd name="connsiteY1" fmla="*/ 0 h 7059"/>
              <a:gd name="connsiteX2" fmla="*/ 10000 w 10000"/>
              <a:gd name="connsiteY2" fmla="*/ 7059 h 7059"/>
              <a:gd name="connsiteX0" fmla="*/ 0 w 10000"/>
              <a:gd name="connsiteY0" fmla="*/ 12424 h 12424"/>
              <a:gd name="connsiteX1" fmla="*/ 5014 w 10000"/>
              <a:gd name="connsiteY1" fmla="*/ 0 h 12424"/>
              <a:gd name="connsiteX2" fmla="*/ 10000 w 10000"/>
              <a:gd name="connsiteY2" fmla="*/ 12424 h 12424"/>
              <a:gd name="connsiteX0" fmla="*/ 0 w 10000"/>
              <a:gd name="connsiteY0" fmla="*/ 12534 h 12534"/>
              <a:gd name="connsiteX1" fmla="*/ 5014 w 10000"/>
              <a:gd name="connsiteY1" fmla="*/ 110 h 12534"/>
              <a:gd name="connsiteX2" fmla="*/ 10000 w 10000"/>
              <a:gd name="connsiteY2" fmla="*/ 12534 h 12534"/>
              <a:gd name="connsiteX0" fmla="*/ 0 w 10000"/>
              <a:gd name="connsiteY0" fmla="*/ 12534 h 12534"/>
              <a:gd name="connsiteX1" fmla="*/ 5014 w 10000"/>
              <a:gd name="connsiteY1" fmla="*/ 110 h 12534"/>
              <a:gd name="connsiteX2" fmla="*/ 10000 w 10000"/>
              <a:gd name="connsiteY2" fmla="*/ 12534 h 12534"/>
              <a:gd name="connsiteX0" fmla="*/ 0 w 10000"/>
              <a:gd name="connsiteY0" fmla="*/ 12425 h 12425"/>
              <a:gd name="connsiteX1" fmla="*/ 5014 w 10000"/>
              <a:gd name="connsiteY1" fmla="*/ 1 h 12425"/>
              <a:gd name="connsiteX2" fmla="*/ 10000 w 10000"/>
              <a:gd name="connsiteY2" fmla="*/ 12425 h 12425"/>
              <a:gd name="connsiteX0" fmla="*/ 0 w 8017"/>
              <a:gd name="connsiteY0" fmla="*/ 981 h 15223"/>
              <a:gd name="connsiteX1" fmla="*/ 3031 w 8017"/>
              <a:gd name="connsiteY1" fmla="*/ 2799 h 15223"/>
              <a:gd name="connsiteX2" fmla="*/ 8017 w 8017"/>
              <a:gd name="connsiteY2" fmla="*/ 15223 h 15223"/>
              <a:gd name="connsiteX0" fmla="*/ 0 w 10000"/>
              <a:gd name="connsiteY0" fmla="*/ 4138 h 13494"/>
              <a:gd name="connsiteX1" fmla="*/ 9142 w 10000"/>
              <a:gd name="connsiteY1" fmla="*/ 357 h 13494"/>
              <a:gd name="connsiteX2" fmla="*/ 10000 w 10000"/>
              <a:gd name="connsiteY2" fmla="*/ 13494 h 13494"/>
              <a:gd name="connsiteX0" fmla="*/ 0 w 22714"/>
              <a:gd name="connsiteY0" fmla="*/ 4759 h 24068"/>
              <a:gd name="connsiteX1" fmla="*/ 9142 w 22714"/>
              <a:gd name="connsiteY1" fmla="*/ 978 h 24068"/>
              <a:gd name="connsiteX2" fmla="*/ 22714 w 22714"/>
              <a:gd name="connsiteY2" fmla="*/ 24068 h 24068"/>
              <a:gd name="connsiteX0" fmla="*/ 0 w 22714"/>
              <a:gd name="connsiteY0" fmla="*/ 8982 h 28291"/>
              <a:gd name="connsiteX1" fmla="*/ 11822 w 22714"/>
              <a:gd name="connsiteY1" fmla="*/ 623 h 28291"/>
              <a:gd name="connsiteX2" fmla="*/ 22714 w 22714"/>
              <a:gd name="connsiteY2" fmla="*/ 28291 h 28291"/>
              <a:gd name="connsiteX0" fmla="*/ 0 w 22714"/>
              <a:gd name="connsiteY0" fmla="*/ 8982 h 28291"/>
              <a:gd name="connsiteX1" fmla="*/ 11822 w 22714"/>
              <a:gd name="connsiteY1" fmla="*/ 623 h 28291"/>
              <a:gd name="connsiteX2" fmla="*/ 22714 w 22714"/>
              <a:gd name="connsiteY2" fmla="*/ 28291 h 28291"/>
              <a:gd name="connsiteX0" fmla="*/ 0 w 22233"/>
              <a:gd name="connsiteY0" fmla="*/ 5876 h 28768"/>
              <a:gd name="connsiteX1" fmla="*/ 11341 w 22233"/>
              <a:gd name="connsiteY1" fmla="*/ 1100 h 28768"/>
              <a:gd name="connsiteX2" fmla="*/ 22233 w 22233"/>
              <a:gd name="connsiteY2" fmla="*/ 28768 h 28768"/>
              <a:gd name="connsiteX0" fmla="*/ 0 w 22233"/>
              <a:gd name="connsiteY0" fmla="*/ 6084 h 28976"/>
              <a:gd name="connsiteX1" fmla="*/ 11341 w 22233"/>
              <a:gd name="connsiteY1" fmla="*/ 1308 h 28976"/>
              <a:gd name="connsiteX2" fmla="*/ 22233 w 22233"/>
              <a:gd name="connsiteY2" fmla="*/ 28976 h 28976"/>
              <a:gd name="connsiteX0" fmla="*/ 0 w 20171"/>
              <a:gd name="connsiteY0" fmla="*/ 4342 h 29623"/>
              <a:gd name="connsiteX1" fmla="*/ 9279 w 20171"/>
              <a:gd name="connsiteY1" fmla="*/ 1955 h 29623"/>
              <a:gd name="connsiteX2" fmla="*/ 20171 w 20171"/>
              <a:gd name="connsiteY2" fmla="*/ 29623 h 29623"/>
              <a:gd name="connsiteX0" fmla="*/ 0 w 20171"/>
              <a:gd name="connsiteY0" fmla="*/ 4196 h 29477"/>
              <a:gd name="connsiteX1" fmla="*/ 11203 w 20171"/>
              <a:gd name="connsiteY1" fmla="*/ 2008 h 29477"/>
              <a:gd name="connsiteX2" fmla="*/ 20171 w 20171"/>
              <a:gd name="connsiteY2" fmla="*/ 29477 h 2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1" h="29477">
                <a:moveTo>
                  <a:pt x="0" y="4196"/>
                </a:moveTo>
                <a:cubicBezTo>
                  <a:pt x="2027" y="1038"/>
                  <a:pt x="7841" y="-2205"/>
                  <a:pt x="11203" y="2008"/>
                </a:cubicBezTo>
                <a:cubicBezTo>
                  <a:pt x="14565" y="6221"/>
                  <a:pt x="18401" y="16526"/>
                  <a:pt x="20171" y="29477"/>
                </a:cubicBezTo>
              </a:path>
            </a:pathLst>
          </a:custGeom>
          <a:noFill/>
          <a:ln w="57150" cmpd="sng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286500" y="2800567"/>
            <a:ext cx="997131" cy="629194"/>
            <a:chOff x="5181600" y="3733800"/>
            <a:chExt cx="997131" cy="62919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181600" y="3733800"/>
              <a:ext cx="853440" cy="328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18711" y="4062549"/>
              <a:ext cx="160020" cy="30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962650" y="3967299"/>
              <a:ext cx="190500" cy="1905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13710" y="1474739"/>
            <a:ext cx="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769" y="3115687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</a:p>
        </p:txBody>
      </p:sp>
    </p:spTree>
    <p:extLst>
      <p:ext uri="{BB962C8B-B14F-4D97-AF65-F5344CB8AC3E}">
        <p14:creationId xmlns:p14="http://schemas.microsoft.com/office/powerpoint/2010/main" val="34163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3648364" y="2078243"/>
            <a:ext cx="360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225964" y="1191491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V="1">
            <a:off x="2225964" y="1191491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25600" y="1487055"/>
            <a:ext cx="1219200" cy="12192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25964" y="1560945"/>
            <a:ext cx="286327" cy="5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930400" y="1824182"/>
            <a:ext cx="581891" cy="581891"/>
          </a:xfrm>
          <a:prstGeom prst="arc">
            <a:avLst>
              <a:gd name="adj1" fmla="val 1782075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01456" y="1708911"/>
                <a:ext cx="332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6" y="1708911"/>
                <a:ext cx="3325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648364" y="2078243"/>
            <a:ext cx="3121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91746" y="1999734"/>
            <a:ext cx="157018" cy="1570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69855" y="1999734"/>
            <a:ext cx="157018" cy="15701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854037" y="1724581"/>
            <a:ext cx="1016000" cy="314408"/>
          </a:xfrm>
          <a:custGeom>
            <a:avLst/>
            <a:gdLst>
              <a:gd name="connsiteX0" fmla="*/ 0 w 1016000"/>
              <a:gd name="connsiteY0" fmla="*/ 236626 h 292044"/>
              <a:gd name="connsiteX1" fmla="*/ 443346 w 1016000"/>
              <a:gd name="connsiteY1" fmla="*/ 5717 h 292044"/>
              <a:gd name="connsiteX2" fmla="*/ 886691 w 1016000"/>
              <a:gd name="connsiteY2" fmla="*/ 88844 h 292044"/>
              <a:gd name="connsiteX3" fmla="*/ 1016000 w 1016000"/>
              <a:gd name="connsiteY3" fmla="*/ 292044 h 292044"/>
              <a:gd name="connsiteX0" fmla="*/ 0 w 1016000"/>
              <a:gd name="connsiteY0" fmla="*/ 237898 h 293316"/>
              <a:gd name="connsiteX1" fmla="*/ 443346 w 1016000"/>
              <a:gd name="connsiteY1" fmla="*/ 6989 h 293316"/>
              <a:gd name="connsiteX2" fmla="*/ 822036 w 1016000"/>
              <a:gd name="connsiteY2" fmla="*/ 80880 h 293316"/>
              <a:gd name="connsiteX3" fmla="*/ 1016000 w 1016000"/>
              <a:gd name="connsiteY3" fmla="*/ 293316 h 293316"/>
              <a:gd name="connsiteX0" fmla="*/ 0 w 1016000"/>
              <a:gd name="connsiteY0" fmla="*/ 231353 h 286771"/>
              <a:gd name="connsiteX1" fmla="*/ 443346 w 1016000"/>
              <a:gd name="connsiteY1" fmla="*/ 444 h 286771"/>
              <a:gd name="connsiteX2" fmla="*/ 1016000 w 1016000"/>
              <a:gd name="connsiteY2" fmla="*/ 286771 h 286771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4408">
                <a:moveTo>
                  <a:pt x="0" y="258990"/>
                </a:moveTo>
                <a:cubicBezTo>
                  <a:pt x="147782" y="155850"/>
                  <a:pt x="310959" y="-8864"/>
                  <a:pt x="480292" y="372"/>
                </a:cubicBezTo>
                <a:cubicBezTo>
                  <a:pt x="649625" y="9608"/>
                  <a:pt x="915170" y="134684"/>
                  <a:pt x="1016000" y="31440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2844800" y="2115189"/>
            <a:ext cx="3749964" cy="448767"/>
          </a:xfrm>
          <a:custGeom>
            <a:avLst/>
            <a:gdLst>
              <a:gd name="connsiteX0" fmla="*/ 0 w 1016000"/>
              <a:gd name="connsiteY0" fmla="*/ 236626 h 292044"/>
              <a:gd name="connsiteX1" fmla="*/ 443346 w 1016000"/>
              <a:gd name="connsiteY1" fmla="*/ 5717 h 292044"/>
              <a:gd name="connsiteX2" fmla="*/ 886691 w 1016000"/>
              <a:gd name="connsiteY2" fmla="*/ 88844 h 292044"/>
              <a:gd name="connsiteX3" fmla="*/ 1016000 w 1016000"/>
              <a:gd name="connsiteY3" fmla="*/ 292044 h 292044"/>
              <a:gd name="connsiteX0" fmla="*/ 0 w 1016000"/>
              <a:gd name="connsiteY0" fmla="*/ 237898 h 293316"/>
              <a:gd name="connsiteX1" fmla="*/ 443346 w 1016000"/>
              <a:gd name="connsiteY1" fmla="*/ 6989 h 293316"/>
              <a:gd name="connsiteX2" fmla="*/ 822036 w 1016000"/>
              <a:gd name="connsiteY2" fmla="*/ 80880 h 293316"/>
              <a:gd name="connsiteX3" fmla="*/ 1016000 w 1016000"/>
              <a:gd name="connsiteY3" fmla="*/ 293316 h 293316"/>
              <a:gd name="connsiteX0" fmla="*/ 0 w 1016000"/>
              <a:gd name="connsiteY0" fmla="*/ 231353 h 286771"/>
              <a:gd name="connsiteX1" fmla="*/ 443346 w 1016000"/>
              <a:gd name="connsiteY1" fmla="*/ 444 h 286771"/>
              <a:gd name="connsiteX2" fmla="*/ 1016000 w 1016000"/>
              <a:gd name="connsiteY2" fmla="*/ 286771 h 286771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3768436"/>
              <a:gd name="connsiteY0" fmla="*/ 259581 h 351452"/>
              <a:gd name="connsiteX1" fmla="*/ 480292 w 3768436"/>
              <a:gd name="connsiteY1" fmla="*/ 963 h 351452"/>
              <a:gd name="connsiteX2" fmla="*/ 3768436 w 3768436"/>
              <a:gd name="connsiteY2" fmla="*/ 351452 h 351452"/>
              <a:gd name="connsiteX0" fmla="*/ 0 w 3768436"/>
              <a:gd name="connsiteY0" fmla="*/ 323125 h 414996"/>
              <a:gd name="connsiteX1" fmla="*/ 1764146 w 3768436"/>
              <a:gd name="connsiteY1" fmla="*/ 715 h 414996"/>
              <a:gd name="connsiteX2" fmla="*/ 3768436 w 3768436"/>
              <a:gd name="connsiteY2" fmla="*/ 414996 h 414996"/>
              <a:gd name="connsiteX0" fmla="*/ 0 w 3768436"/>
              <a:gd name="connsiteY0" fmla="*/ 323125 h 414996"/>
              <a:gd name="connsiteX1" fmla="*/ 1764146 w 3768436"/>
              <a:gd name="connsiteY1" fmla="*/ 715 h 414996"/>
              <a:gd name="connsiteX2" fmla="*/ 3768436 w 3768436"/>
              <a:gd name="connsiteY2" fmla="*/ 414996 h 414996"/>
              <a:gd name="connsiteX0" fmla="*/ 0 w 3749964"/>
              <a:gd name="connsiteY0" fmla="*/ 323576 h 442787"/>
              <a:gd name="connsiteX1" fmla="*/ 1764146 w 3749964"/>
              <a:gd name="connsiteY1" fmla="*/ 1166 h 442787"/>
              <a:gd name="connsiteX2" fmla="*/ 3749964 w 3749964"/>
              <a:gd name="connsiteY2" fmla="*/ 442787 h 44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9964" h="442787">
                <a:moveTo>
                  <a:pt x="0" y="323576"/>
                </a:moveTo>
                <a:cubicBezTo>
                  <a:pt x="147782" y="220436"/>
                  <a:pt x="1139152" y="-18703"/>
                  <a:pt x="1764146" y="1166"/>
                </a:cubicBezTo>
                <a:cubicBezTo>
                  <a:pt x="2389140" y="21035"/>
                  <a:pt x="3510588" y="308630"/>
                  <a:pt x="3749964" y="44278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63638" y="2119806"/>
                <a:ext cx="378691" cy="366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8" y="2119806"/>
                <a:ext cx="378691" cy="36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13237" y="2119806"/>
                <a:ext cx="378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37" y="2119806"/>
                <a:ext cx="378691" cy="369332"/>
              </a:xfrm>
              <a:prstGeom prst="rect">
                <a:avLst/>
              </a:prstGeom>
              <a:blipFill>
                <a:blip r:embed="rId4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648364" y="4008639"/>
            <a:ext cx="360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25964" y="312188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V="1">
            <a:off x="2225964" y="312188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625600" y="3417451"/>
            <a:ext cx="1219200" cy="12192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1547092" y="3334506"/>
            <a:ext cx="1385271" cy="1385271"/>
          </a:xfrm>
          <a:prstGeom prst="arc">
            <a:avLst>
              <a:gd name="adj1" fmla="val 19440210"/>
              <a:gd name="adj2" fmla="val 123637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48364" y="4008639"/>
            <a:ext cx="3121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1746" y="3930130"/>
            <a:ext cx="157018" cy="1570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69855" y="3930130"/>
            <a:ext cx="157018" cy="15701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63638" y="4050202"/>
                <a:ext cx="378691" cy="366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8" y="4050202"/>
                <a:ext cx="378691" cy="36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13237" y="4050202"/>
                <a:ext cx="378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37" y="4050202"/>
                <a:ext cx="378691" cy="369332"/>
              </a:xfrm>
              <a:prstGeom prst="rect">
                <a:avLst/>
              </a:prstGeom>
              <a:blipFill>
                <a:blip r:embed="rId6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2623128" y="3546761"/>
            <a:ext cx="129309" cy="12930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94618" y="4224949"/>
            <a:ext cx="129309" cy="12930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36290" y="3943984"/>
            <a:ext cx="129309" cy="12930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33126" y="3943984"/>
            <a:ext cx="129309" cy="12930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1690256" y="3489123"/>
            <a:ext cx="1085090" cy="1085090"/>
          </a:xfrm>
          <a:prstGeom prst="arc">
            <a:avLst>
              <a:gd name="adj1" fmla="val 1956184"/>
              <a:gd name="adj2" fmla="val 18744808"/>
            </a:avLst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165599" y="4114856"/>
            <a:ext cx="22675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648364" y="3897740"/>
            <a:ext cx="38792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562435" y="3897740"/>
            <a:ext cx="21705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3546418" y="3490987"/>
            <a:ext cx="3325695" cy="388282"/>
          </a:xfrm>
          <a:custGeom>
            <a:avLst/>
            <a:gdLst>
              <a:gd name="connsiteX0" fmla="*/ 0 w 3131127"/>
              <a:gd name="connsiteY0" fmla="*/ 387936 h 387936"/>
              <a:gd name="connsiteX1" fmla="*/ 1736436 w 3131127"/>
              <a:gd name="connsiteY1" fmla="*/ 9 h 387936"/>
              <a:gd name="connsiteX2" fmla="*/ 3131127 w 3131127"/>
              <a:gd name="connsiteY2" fmla="*/ 378700 h 387936"/>
              <a:gd name="connsiteX0" fmla="*/ 60513 w 3191640"/>
              <a:gd name="connsiteY0" fmla="*/ 387936 h 387936"/>
              <a:gd name="connsiteX1" fmla="*/ 1796949 w 3191640"/>
              <a:gd name="connsiteY1" fmla="*/ 9 h 387936"/>
              <a:gd name="connsiteX2" fmla="*/ 3191640 w 3191640"/>
              <a:gd name="connsiteY2" fmla="*/ 378700 h 387936"/>
              <a:gd name="connsiteX0" fmla="*/ 60513 w 3255881"/>
              <a:gd name="connsiteY0" fmla="*/ 387935 h 387935"/>
              <a:gd name="connsiteX1" fmla="*/ 1796949 w 3255881"/>
              <a:gd name="connsiteY1" fmla="*/ 8 h 387935"/>
              <a:gd name="connsiteX2" fmla="*/ 3191640 w 3255881"/>
              <a:gd name="connsiteY2" fmla="*/ 378699 h 387935"/>
              <a:gd name="connsiteX0" fmla="*/ 65919 w 3255279"/>
              <a:gd name="connsiteY0" fmla="*/ 387935 h 387935"/>
              <a:gd name="connsiteX1" fmla="*/ 1645336 w 3255279"/>
              <a:gd name="connsiteY1" fmla="*/ 8 h 387935"/>
              <a:gd name="connsiteX2" fmla="*/ 3197046 w 3255279"/>
              <a:gd name="connsiteY2" fmla="*/ 378699 h 387935"/>
              <a:gd name="connsiteX0" fmla="*/ 101946 w 3325695"/>
              <a:gd name="connsiteY0" fmla="*/ 388282 h 388282"/>
              <a:gd name="connsiteX1" fmla="*/ 1681363 w 3325695"/>
              <a:gd name="connsiteY1" fmla="*/ 355 h 388282"/>
              <a:gd name="connsiteX2" fmla="*/ 3233073 w 3325695"/>
              <a:gd name="connsiteY2" fmla="*/ 379046 h 3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695" h="388282">
                <a:moveTo>
                  <a:pt x="101946" y="388282"/>
                </a:moveTo>
                <a:cubicBezTo>
                  <a:pt x="-288290" y="268979"/>
                  <a:pt x="485254" y="11130"/>
                  <a:pt x="1681363" y="355"/>
                </a:cubicBezTo>
                <a:cubicBezTo>
                  <a:pt x="2877472" y="-10420"/>
                  <a:pt x="3590982" y="225877"/>
                  <a:pt x="3233073" y="379046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303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Kris Hauser</cp:lastModifiedBy>
  <cp:revision>68</cp:revision>
  <dcterms:created xsi:type="dcterms:W3CDTF">2017-07-11T16:50:21Z</dcterms:created>
  <dcterms:modified xsi:type="dcterms:W3CDTF">2022-12-25T20:16:57Z</dcterms:modified>
</cp:coreProperties>
</file>