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0B370-A880-4DA7-9300-29A7443169F9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D20B3-2C9A-408A-8F16-0DCC5F27B3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779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0B370-A880-4DA7-9300-29A7443169F9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D20B3-2C9A-408A-8F16-0DCC5F27B3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1953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0B370-A880-4DA7-9300-29A7443169F9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D20B3-2C9A-408A-8F16-0DCC5F27B3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342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0B370-A880-4DA7-9300-29A7443169F9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D20B3-2C9A-408A-8F16-0DCC5F27B3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173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0B370-A880-4DA7-9300-29A7443169F9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D20B3-2C9A-408A-8F16-0DCC5F27B3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694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0B370-A880-4DA7-9300-29A7443169F9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D20B3-2C9A-408A-8F16-0DCC5F27B3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531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0B370-A880-4DA7-9300-29A7443169F9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D20B3-2C9A-408A-8F16-0DCC5F27B3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394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0B370-A880-4DA7-9300-29A7443169F9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D20B3-2C9A-408A-8F16-0DCC5F27B3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174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0B370-A880-4DA7-9300-29A7443169F9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D20B3-2C9A-408A-8F16-0DCC5F27B3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859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0B370-A880-4DA7-9300-29A7443169F9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D20B3-2C9A-408A-8F16-0DCC5F27B3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206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0B370-A880-4DA7-9300-29A7443169F9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D20B3-2C9A-408A-8F16-0DCC5F27B3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438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0B370-A880-4DA7-9300-29A7443169F9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D20B3-2C9A-408A-8F16-0DCC5F27B3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637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COMP1640 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Maximum 20 minutes</a:t>
            </a:r>
          </a:p>
          <a:p>
            <a:r>
              <a:rPr lang="en-GB" dirty="0"/>
              <a:t>Focus on marketing </a:t>
            </a:r>
            <a:r>
              <a:rPr lang="en-GB"/>
              <a:t>the product</a:t>
            </a:r>
            <a:endParaRPr lang="en-GB" dirty="0"/>
          </a:p>
          <a:p>
            <a:r>
              <a:rPr lang="en-GB" dirty="0"/>
              <a:t>Everyone must be present and must speak</a:t>
            </a:r>
          </a:p>
          <a:p>
            <a:r>
              <a:rPr lang="en-GB" dirty="0"/>
              <a:t>Introduce the team and its USP</a:t>
            </a:r>
          </a:p>
          <a:p>
            <a:r>
              <a:rPr lang="en-GB" dirty="0"/>
              <a:t>Introduce the product</a:t>
            </a:r>
          </a:p>
          <a:p>
            <a:r>
              <a:rPr lang="en-GB" dirty="0"/>
              <a:t>Demonstrate the product</a:t>
            </a:r>
          </a:p>
          <a:p>
            <a:r>
              <a:rPr lang="en-GB" dirty="0"/>
              <a:t>Identify the product’s USP</a:t>
            </a:r>
          </a:p>
          <a:p>
            <a:r>
              <a:rPr lang="en-GB" dirty="0"/>
              <a:t>Thank the audience</a:t>
            </a:r>
          </a:p>
          <a:p>
            <a:r>
              <a:rPr lang="en-GB" dirty="0"/>
              <a:t>Answer questions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4197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38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COMP1640 Presentations</vt:lpstr>
    </vt:vector>
  </TitlesOfParts>
  <Company>University of Greenwich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COMP1640 Presentations</dc:title>
  <dc:creator>Raymond Stoneham</dc:creator>
  <cp:lastModifiedBy>Raymond Stoneham</cp:lastModifiedBy>
  <cp:revision>3</cp:revision>
  <dcterms:created xsi:type="dcterms:W3CDTF">2014-03-10T12:03:41Z</dcterms:created>
  <dcterms:modified xsi:type="dcterms:W3CDTF">2017-02-13T13:21:02Z</dcterms:modified>
</cp:coreProperties>
</file>