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7" r:id="rId10"/>
    <p:sldId id="268" r:id="rId11"/>
    <p:sldId id="269" r:id="rId12"/>
    <p:sldId id="270" r:id="rId13"/>
    <p:sldId id="271" r:id="rId14"/>
    <p:sldId id="263" r:id="rId15"/>
    <p:sldId id="264" r:id="rId16"/>
    <p:sldId id="265" r:id="rId17"/>
  </p:sldIdLst>
  <p:sldSz cx="12192000" cy="6858000"/>
  <p:notesSz cx="9388475" cy="7102475"/>
  <p:embeddedFontLst>
    <p:embeddedFont>
      <p:font typeface="Calibri" panose="020F0502020204030204"/>
      <p:regular r:id="rId21"/>
      <p:bold r:id="rId22"/>
      <p:italic r:id="rId23"/>
      <p:boldItalic r:id="rId24"/>
    </p:embeddedFont>
    <p:embeddedFont>
      <p:font typeface="Tahoma" panose="020B0604030504040204"/>
      <p:regular r:id="rId25"/>
      <p:bold r:id="rId26"/>
    </p:embeddedFont>
    <p:embeddedFont>
      <p:font typeface="Tahoma" panose="020B0604030504040204" pitchFamily="34" charset="0"/>
      <p:regular r:id="rId27"/>
      <p:bold r:id="rId28"/>
    </p:embeddedFont>
    <p:embeddedFont>
      <p:font typeface="Impact" panose="020B0806030902050204"/>
      <p:regular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0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714" y="72"/>
      </p:cViewPr>
      <p:guideLst>
        <p:guide orient="horz" pos="230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13.fntdata"/><Relationship Id="rId32" Type="http://schemas.openxmlformats.org/officeDocument/2006/relationships/font" Target="fonts/font12.fntdata"/><Relationship Id="rId31" Type="http://schemas.openxmlformats.org/officeDocument/2006/relationships/font" Target="fonts/font11.fntdata"/><Relationship Id="rId30" Type="http://schemas.openxmlformats.org/officeDocument/2006/relationships/font" Target="fonts/font10.fntdata"/><Relationship Id="rId3" Type="http://schemas.openxmlformats.org/officeDocument/2006/relationships/slide" Target="slides/slide1.xml"/><Relationship Id="rId29" Type="http://schemas.openxmlformats.org/officeDocument/2006/relationships/font" Target="fonts/font9.fntdata"/><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4068340" cy="356357"/>
          </a:xfrm>
          <a:prstGeom prst="rect">
            <a:avLst/>
          </a:prstGeom>
          <a:noFill/>
          <a:ln>
            <a:noFill/>
          </a:ln>
        </p:spPr>
        <p:txBody>
          <a:bodyPr spcFirstLastPara="1" wrap="square" lIns="96625" tIns="48300" rIns="96625" bIns="48300" anchor="t"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5317965" y="2"/>
            <a:ext cx="4068340" cy="356357"/>
          </a:xfrm>
          <a:prstGeom prst="rect">
            <a:avLst/>
          </a:prstGeom>
          <a:noFill/>
          <a:ln>
            <a:noFill/>
          </a:ln>
        </p:spPr>
        <p:txBody>
          <a:bodyPr spcFirstLastPara="1" wrap="square" lIns="96625" tIns="48300" rIns="96625" bIns="48300" anchor="t" anchorCtr="0">
            <a:noAutofit/>
          </a:bodyPr>
          <a:lstStyle>
            <a:lvl1pPr marR="0" lvl="0" algn="r"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2" y="6746119"/>
            <a:ext cx="4068340" cy="356357"/>
          </a:xfrm>
          <a:prstGeom prst="rect">
            <a:avLst/>
          </a:prstGeom>
          <a:noFill/>
          <a:ln>
            <a:noFill/>
          </a:ln>
        </p:spPr>
        <p:txBody>
          <a:bodyPr spcFirstLastPara="1" wrap="square" lIns="96625" tIns="48300" rIns="96625" bIns="48300" anchor="b"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marR="0" lvl="0" indent="0" algn="r" rtl="0">
              <a:spcBef>
                <a:spcPts val="0"/>
              </a:spcBef>
              <a:spcAft>
                <a:spcPts val="0"/>
              </a:spcAft>
              <a:buNone/>
            </a:pPr>
            <a:fld id="{00000000-1234-1234-1234-123412341234}" type="slidenum">
              <a:rPr lang="en-PH" sz="13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87" name="Google Shape;87;p1: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39" name="Google Shape;139;p7: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39" name="Google Shape;139;p7: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4"/>
        <p:cNvGrpSpPr/>
        <p:nvPr/>
      </p:nvGrpSpPr>
      <p:grpSpPr>
        <a:xfrm>
          <a:off x="0" y="0"/>
          <a:ext cx="0" cy="0"/>
          <a:chOff x="0" y="0"/>
          <a:chExt cx="0" cy="0"/>
        </a:xfrm>
      </p:grpSpPr>
      <p:sp>
        <p:nvSpPr>
          <p:cNvPr id="145" name="Google Shape;145;p8: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8: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47" name="Google Shape;147;p8: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9: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9: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55" name="Google Shape;155;p9: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938848" y="3418067"/>
            <a:ext cx="7510780" cy="2796599"/>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62" name="Google Shape;162;p10: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99" name="Google Shape;99;p2: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07" name="Google Shape;107;p3: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15" name="Google Shape;115;p4: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p5: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5: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23" name="Google Shape;123;p5: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31" name="Google Shape;131;p6: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39" name="Google Shape;139;p7: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39" name="Google Shape;139;p7: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p>
        </p:txBody>
      </p:sp>
      <p:sp>
        <p:nvSpPr>
          <p:cNvPr id="139" name="Google Shape;139;p7: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5"/>
        <p:cNvGrpSpPr/>
        <p:nvPr/>
      </p:nvGrpSpPr>
      <p:grpSpPr>
        <a:xfrm>
          <a:off x="0" y="0"/>
          <a:ext cx="0" cy="0"/>
          <a:chOff x="0" y="0"/>
          <a:chExt cx="0" cy="0"/>
        </a:xfrm>
      </p:grpSpPr>
      <p:sp>
        <p:nvSpPr>
          <p:cNvPr id="16" name="Google Shape;16;p1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5" name="Google Shape;75;p2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1" name="Google Shape;81;p2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9"/>
        <p:cNvGrpSpPr/>
        <p:nvPr/>
      </p:nvGrpSpPr>
      <p:grpSpPr>
        <a:xfrm>
          <a:off x="0" y="0"/>
          <a:ext cx="0" cy="0"/>
          <a:chOff x="0" y="0"/>
          <a:chExt cx="0" cy="0"/>
        </a:xfrm>
      </p:grpSpPr>
      <p:sp>
        <p:nvSpPr>
          <p:cNvPr id="20" name="Google Shape;20;p13"/>
          <p:cNvSpPr txBox="1">
            <a:spLocks noGrp="1"/>
          </p:cNvSpPr>
          <p:nvPr>
            <p:ph type="ctrTitle"/>
          </p:nvPr>
        </p:nvSpPr>
        <p:spPr>
          <a:xfrm>
            <a:off x="914400" y="2130429"/>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855"/>
              </a:spcBef>
              <a:spcAft>
                <a:spcPts val="0"/>
              </a:spcAft>
              <a:buClr>
                <a:srgbClr val="888888"/>
              </a:buClr>
              <a:buSzPts val="4267"/>
              <a:buNone/>
              <a:defRPr>
                <a:solidFill>
                  <a:srgbClr val="888888"/>
                </a:solidFill>
              </a:defRPr>
            </a:lvl1pPr>
            <a:lvl2pPr lvl="1" algn="ctr">
              <a:spcBef>
                <a:spcPts val="745"/>
              </a:spcBef>
              <a:spcAft>
                <a:spcPts val="0"/>
              </a:spcAft>
              <a:buClr>
                <a:srgbClr val="888888"/>
              </a:buClr>
              <a:buSzPts val="3733"/>
              <a:buNone/>
              <a:defRPr>
                <a:solidFill>
                  <a:srgbClr val="888888"/>
                </a:solidFill>
              </a:defRPr>
            </a:lvl2pPr>
            <a:lvl3pPr lvl="2" algn="ctr">
              <a:spcBef>
                <a:spcPts val="640"/>
              </a:spcBef>
              <a:spcAft>
                <a:spcPts val="0"/>
              </a:spcAft>
              <a:buClr>
                <a:srgbClr val="888888"/>
              </a:buClr>
              <a:buSzPts val="3200"/>
              <a:buNone/>
              <a:defRPr>
                <a:solidFill>
                  <a:srgbClr val="888888"/>
                </a:solidFill>
              </a:defRPr>
            </a:lvl3pPr>
            <a:lvl4pPr lvl="3" algn="ctr">
              <a:spcBef>
                <a:spcPts val="535"/>
              </a:spcBef>
              <a:spcAft>
                <a:spcPts val="0"/>
              </a:spcAft>
              <a:buClr>
                <a:srgbClr val="888888"/>
              </a:buClr>
              <a:buSzPts val="2667"/>
              <a:buNone/>
              <a:defRPr>
                <a:solidFill>
                  <a:srgbClr val="888888"/>
                </a:solidFill>
              </a:defRPr>
            </a:lvl4pPr>
            <a:lvl5pPr lvl="4" algn="ctr">
              <a:spcBef>
                <a:spcPts val="535"/>
              </a:spcBef>
              <a:spcAft>
                <a:spcPts val="0"/>
              </a:spcAft>
              <a:buClr>
                <a:srgbClr val="888888"/>
              </a:buClr>
              <a:buSzPts val="2667"/>
              <a:buNone/>
              <a:defRPr>
                <a:solidFill>
                  <a:srgbClr val="888888"/>
                </a:solidFill>
              </a:defRPr>
            </a:lvl5pPr>
            <a:lvl6pPr lvl="5" algn="ctr">
              <a:spcBef>
                <a:spcPts val="535"/>
              </a:spcBef>
              <a:spcAft>
                <a:spcPts val="0"/>
              </a:spcAft>
              <a:buClr>
                <a:srgbClr val="888888"/>
              </a:buClr>
              <a:buSzPts val="2667"/>
              <a:buNone/>
              <a:defRPr>
                <a:solidFill>
                  <a:srgbClr val="888888"/>
                </a:solidFill>
              </a:defRPr>
            </a:lvl6pPr>
            <a:lvl7pPr lvl="6" algn="ctr">
              <a:spcBef>
                <a:spcPts val="535"/>
              </a:spcBef>
              <a:spcAft>
                <a:spcPts val="0"/>
              </a:spcAft>
              <a:buClr>
                <a:srgbClr val="888888"/>
              </a:buClr>
              <a:buSzPts val="2667"/>
              <a:buNone/>
              <a:defRPr>
                <a:solidFill>
                  <a:srgbClr val="888888"/>
                </a:solidFill>
              </a:defRPr>
            </a:lvl7pPr>
            <a:lvl8pPr lvl="7" algn="ctr">
              <a:spcBef>
                <a:spcPts val="535"/>
              </a:spcBef>
              <a:spcAft>
                <a:spcPts val="0"/>
              </a:spcAft>
              <a:buClr>
                <a:srgbClr val="888888"/>
              </a:buClr>
              <a:buSzPts val="2667"/>
              <a:buNone/>
              <a:defRPr>
                <a:solidFill>
                  <a:srgbClr val="888888"/>
                </a:solidFill>
              </a:defRPr>
            </a:lvl8pPr>
            <a:lvl9pPr lvl="8" algn="ctr">
              <a:spcBef>
                <a:spcPts val="535"/>
              </a:spcBef>
              <a:spcAft>
                <a:spcPts val="0"/>
              </a:spcAft>
              <a:buClr>
                <a:srgbClr val="888888"/>
              </a:buClr>
              <a:buSzPts val="2667"/>
              <a:buNone/>
              <a:defRPr>
                <a:solidFill>
                  <a:srgbClr val="888888"/>
                </a:solidFill>
              </a:defRPr>
            </a:lvl9pPr>
          </a:lstStyle>
          <a:p/>
        </p:txBody>
      </p:sp>
      <p:sp>
        <p:nvSpPr>
          <p:cNvPr id="22" name="Google Shape;22;p13"/>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8" name="Google Shape;28;p14"/>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5333"/>
              <a:buFont typeface="Calibri" panose="020F0502020204030204"/>
              <a:buNone/>
              <a:defRPr sz="5335"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535"/>
              </a:spcBef>
              <a:spcAft>
                <a:spcPts val="0"/>
              </a:spcAft>
              <a:buClr>
                <a:srgbClr val="888888"/>
              </a:buClr>
              <a:buSzPts val="2667"/>
              <a:buNone/>
              <a:defRPr sz="2665">
                <a:solidFill>
                  <a:srgbClr val="888888"/>
                </a:solidFill>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5"/>
              </a:spcBef>
              <a:spcAft>
                <a:spcPts val="0"/>
              </a:spcAft>
              <a:buClr>
                <a:srgbClr val="888888"/>
              </a:buClr>
              <a:buSzPts val="2133"/>
              <a:buNone/>
              <a:defRPr sz="2135">
                <a:solidFill>
                  <a:srgbClr val="888888"/>
                </a:solidFill>
              </a:defRPr>
            </a:lvl3pPr>
            <a:lvl4pPr marL="1828800" lvl="3" indent="-228600" algn="l">
              <a:spcBef>
                <a:spcPts val="375"/>
              </a:spcBef>
              <a:spcAft>
                <a:spcPts val="0"/>
              </a:spcAft>
              <a:buClr>
                <a:srgbClr val="888888"/>
              </a:buClr>
              <a:buSzPts val="1867"/>
              <a:buNone/>
              <a:defRPr sz="1865">
                <a:solidFill>
                  <a:srgbClr val="888888"/>
                </a:solidFill>
              </a:defRPr>
            </a:lvl4pPr>
            <a:lvl5pPr marL="2286000" lvl="4" indent="-228600" algn="l">
              <a:spcBef>
                <a:spcPts val="375"/>
              </a:spcBef>
              <a:spcAft>
                <a:spcPts val="0"/>
              </a:spcAft>
              <a:buClr>
                <a:srgbClr val="888888"/>
              </a:buClr>
              <a:buSzPts val="1867"/>
              <a:buNone/>
              <a:defRPr sz="1865">
                <a:solidFill>
                  <a:srgbClr val="888888"/>
                </a:solidFill>
              </a:defRPr>
            </a:lvl5pPr>
            <a:lvl6pPr marL="2743200" lvl="5" indent="-228600" algn="l">
              <a:spcBef>
                <a:spcPts val="375"/>
              </a:spcBef>
              <a:spcAft>
                <a:spcPts val="0"/>
              </a:spcAft>
              <a:buClr>
                <a:srgbClr val="888888"/>
              </a:buClr>
              <a:buSzPts val="1867"/>
              <a:buNone/>
              <a:defRPr sz="1865">
                <a:solidFill>
                  <a:srgbClr val="888888"/>
                </a:solidFill>
              </a:defRPr>
            </a:lvl6pPr>
            <a:lvl7pPr marL="3200400" lvl="6" indent="-228600" algn="l">
              <a:spcBef>
                <a:spcPts val="375"/>
              </a:spcBef>
              <a:spcAft>
                <a:spcPts val="0"/>
              </a:spcAft>
              <a:buClr>
                <a:srgbClr val="888888"/>
              </a:buClr>
              <a:buSzPts val="1867"/>
              <a:buNone/>
              <a:defRPr sz="1865">
                <a:solidFill>
                  <a:srgbClr val="888888"/>
                </a:solidFill>
              </a:defRPr>
            </a:lvl7pPr>
            <a:lvl8pPr marL="3657600" lvl="7" indent="-228600" algn="l">
              <a:spcBef>
                <a:spcPts val="375"/>
              </a:spcBef>
              <a:spcAft>
                <a:spcPts val="0"/>
              </a:spcAft>
              <a:buClr>
                <a:srgbClr val="888888"/>
              </a:buClr>
              <a:buSzPts val="1867"/>
              <a:buNone/>
              <a:defRPr sz="1865">
                <a:solidFill>
                  <a:srgbClr val="888888"/>
                </a:solidFill>
              </a:defRPr>
            </a:lvl8pPr>
            <a:lvl9pPr marL="4114800" lvl="8" indent="-228600" algn="l">
              <a:spcBef>
                <a:spcPts val="375"/>
              </a:spcBef>
              <a:spcAft>
                <a:spcPts val="0"/>
              </a:spcAft>
              <a:buClr>
                <a:srgbClr val="888888"/>
              </a:buClr>
              <a:buSzPts val="1867"/>
              <a:buNone/>
              <a:defRPr sz="1865">
                <a:solidFill>
                  <a:srgbClr val="888888"/>
                </a:solidFill>
              </a:defRPr>
            </a:lvl9pPr>
          </a:lstStyle>
          <a:p/>
        </p:txBody>
      </p:sp>
      <p:sp>
        <p:nvSpPr>
          <p:cNvPr id="34" name="Google Shape;34;p15"/>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7"/>
        <p:cNvGrpSpPr/>
        <p:nvPr/>
      </p:nvGrpSpPr>
      <p:grpSpPr>
        <a:xfrm>
          <a:off x="0" y="0"/>
          <a:ext cx="0" cy="0"/>
          <a:chOff x="0" y="0"/>
          <a:chExt cx="0" cy="0"/>
        </a:xfrm>
      </p:grpSpPr>
      <p:sp>
        <p:nvSpPr>
          <p:cNvPr id="38" name="Google Shape;38;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65455" algn="l">
              <a:spcBef>
                <a:spcPts val="745"/>
              </a:spcBef>
              <a:spcAft>
                <a:spcPts val="0"/>
              </a:spcAft>
              <a:buClr>
                <a:schemeClr val="dk1"/>
              </a:buClr>
              <a:buSzPts val="3733"/>
              <a:buChar char="•"/>
              <a:defRPr sz="3735"/>
            </a:lvl1pPr>
            <a:lvl2pPr marL="914400" lvl="1" indent="-431800" algn="l">
              <a:spcBef>
                <a:spcPts val="640"/>
              </a:spcBef>
              <a:spcAft>
                <a:spcPts val="0"/>
              </a:spcAft>
              <a:buClr>
                <a:schemeClr val="dk1"/>
              </a:buClr>
              <a:buSzPts val="3200"/>
              <a:buChar char="–"/>
              <a:defRPr sz="3200"/>
            </a:lvl2pPr>
            <a:lvl3pPr marL="1371600" lvl="2" indent="-398145" algn="l">
              <a:spcBef>
                <a:spcPts val="535"/>
              </a:spcBef>
              <a:spcAft>
                <a:spcPts val="0"/>
              </a:spcAft>
              <a:buClr>
                <a:schemeClr val="dk1"/>
              </a:buClr>
              <a:buSzPts val="2667"/>
              <a:buChar char="•"/>
              <a:defRPr sz="2665"/>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p:txBody>
      </p:sp>
      <p:sp>
        <p:nvSpPr>
          <p:cNvPr id="40" name="Google Shape;40;p1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65455" algn="l">
              <a:spcBef>
                <a:spcPts val="745"/>
              </a:spcBef>
              <a:spcAft>
                <a:spcPts val="0"/>
              </a:spcAft>
              <a:buClr>
                <a:schemeClr val="dk1"/>
              </a:buClr>
              <a:buSzPts val="3733"/>
              <a:buChar char="•"/>
              <a:defRPr sz="3735"/>
            </a:lvl1pPr>
            <a:lvl2pPr marL="914400" lvl="1" indent="-431800" algn="l">
              <a:spcBef>
                <a:spcPts val="640"/>
              </a:spcBef>
              <a:spcAft>
                <a:spcPts val="0"/>
              </a:spcAft>
              <a:buClr>
                <a:schemeClr val="dk1"/>
              </a:buClr>
              <a:buSzPts val="3200"/>
              <a:buChar char="–"/>
              <a:defRPr sz="3200"/>
            </a:lvl2pPr>
            <a:lvl3pPr marL="1371600" lvl="2" indent="-398145" algn="l">
              <a:spcBef>
                <a:spcPts val="535"/>
              </a:spcBef>
              <a:spcAft>
                <a:spcPts val="0"/>
              </a:spcAft>
              <a:buClr>
                <a:schemeClr val="dk1"/>
              </a:buClr>
              <a:buSzPts val="2667"/>
              <a:buChar char="•"/>
              <a:defRPr sz="2665"/>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p:txBody>
      </p:sp>
      <p:sp>
        <p:nvSpPr>
          <p:cNvPr id="41" name="Google Shape;41;p1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5867"/>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7"/>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35"/>
              </a:spcBef>
              <a:spcAft>
                <a:spcPts val="0"/>
              </a:spcAft>
              <a:buClr>
                <a:schemeClr val="dk1"/>
              </a:buClr>
              <a:buSzPts val="2667"/>
              <a:buNone/>
              <a:defRPr sz="2665" b="1"/>
            </a:lvl2pPr>
            <a:lvl3pPr marL="1371600" lvl="2" indent="-228600" algn="l">
              <a:spcBef>
                <a:spcPts val="480"/>
              </a:spcBef>
              <a:spcAft>
                <a:spcPts val="0"/>
              </a:spcAft>
              <a:buClr>
                <a:schemeClr val="dk1"/>
              </a:buClr>
              <a:buSzPts val="2400"/>
              <a:buNone/>
              <a:defRPr sz="2400" b="1"/>
            </a:lvl3pPr>
            <a:lvl4pPr marL="1828800" lvl="3" indent="-228600" algn="l">
              <a:spcBef>
                <a:spcPts val="425"/>
              </a:spcBef>
              <a:spcAft>
                <a:spcPts val="0"/>
              </a:spcAft>
              <a:buClr>
                <a:schemeClr val="dk1"/>
              </a:buClr>
              <a:buSzPts val="2133"/>
              <a:buNone/>
              <a:defRPr sz="2135" b="1"/>
            </a:lvl4pPr>
            <a:lvl5pPr marL="2286000" lvl="4" indent="-228600" algn="l">
              <a:spcBef>
                <a:spcPts val="425"/>
              </a:spcBef>
              <a:spcAft>
                <a:spcPts val="0"/>
              </a:spcAft>
              <a:buClr>
                <a:schemeClr val="dk1"/>
              </a:buClr>
              <a:buSzPts val="2133"/>
              <a:buNone/>
              <a:defRPr sz="2135" b="1"/>
            </a:lvl5pPr>
            <a:lvl6pPr marL="2743200" lvl="5" indent="-228600" algn="l">
              <a:spcBef>
                <a:spcPts val="425"/>
              </a:spcBef>
              <a:spcAft>
                <a:spcPts val="0"/>
              </a:spcAft>
              <a:buClr>
                <a:schemeClr val="dk1"/>
              </a:buClr>
              <a:buSzPts val="2133"/>
              <a:buNone/>
              <a:defRPr sz="2135" b="1"/>
            </a:lvl6pPr>
            <a:lvl7pPr marL="3200400" lvl="6" indent="-228600" algn="l">
              <a:spcBef>
                <a:spcPts val="425"/>
              </a:spcBef>
              <a:spcAft>
                <a:spcPts val="0"/>
              </a:spcAft>
              <a:buClr>
                <a:schemeClr val="dk1"/>
              </a:buClr>
              <a:buSzPts val="2133"/>
              <a:buNone/>
              <a:defRPr sz="2135" b="1"/>
            </a:lvl7pPr>
            <a:lvl8pPr marL="3657600" lvl="7" indent="-228600" algn="l">
              <a:spcBef>
                <a:spcPts val="425"/>
              </a:spcBef>
              <a:spcAft>
                <a:spcPts val="0"/>
              </a:spcAft>
              <a:buClr>
                <a:schemeClr val="dk1"/>
              </a:buClr>
              <a:buSzPts val="2133"/>
              <a:buNone/>
              <a:defRPr sz="2135" b="1"/>
            </a:lvl8pPr>
            <a:lvl9pPr marL="4114800" lvl="8" indent="-228600" algn="l">
              <a:spcBef>
                <a:spcPts val="425"/>
              </a:spcBef>
              <a:spcAft>
                <a:spcPts val="0"/>
              </a:spcAft>
              <a:buClr>
                <a:schemeClr val="dk1"/>
              </a:buClr>
              <a:buSzPts val="2133"/>
              <a:buNone/>
              <a:defRPr sz="2135" b="1"/>
            </a:lvl9pPr>
          </a:lstStyle>
          <a:p/>
        </p:txBody>
      </p:sp>
      <p:sp>
        <p:nvSpPr>
          <p:cNvPr id="47" name="Google Shape;47;p1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398145" algn="l">
              <a:spcBef>
                <a:spcPts val="535"/>
              </a:spcBef>
              <a:spcAft>
                <a:spcPts val="0"/>
              </a:spcAft>
              <a:buClr>
                <a:schemeClr val="dk1"/>
              </a:buClr>
              <a:buSzPts val="2667"/>
              <a:buChar char="–"/>
              <a:defRPr sz="2665"/>
            </a:lvl2pPr>
            <a:lvl3pPr marL="1371600" lvl="2" indent="-381000" algn="l">
              <a:spcBef>
                <a:spcPts val="480"/>
              </a:spcBef>
              <a:spcAft>
                <a:spcPts val="0"/>
              </a:spcAft>
              <a:buClr>
                <a:schemeClr val="dk1"/>
              </a:buClr>
              <a:buSzPts val="2400"/>
              <a:buChar char="•"/>
              <a:defRPr sz="2400"/>
            </a:lvl3pPr>
            <a:lvl4pPr marL="1828800" lvl="3" indent="-363855" algn="l">
              <a:spcBef>
                <a:spcPts val="425"/>
              </a:spcBef>
              <a:spcAft>
                <a:spcPts val="0"/>
              </a:spcAft>
              <a:buClr>
                <a:schemeClr val="dk1"/>
              </a:buClr>
              <a:buSzPts val="2133"/>
              <a:buChar char="–"/>
              <a:defRPr sz="2135"/>
            </a:lvl4pPr>
            <a:lvl5pPr marL="2286000" lvl="4" indent="-363855" algn="l">
              <a:spcBef>
                <a:spcPts val="425"/>
              </a:spcBef>
              <a:spcAft>
                <a:spcPts val="0"/>
              </a:spcAft>
              <a:buClr>
                <a:schemeClr val="dk1"/>
              </a:buClr>
              <a:buSzPts val="2133"/>
              <a:buChar char="»"/>
              <a:defRPr sz="2135"/>
            </a:lvl5pPr>
            <a:lvl6pPr marL="2743200" lvl="5" indent="-363855" algn="l">
              <a:spcBef>
                <a:spcPts val="425"/>
              </a:spcBef>
              <a:spcAft>
                <a:spcPts val="0"/>
              </a:spcAft>
              <a:buClr>
                <a:schemeClr val="dk1"/>
              </a:buClr>
              <a:buSzPts val="2133"/>
              <a:buChar char="•"/>
              <a:defRPr sz="2135"/>
            </a:lvl6pPr>
            <a:lvl7pPr marL="3200400" lvl="6" indent="-363855" algn="l">
              <a:spcBef>
                <a:spcPts val="425"/>
              </a:spcBef>
              <a:spcAft>
                <a:spcPts val="0"/>
              </a:spcAft>
              <a:buClr>
                <a:schemeClr val="dk1"/>
              </a:buClr>
              <a:buSzPts val="2133"/>
              <a:buChar char="•"/>
              <a:defRPr sz="2135"/>
            </a:lvl7pPr>
            <a:lvl8pPr marL="3657600" lvl="7" indent="-363855" algn="l">
              <a:spcBef>
                <a:spcPts val="425"/>
              </a:spcBef>
              <a:spcAft>
                <a:spcPts val="0"/>
              </a:spcAft>
              <a:buClr>
                <a:schemeClr val="dk1"/>
              </a:buClr>
              <a:buSzPts val="2133"/>
              <a:buChar char="•"/>
              <a:defRPr sz="2135"/>
            </a:lvl8pPr>
            <a:lvl9pPr marL="4114800" lvl="8" indent="-363855" algn="l">
              <a:spcBef>
                <a:spcPts val="425"/>
              </a:spcBef>
              <a:spcAft>
                <a:spcPts val="0"/>
              </a:spcAft>
              <a:buClr>
                <a:schemeClr val="dk1"/>
              </a:buClr>
              <a:buSzPts val="2133"/>
              <a:buChar char="•"/>
              <a:defRPr sz="2135"/>
            </a:lvl9pPr>
          </a:lstStyle>
          <a:p/>
        </p:txBody>
      </p:sp>
      <p:sp>
        <p:nvSpPr>
          <p:cNvPr id="48" name="Google Shape;48;p17"/>
          <p:cNvSpPr txBox="1">
            <a:spLocks noGrp="1"/>
          </p:cNvSpPr>
          <p:nvPr>
            <p:ph type="body" idx="3"/>
          </p:nvPr>
        </p:nvSpPr>
        <p:spPr>
          <a:xfrm>
            <a:off x="6193374" y="1535113"/>
            <a:ext cx="5389033" cy="639763"/>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35"/>
              </a:spcBef>
              <a:spcAft>
                <a:spcPts val="0"/>
              </a:spcAft>
              <a:buClr>
                <a:schemeClr val="dk1"/>
              </a:buClr>
              <a:buSzPts val="2667"/>
              <a:buNone/>
              <a:defRPr sz="2665" b="1"/>
            </a:lvl2pPr>
            <a:lvl3pPr marL="1371600" lvl="2" indent="-228600" algn="l">
              <a:spcBef>
                <a:spcPts val="480"/>
              </a:spcBef>
              <a:spcAft>
                <a:spcPts val="0"/>
              </a:spcAft>
              <a:buClr>
                <a:schemeClr val="dk1"/>
              </a:buClr>
              <a:buSzPts val="2400"/>
              <a:buNone/>
              <a:defRPr sz="2400" b="1"/>
            </a:lvl3pPr>
            <a:lvl4pPr marL="1828800" lvl="3" indent="-228600" algn="l">
              <a:spcBef>
                <a:spcPts val="425"/>
              </a:spcBef>
              <a:spcAft>
                <a:spcPts val="0"/>
              </a:spcAft>
              <a:buClr>
                <a:schemeClr val="dk1"/>
              </a:buClr>
              <a:buSzPts val="2133"/>
              <a:buNone/>
              <a:defRPr sz="2135" b="1"/>
            </a:lvl4pPr>
            <a:lvl5pPr marL="2286000" lvl="4" indent="-228600" algn="l">
              <a:spcBef>
                <a:spcPts val="425"/>
              </a:spcBef>
              <a:spcAft>
                <a:spcPts val="0"/>
              </a:spcAft>
              <a:buClr>
                <a:schemeClr val="dk1"/>
              </a:buClr>
              <a:buSzPts val="2133"/>
              <a:buNone/>
              <a:defRPr sz="2135" b="1"/>
            </a:lvl5pPr>
            <a:lvl6pPr marL="2743200" lvl="5" indent="-228600" algn="l">
              <a:spcBef>
                <a:spcPts val="425"/>
              </a:spcBef>
              <a:spcAft>
                <a:spcPts val="0"/>
              </a:spcAft>
              <a:buClr>
                <a:schemeClr val="dk1"/>
              </a:buClr>
              <a:buSzPts val="2133"/>
              <a:buNone/>
              <a:defRPr sz="2135" b="1"/>
            </a:lvl6pPr>
            <a:lvl7pPr marL="3200400" lvl="6" indent="-228600" algn="l">
              <a:spcBef>
                <a:spcPts val="425"/>
              </a:spcBef>
              <a:spcAft>
                <a:spcPts val="0"/>
              </a:spcAft>
              <a:buClr>
                <a:schemeClr val="dk1"/>
              </a:buClr>
              <a:buSzPts val="2133"/>
              <a:buNone/>
              <a:defRPr sz="2135" b="1"/>
            </a:lvl7pPr>
            <a:lvl8pPr marL="3657600" lvl="7" indent="-228600" algn="l">
              <a:spcBef>
                <a:spcPts val="425"/>
              </a:spcBef>
              <a:spcAft>
                <a:spcPts val="0"/>
              </a:spcAft>
              <a:buClr>
                <a:schemeClr val="dk1"/>
              </a:buClr>
              <a:buSzPts val="2133"/>
              <a:buNone/>
              <a:defRPr sz="2135" b="1"/>
            </a:lvl8pPr>
            <a:lvl9pPr marL="4114800" lvl="8" indent="-228600" algn="l">
              <a:spcBef>
                <a:spcPts val="425"/>
              </a:spcBef>
              <a:spcAft>
                <a:spcPts val="0"/>
              </a:spcAft>
              <a:buClr>
                <a:schemeClr val="dk1"/>
              </a:buClr>
              <a:buSzPts val="2133"/>
              <a:buNone/>
              <a:defRPr sz="2135" b="1"/>
            </a:lvl9pPr>
          </a:lstStyle>
          <a:p/>
        </p:txBody>
      </p:sp>
      <p:sp>
        <p:nvSpPr>
          <p:cNvPr id="49" name="Google Shape;49;p17"/>
          <p:cNvSpPr txBox="1">
            <a:spLocks noGrp="1"/>
          </p:cNvSpPr>
          <p:nvPr>
            <p:ph type="body" idx="4"/>
          </p:nvPr>
        </p:nvSpPr>
        <p:spPr>
          <a:xfrm>
            <a:off x="6193374" y="2174875"/>
            <a:ext cx="5389033" cy="3951288"/>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398145" algn="l">
              <a:spcBef>
                <a:spcPts val="535"/>
              </a:spcBef>
              <a:spcAft>
                <a:spcPts val="0"/>
              </a:spcAft>
              <a:buClr>
                <a:schemeClr val="dk1"/>
              </a:buClr>
              <a:buSzPts val="2667"/>
              <a:buChar char="–"/>
              <a:defRPr sz="2665"/>
            </a:lvl2pPr>
            <a:lvl3pPr marL="1371600" lvl="2" indent="-381000" algn="l">
              <a:spcBef>
                <a:spcPts val="480"/>
              </a:spcBef>
              <a:spcAft>
                <a:spcPts val="0"/>
              </a:spcAft>
              <a:buClr>
                <a:schemeClr val="dk1"/>
              </a:buClr>
              <a:buSzPts val="2400"/>
              <a:buChar char="•"/>
              <a:defRPr sz="2400"/>
            </a:lvl3pPr>
            <a:lvl4pPr marL="1828800" lvl="3" indent="-363855" algn="l">
              <a:spcBef>
                <a:spcPts val="425"/>
              </a:spcBef>
              <a:spcAft>
                <a:spcPts val="0"/>
              </a:spcAft>
              <a:buClr>
                <a:schemeClr val="dk1"/>
              </a:buClr>
              <a:buSzPts val="2133"/>
              <a:buChar char="–"/>
              <a:defRPr sz="2135"/>
            </a:lvl4pPr>
            <a:lvl5pPr marL="2286000" lvl="4" indent="-363855" algn="l">
              <a:spcBef>
                <a:spcPts val="425"/>
              </a:spcBef>
              <a:spcAft>
                <a:spcPts val="0"/>
              </a:spcAft>
              <a:buClr>
                <a:schemeClr val="dk1"/>
              </a:buClr>
              <a:buSzPts val="2133"/>
              <a:buChar char="»"/>
              <a:defRPr sz="2135"/>
            </a:lvl5pPr>
            <a:lvl6pPr marL="2743200" lvl="5" indent="-363855" algn="l">
              <a:spcBef>
                <a:spcPts val="425"/>
              </a:spcBef>
              <a:spcAft>
                <a:spcPts val="0"/>
              </a:spcAft>
              <a:buClr>
                <a:schemeClr val="dk1"/>
              </a:buClr>
              <a:buSzPts val="2133"/>
              <a:buChar char="•"/>
              <a:defRPr sz="2135"/>
            </a:lvl6pPr>
            <a:lvl7pPr marL="3200400" lvl="6" indent="-363855" algn="l">
              <a:spcBef>
                <a:spcPts val="425"/>
              </a:spcBef>
              <a:spcAft>
                <a:spcPts val="0"/>
              </a:spcAft>
              <a:buClr>
                <a:schemeClr val="dk1"/>
              </a:buClr>
              <a:buSzPts val="2133"/>
              <a:buChar char="•"/>
              <a:defRPr sz="2135"/>
            </a:lvl7pPr>
            <a:lvl8pPr marL="3657600" lvl="7" indent="-363855" algn="l">
              <a:spcBef>
                <a:spcPts val="425"/>
              </a:spcBef>
              <a:spcAft>
                <a:spcPts val="0"/>
              </a:spcAft>
              <a:buClr>
                <a:schemeClr val="dk1"/>
              </a:buClr>
              <a:buSzPts val="2133"/>
              <a:buChar char="•"/>
              <a:defRPr sz="2135"/>
            </a:lvl8pPr>
            <a:lvl9pPr marL="4114800" lvl="8" indent="-363855" algn="l">
              <a:spcBef>
                <a:spcPts val="425"/>
              </a:spcBef>
              <a:spcAft>
                <a:spcPts val="0"/>
              </a:spcAft>
              <a:buClr>
                <a:schemeClr val="dk1"/>
              </a:buClr>
              <a:buSzPts val="2133"/>
              <a:buChar char="•"/>
              <a:defRPr sz="2135"/>
            </a:lvl9pPr>
          </a:lstStyle>
          <a:p/>
        </p:txBody>
      </p:sp>
      <p:sp>
        <p:nvSpPr>
          <p:cNvPr id="50" name="Google Shape;50;p17"/>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3"/>
        <p:cNvGrpSpPr/>
        <p:nvPr/>
      </p:nvGrpSpPr>
      <p:grpSpPr>
        <a:xfrm>
          <a:off x="0" y="0"/>
          <a:ext cx="0" cy="0"/>
          <a:chOff x="0" y="0"/>
          <a:chExt cx="0" cy="0"/>
        </a:xfrm>
      </p:grpSpPr>
      <p:sp>
        <p:nvSpPr>
          <p:cNvPr id="54" name="Google Shape;54;p1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8"/>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609603" y="273049"/>
            <a:ext cx="4011084" cy="116205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667"/>
              <a:buFont typeface="Calibri" panose="020F0502020204030204"/>
              <a:buNone/>
              <a:defRPr sz="2665"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a:spLocks noGrp="1"/>
          </p:cNvSpPr>
          <p:nvPr>
            <p:ph type="body" idx="1"/>
          </p:nvPr>
        </p:nvSpPr>
        <p:spPr>
          <a:xfrm>
            <a:off x="4766733" y="273054"/>
            <a:ext cx="6815667" cy="5853113"/>
          </a:xfrm>
          <a:prstGeom prst="rect">
            <a:avLst/>
          </a:prstGeom>
          <a:noFill/>
          <a:ln>
            <a:noFill/>
          </a:ln>
        </p:spPr>
        <p:txBody>
          <a:bodyPr spcFirstLastPara="1" wrap="square" lIns="91425" tIns="45700" rIns="91425" bIns="45700" anchor="t" anchorCtr="0">
            <a:normAutofit/>
          </a:bodyPr>
          <a:lstStyle>
            <a:lvl1pPr marL="457200" lvl="0" indent="-499745" algn="l">
              <a:spcBef>
                <a:spcPts val="855"/>
              </a:spcBef>
              <a:spcAft>
                <a:spcPts val="0"/>
              </a:spcAft>
              <a:buClr>
                <a:schemeClr val="dk1"/>
              </a:buClr>
              <a:buSzPts val="4267"/>
              <a:buChar char="•"/>
              <a:defRPr sz="4265"/>
            </a:lvl1pPr>
            <a:lvl2pPr marL="914400" lvl="1" indent="-465455" algn="l">
              <a:spcBef>
                <a:spcPts val="745"/>
              </a:spcBef>
              <a:spcAft>
                <a:spcPts val="0"/>
              </a:spcAft>
              <a:buClr>
                <a:schemeClr val="dk1"/>
              </a:buClr>
              <a:buSzPts val="3733"/>
              <a:buChar char="–"/>
              <a:defRPr sz="3735"/>
            </a:lvl2pPr>
            <a:lvl3pPr marL="1371600" lvl="2" indent="-431800" algn="l">
              <a:spcBef>
                <a:spcPts val="640"/>
              </a:spcBef>
              <a:spcAft>
                <a:spcPts val="0"/>
              </a:spcAft>
              <a:buClr>
                <a:schemeClr val="dk1"/>
              </a:buClr>
              <a:buSzPts val="3200"/>
              <a:buChar char="•"/>
              <a:defRPr sz="3200"/>
            </a:lvl3pPr>
            <a:lvl4pPr marL="1828800" lvl="3" indent="-398145" algn="l">
              <a:spcBef>
                <a:spcPts val="535"/>
              </a:spcBef>
              <a:spcAft>
                <a:spcPts val="0"/>
              </a:spcAft>
              <a:buClr>
                <a:schemeClr val="dk1"/>
              </a:buClr>
              <a:buSzPts val="2667"/>
              <a:buChar char="–"/>
              <a:defRPr sz="2665"/>
            </a:lvl4pPr>
            <a:lvl5pPr marL="2286000" lvl="4" indent="-398145" algn="l">
              <a:spcBef>
                <a:spcPts val="535"/>
              </a:spcBef>
              <a:spcAft>
                <a:spcPts val="0"/>
              </a:spcAft>
              <a:buClr>
                <a:schemeClr val="dk1"/>
              </a:buClr>
              <a:buSzPts val="2667"/>
              <a:buChar char="»"/>
              <a:defRPr sz="2665"/>
            </a:lvl5pPr>
            <a:lvl6pPr marL="2743200" lvl="5" indent="-398145" algn="l">
              <a:spcBef>
                <a:spcPts val="535"/>
              </a:spcBef>
              <a:spcAft>
                <a:spcPts val="0"/>
              </a:spcAft>
              <a:buClr>
                <a:schemeClr val="dk1"/>
              </a:buClr>
              <a:buSzPts val="2667"/>
              <a:buChar char="•"/>
              <a:defRPr sz="2665"/>
            </a:lvl6pPr>
            <a:lvl7pPr marL="3200400" lvl="6" indent="-398145" algn="l">
              <a:spcBef>
                <a:spcPts val="535"/>
              </a:spcBef>
              <a:spcAft>
                <a:spcPts val="0"/>
              </a:spcAft>
              <a:buClr>
                <a:schemeClr val="dk1"/>
              </a:buClr>
              <a:buSzPts val="2667"/>
              <a:buChar char="•"/>
              <a:defRPr sz="2665"/>
            </a:lvl7pPr>
            <a:lvl8pPr marL="3657600" lvl="7" indent="-398145" algn="l">
              <a:spcBef>
                <a:spcPts val="535"/>
              </a:spcBef>
              <a:spcAft>
                <a:spcPts val="0"/>
              </a:spcAft>
              <a:buClr>
                <a:schemeClr val="dk1"/>
              </a:buClr>
              <a:buSzPts val="2667"/>
              <a:buChar char="•"/>
              <a:defRPr sz="2665"/>
            </a:lvl8pPr>
            <a:lvl9pPr marL="4114800" lvl="8" indent="-398145" algn="l">
              <a:spcBef>
                <a:spcPts val="535"/>
              </a:spcBef>
              <a:spcAft>
                <a:spcPts val="0"/>
              </a:spcAft>
              <a:buClr>
                <a:schemeClr val="dk1"/>
              </a:buClr>
              <a:buSzPts val="2667"/>
              <a:buChar char="•"/>
              <a:defRPr sz="2665"/>
            </a:lvl9pPr>
          </a:lstStyle>
          <a:p/>
        </p:txBody>
      </p:sp>
      <p:sp>
        <p:nvSpPr>
          <p:cNvPr id="61" name="Google Shape;61;p19"/>
          <p:cNvSpPr txBox="1">
            <a:spLocks noGrp="1"/>
          </p:cNvSpPr>
          <p:nvPr>
            <p:ph type="body" idx="2"/>
          </p:nvPr>
        </p:nvSpPr>
        <p:spPr>
          <a:xfrm>
            <a:off x="609603" y="1435104"/>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375"/>
              </a:spcBef>
              <a:spcAft>
                <a:spcPts val="0"/>
              </a:spcAft>
              <a:buClr>
                <a:schemeClr val="dk1"/>
              </a:buClr>
              <a:buSzPts val="1867"/>
              <a:buNone/>
              <a:defRPr sz="1865"/>
            </a:lvl1pPr>
            <a:lvl2pPr marL="914400" lvl="1" indent="-228600" algn="l">
              <a:spcBef>
                <a:spcPts val="320"/>
              </a:spcBef>
              <a:spcAft>
                <a:spcPts val="0"/>
              </a:spcAft>
              <a:buClr>
                <a:schemeClr val="dk1"/>
              </a:buClr>
              <a:buSzPts val="1600"/>
              <a:buNone/>
              <a:defRPr sz="1600"/>
            </a:lvl2pPr>
            <a:lvl3pPr marL="1371600" lvl="2" indent="-228600" algn="l">
              <a:spcBef>
                <a:spcPts val="265"/>
              </a:spcBef>
              <a:spcAft>
                <a:spcPts val="0"/>
              </a:spcAft>
              <a:buClr>
                <a:schemeClr val="dk1"/>
              </a:buClr>
              <a:buSzPts val="1333"/>
              <a:buNone/>
              <a:defRPr sz="1335"/>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p:txBody>
      </p:sp>
      <p:sp>
        <p:nvSpPr>
          <p:cNvPr id="62" name="Google Shape;62;p19"/>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2389717" y="4800601"/>
            <a:ext cx="7315200" cy="56673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667"/>
              <a:buFont typeface="Calibri" panose="020F0502020204030204"/>
              <a:buNone/>
              <a:defRPr sz="2665"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a:spLocks noGrp="1"/>
          </p:cNvSpPr>
          <p:nvPr>
            <p:ph type="pic" idx="2"/>
          </p:nvPr>
        </p:nvSpPr>
        <p:spPr>
          <a:xfrm>
            <a:off x="2389717" y="612775"/>
            <a:ext cx="7315200" cy="4114800"/>
          </a:xfrm>
          <a:prstGeom prst="rect">
            <a:avLst/>
          </a:prstGeom>
          <a:noFill/>
          <a:ln>
            <a:noFill/>
          </a:ln>
        </p:spPr>
      </p:sp>
      <p:sp>
        <p:nvSpPr>
          <p:cNvPr id="68" name="Google Shape;68;p20"/>
          <p:cNvSpPr txBox="1">
            <a:spLocks noGrp="1"/>
          </p:cNvSpPr>
          <p:nvPr>
            <p:ph type="body" idx="1"/>
          </p:nvPr>
        </p:nvSpPr>
        <p:spPr>
          <a:xfrm>
            <a:off x="2389717" y="5367341"/>
            <a:ext cx="7315200" cy="804863"/>
          </a:xfrm>
          <a:prstGeom prst="rect">
            <a:avLst/>
          </a:prstGeom>
          <a:noFill/>
          <a:ln>
            <a:noFill/>
          </a:ln>
        </p:spPr>
        <p:txBody>
          <a:bodyPr spcFirstLastPara="1" wrap="square" lIns="91425" tIns="45700" rIns="91425" bIns="45700" anchor="t" anchorCtr="0">
            <a:normAutofit/>
          </a:bodyPr>
          <a:lstStyle>
            <a:lvl1pPr marL="457200" lvl="0" indent="-228600" algn="l">
              <a:spcBef>
                <a:spcPts val="375"/>
              </a:spcBef>
              <a:spcAft>
                <a:spcPts val="0"/>
              </a:spcAft>
              <a:buClr>
                <a:schemeClr val="dk1"/>
              </a:buClr>
              <a:buSzPts val="1867"/>
              <a:buNone/>
              <a:defRPr sz="1865"/>
            </a:lvl1pPr>
            <a:lvl2pPr marL="914400" lvl="1" indent="-228600" algn="l">
              <a:spcBef>
                <a:spcPts val="320"/>
              </a:spcBef>
              <a:spcAft>
                <a:spcPts val="0"/>
              </a:spcAft>
              <a:buClr>
                <a:schemeClr val="dk1"/>
              </a:buClr>
              <a:buSzPts val="1600"/>
              <a:buNone/>
              <a:defRPr sz="1600"/>
            </a:lvl2pPr>
            <a:lvl3pPr marL="1371600" lvl="2" indent="-228600" algn="l">
              <a:spcBef>
                <a:spcPts val="265"/>
              </a:spcBef>
              <a:spcAft>
                <a:spcPts val="0"/>
              </a:spcAft>
              <a:buClr>
                <a:schemeClr val="dk1"/>
              </a:buClr>
              <a:buSzPts val="1333"/>
              <a:buNone/>
              <a:defRPr sz="1335"/>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p:txBody>
      </p:sp>
      <p:sp>
        <p:nvSpPr>
          <p:cNvPr id="69" name="Google Shape;69;p20"/>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5867"/>
              <a:buFont typeface="Calibri" panose="020F0502020204030204"/>
              <a:buNone/>
              <a:defRPr sz="5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99745" algn="l" rtl="0">
              <a:spcBef>
                <a:spcPts val="855"/>
              </a:spcBef>
              <a:spcAft>
                <a:spcPts val="0"/>
              </a:spcAft>
              <a:buClr>
                <a:schemeClr val="dk1"/>
              </a:buClr>
              <a:buSzPts val="4267"/>
              <a:buFont typeface="Arial" panose="020B0604020202020204"/>
              <a:buChar char="•"/>
              <a:defRPr sz="42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65455" algn="l" rtl="0">
              <a:spcBef>
                <a:spcPts val="745"/>
              </a:spcBef>
              <a:spcAft>
                <a:spcPts val="0"/>
              </a:spcAft>
              <a:buClr>
                <a:schemeClr val="dk1"/>
              </a:buClr>
              <a:buSzPts val="3733"/>
              <a:buFont typeface="Arial" panose="020B0604020202020204"/>
              <a:buChar char="–"/>
              <a:defRPr sz="373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98145" algn="l" rtl="0">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98145" algn="l" rtl="0">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98145" algn="l" rtl="0">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98145" algn="l" rtl="0">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98145" algn="l" rtl="0">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98145" algn="l" rtl="0">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PH"/>
            </a:fld>
            <a:endParaRPr lang="en-PH"/>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0" y="-220342"/>
            <a:ext cx="12192000" cy="6775373"/>
            <a:chOff x="0" y="-220342"/>
            <a:chExt cx="12192000" cy="6775373"/>
          </a:xfrm>
        </p:grpSpPr>
        <p:pic>
          <p:nvPicPr>
            <p:cNvPr id="90" name="Google Shape;90;p1"/>
            <p:cNvPicPr preferRelativeResize="0"/>
            <p:nvPr/>
          </p:nvPicPr>
          <p:blipFill rotWithShape="1">
            <a:blip r:embed="rId1"/>
            <a:srcRect/>
            <a:stretch>
              <a:fillRect/>
            </a:stretch>
          </p:blipFill>
          <p:spPr>
            <a:xfrm>
              <a:off x="0" y="-220342"/>
              <a:ext cx="12192000" cy="6775373"/>
            </a:xfrm>
            <a:prstGeom prst="rect">
              <a:avLst/>
            </a:prstGeom>
            <a:noFill/>
            <a:ln>
              <a:noFill/>
            </a:ln>
          </p:spPr>
        </p:pic>
        <p:pic>
          <p:nvPicPr>
            <p:cNvPr id="91" name="Google Shape;91;p1"/>
            <p:cNvPicPr preferRelativeResize="0"/>
            <p:nvPr/>
          </p:nvPicPr>
          <p:blipFill rotWithShape="1">
            <a:blip r:embed="rId2"/>
            <a:srcRect/>
            <a:stretch>
              <a:fillRect/>
            </a:stretch>
          </p:blipFill>
          <p:spPr>
            <a:xfrm>
              <a:off x="1279419" y="309297"/>
              <a:ext cx="6764287" cy="1442385"/>
            </a:xfrm>
            <a:prstGeom prst="rect">
              <a:avLst/>
            </a:prstGeom>
            <a:noFill/>
            <a:ln>
              <a:noFill/>
            </a:ln>
          </p:spPr>
        </p:pic>
      </p:grpSp>
      <p:pic>
        <p:nvPicPr>
          <p:cNvPr id="92" name="Google Shape;92;p1" descr="A logo with blue dots and yellow text&#10;&#10;Description automatically generated"/>
          <p:cNvPicPr preferRelativeResize="0"/>
          <p:nvPr/>
        </p:nvPicPr>
        <p:blipFill rotWithShape="1">
          <a:blip r:embed="rId3"/>
          <a:srcRect l="16518" t="5192" r="13658" b="9411"/>
          <a:stretch>
            <a:fillRect/>
          </a:stretch>
        </p:blipFill>
        <p:spPr>
          <a:xfrm>
            <a:off x="10370878" y="3950328"/>
            <a:ext cx="1821122" cy="2124168"/>
          </a:xfrm>
          <a:prstGeom prst="rect">
            <a:avLst/>
          </a:prstGeom>
          <a:noFill/>
          <a:ln>
            <a:noFill/>
          </a:ln>
        </p:spPr>
      </p:pic>
      <p:sp>
        <p:nvSpPr>
          <p:cNvPr id="93" name="Google Shape;93;p1"/>
          <p:cNvSpPr txBox="1"/>
          <p:nvPr/>
        </p:nvSpPr>
        <p:spPr>
          <a:xfrm>
            <a:off x="0" y="3753681"/>
            <a:ext cx="5037731" cy="1504987"/>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1800" b="0" i="0" u="none" strike="noStrike" cap="none" dirty="0" smtClean="0">
                <a:solidFill>
                  <a:schemeClr val="tx1"/>
                </a:solidFill>
                <a:latin typeface="Tahoma" panose="020B0604030504040204"/>
                <a:ea typeface="Tahoma" panose="020B0604030504040204"/>
                <a:cs typeface="Tahoma" panose="020B0604030504040204"/>
                <a:sym typeface="Tahoma" panose="020B0604030504040204"/>
              </a:rPr>
              <a:t>Members:</a:t>
            </a:r>
            <a:endParaRPr lang="en-PH" sz="1800" b="0" i="0" u="none" strike="noStrike" cap="none" dirty="0" smtClean="0">
              <a:solidFill>
                <a:schemeClr val="tx1"/>
              </a:solidFill>
              <a:latin typeface="Tahoma" panose="020B0604030504040204"/>
              <a:ea typeface="Tahoma" panose="020B0604030504040204"/>
              <a:cs typeface="Tahoma" panose="020B0604030504040204"/>
              <a:sym typeface="Tahoma" panose="020B0604030504040204"/>
            </a:endParaRPr>
          </a:p>
          <a:p>
            <a:pPr marL="0" marR="0" lvl="0" indent="0" algn="l" rtl="0">
              <a:lnSpc>
                <a:spcPct val="85000"/>
              </a:lnSpc>
              <a:spcBef>
                <a:spcPts val="0"/>
              </a:spcBef>
              <a:spcAft>
                <a:spcPts val="0"/>
              </a:spcAft>
              <a:buNone/>
            </a:pPr>
            <a:r>
              <a:rPr lang="en-PH" sz="1800" dirty="0" smtClean="0">
                <a:solidFill>
                  <a:schemeClr val="tx1"/>
                </a:solidFill>
                <a:latin typeface="Tahoma" panose="020B0604030504040204"/>
                <a:ea typeface="Tahoma" panose="020B0604030504040204"/>
                <a:cs typeface="Tahoma" panose="020B0604030504040204"/>
                <a:sym typeface="Tahoma" panose="020B0604030504040204"/>
              </a:rPr>
              <a:t>Maria Isabelle </a:t>
            </a:r>
            <a:r>
              <a:rPr lang="en-PH" sz="1800" dirty="0" err="1" smtClean="0">
                <a:solidFill>
                  <a:schemeClr val="tx1"/>
                </a:solidFill>
                <a:latin typeface="Tahoma" panose="020B0604030504040204"/>
                <a:ea typeface="Tahoma" panose="020B0604030504040204"/>
                <a:cs typeface="Tahoma" panose="020B0604030504040204"/>
                <a:sym typeface="Tahoma" panose="020B0604030504040204"/>
              </a:rPr>
              <a:t>Gabucan</a:t>
            </a:r>
            <a:endParaRPr lang="en-PH" sz="1800" dirty="0" smtClean="0">
              <a:solidFill>
                <a:schemeClr val="tx1"/>
              </a:solidFill>
              <a:latin typeface="Tahoma" panose="020B0604030504040204"/>
              <a:ea typeface="Tahoma" panose="020B0604030504040204"/>
              <a:cs typeface="Tahoma" panose="020B0604030504040204"/>
              <a:sym typeface="Tahoma" panose="020B0604030504040204"/>
            </a:endParaRPr>
          </a:p>
          <a:p>
            <a:pPr marL="0" marR="0" lvl="0" indent="0" algn="l" rtl="0">
              <a:lnSpc>
                <a:spcPct val="85000"/>
              </a:lnSpc>
              <a:spcBef>
                <a:spcPts val="0"/>
              </a:spcBef>
              <a:spcAft>
                <a:spcPts val="0"/>
              </a:spcAft>
              <a:buNone/>
            </a:pPr>
            <a:r>
              <a:rPr lang="en-PH" sz="1800" b="0" i="0" u="none" strike="noStrike" cap="none" dirty="0" err="1" smtClean="0">
                <a:solidFill>
                  <a:schemeClr val="tx1"/>
                </a:solidFill>
                <a:latin typeface="Tahoma" panose="020B0604030504040204"/>
                <a:ea typeface="Tahoma" panose="020B0604030504040204"/>
                <a:cs typeface="Tahoma" panose="020B0604030504040204"/>
                <a:sym typeface="Tahoma" panose="020B0604030504040204"/>
              </a:rPr>
              <a:t>Julfelyn</a:t>
            </a:r>
            <a:r>
              <a:rPr lang="en-PH" sz="1800" b="0" i="0" u="none" strike="noStrike" cap="none" dirty="0" smtClean="0">
                <a:solidFill>
                  <a:schemeClr val="tx1"/>
                </a:solidFill>
                <a:latin typeface="Tahoma" panose="020B0604030504040204"/>
                <a:ea typeface="Tahoma" panose="020B0604030504040204"/>
                <a:cs typeface="Tahoma" panose="020B0604030504040204"/>
                <a:sym typeface="Tahoma" panose="020B0604030504040204"/>
              </a:rPr>
              <a:t> </a:t>
            </a:r>
            <a:r>
              <a:rPr lang="en-PH" sz="1800" b="0" i="0" u="none" strike="noStrike" cap="none" dirty="0" err="1" smtClean="0">
                <a:solidFill>
                  <a:schemeClr val="tx1"/>
                </a:solidFill>
                <a:latin typeface="Tahoma" panose="020B0604030504040204"/>
                <a:ea typeface="Tahoma" panose="020B0604030504040204"/>
                <a:cs typeface="Tahoma" panose="020B0604030504040204"/>
                <a:sym typeface="Tahoma" panose="020B0604030504040204"/>
              </a:rPr>
              <a:t>Lamo</a:t>
            </a:r>
            <a:endParaRPr lang="en-PH" sz="1800" b="0" i="0" u="none" strike="noStrike" cap="none" dirty="0" smtClean="0">
              <a:solidFill>
                <a:schemeClr val="tx1"/>
              </a:solidFill>
              <a:latin typeface="Tahoma" panose="020B0604030504040204"/>
              <a:ea typeface="Tahoma" panose="020B0604030504040204"/>
              <a:cs typeface="Tahoma" panose="020B0604030504040204"/>
              <a:sym typeface="Tahoma" panose="020B0604030504040204"/>
            </a:endParaRPr>
          </a:p>
          <a:p>
            <a:pPr marL="0" marR="0" lvl="0" indent="0" algn="l" rtl="0">
              <a:lnSpc>
                <a:spcPct val="85000"/>
              </a:lnSpc>
              <a:spcBef>
                <a:spcPts val="0"/>
              </a:spcBef>
              <a:spcAft>
                <a:spcPts val="0"/>
              </a:spcAft>
              <a:buNone/>
            </a:pPr>
            <a:r>
              <a:rPr lang="en-PH" sz="1800" b="0" i="0" u="none" strike="noStrike" cap="none" dirty="0" smtClean="0">
                <a:solidFill>
                  <a:schemeClr val="tx1"/>
                </a:solidFill>
                <a:latin typeface="Tahoma" panose="020B0604030504040204"/>
                <a:ea typeface="Tahoma" panose="020B0604030504040204"/>
                <a:cs typeface="Tahoma" panose="020B0604030504040204"/>
                <a:sym typeface="Tahoma" panose="020B0604030504040204"/>
              </a:rPr>
              <a:t>Mary Rose Domo</a:t>
            </a:r>
            <a:endParaRPr lang="en-PH" sz="1800" b="0" i="0" u="none" strike="noStrike" cap="none" dirty="0" smtClean="0">
              <a:solidFill>
                <a:schemeClr val="tx1"/>
              </a:solidFill>
              <a:latin typeface="Tahoma" panose="020B0604030504040204"/>
              <a:ea typeface="Tahoma" panose="020B0604030504040204"/>
              <a:cs typeface="Tahoma" panose="020B0604030504040204"/>
              <a:sym typeface="Tahoma" panose="020B0604030504040204"/>
            </a:endParaRPr>
          </a:p>
          <a:p>
            <a:pPr marL="0" marR="0" lvl="0" indent="0" algn="l" rtl="0">
              <a:lnSpc>
                <a:spcPct val="85000"/>
              </a:lnSpc>
              <a:spcBef>
                <a:spcPts val="0"/>
              </a:spcBef>
              <a:spcAft>
                <a:spcPts val="0"/>
              </a:spcAft>
              <a:buNone/>
            </a:pPr>
            <a:r>
              <a:rPr lang="en-PH" sz="1800" dirty="0" smtClean="0">
                <a:solidFill>
                  <a:schemeClr val="tx1"/>
                </a:solidFill>
                <a:latin typeface="Tahoma" panose="020B0604030504040204"/>
                <a:ea typeface="Tahoma" panose="020B0604030504040204"/>
                <a:cs typeface="Tahoma" panose="020B0604030504040204"/>
                <a:sym typeface="Tahoma" panose="020B0604030504040204"/>
              </a:rPr>
              <a:t>Franny Faith </a:t>
            </a:r>
            <a:r>
              <a:rPr lang="en-PH" sz="1800" dirty="0" err="1" smtClean="0">
                <a:solidFill>
                  <a:schemeClr val="tx1"/>
                </a:solidFill>
                <a:latin typeface="Tahoma" panose="020B0604030504040204"/>
                <a:ea typeface="Tahoma" panose="020B0604030504040204"/>
                <a:cs typeface="Tahoma" panose="020B0604030504040204"/>
                <a:sym typeface="Tahoma" panose="020B0604030504040204"/>
              </a:rPr>
              <a:t>Wasil</a:t>
            </a:r>
            <a:endParaRPr lang="en-PH" sz="1800" dirty="0" smtClean="0">
              <a:solidFill>
                <a:schemeClr val="tx1"/>
              </a:solidFill>
              <a:latin typeface="Tahoma" panose="020B0604030504040204"/>
              <a:ea typeface="Tahoma" panose="020B0604030504040204"/>
              <a:cs typeface="Tahoma" panose="020B0604030504040204"/>
              <a:sym typeface="Tahoma" panose="020B0604030504040204"/>
            </a:endParaRPr>
          </a:p>
          <a:p>
            <a:pPr marL="0" marR="0" lvl="0" indent="0" algn="l" rtl="0">
              <a:lnSpc>
                <a:spcPct val="85000"/>
              </a:lnSpc>
              <a:spcBef>
                <a:spcPts val="0"/>
              </a:spcBef>
              <a:spcAft>
                <a:spcPts val="0"/>
              </a:spcAft>
              <a:buNone/>
            </a:pPr>
            <a:r>
              <a:rPr lang="en-PH" sz="1800" dirty="0" err="1" smtClean="0">
                <a:solidFill>
                  <a:schemeClr val="tx1"/>
                </a:solidFill>
                <a:latin typeface="Tahoma" panose="020B0604030504040204"/>
                <a:ea typeface="Tahoma" panose="020B0604030504040204"/>
                <a:cs typeface="Tahoma" panose="020B0604030504040204"/>
                <a:sym typeface="Tahoma" panose="020B0604030504040204"/>
              </a:rPr>
              <a:t>Jhaber</a:t>
            </a:r>
            <a:r>
              <a:rPr lang="en-PH" sz="1800" dirty="0" smtClean="0">
                <a:solidFill>
                  <a:schemeClr val="tx1"/>
                </a:solidFill>
                <a:latin typeface="Tahoma" panose="020B0604030504040204"/>
                <a:ea typeface="Tahoma" panose="020B0604030504040204"/>
                <a:cs typeface="Tahoma" panose="020B0604030504040204"/>
                <a:sym typeface="Tahoma" panose="020B0604030504040204"/>
              </a:rPr>
              <a:t> </a:t>
            </a:r>
            <a:r>
              <a:rPr lang="en-PH" sz="1800" dirty="0" err="1" smtClean="0">
                <a:solidFill>
                  <a:schemeClr val="tx1"/>
                </a:solidFill>
                <a:latin typeface="Tahoma" panose="020B0604030504040204"/>
                <a:ea typeface="Tahoma" panose="020B0604030504040204"/>
                <a:cs typeface="Tahoma" panose="020B0604030504040204"/>
                <a:sym typeface="Tahoma" panose="020B0604030504040204"/>
              </a:rPr>
              <a:t>Lidasan</a:t>
            </a:r>
            <a:endParaRPr sz="1800" b="0" i="0" u="none" strike="noStrike" cap="none" dirty="0">
              <a:solidFill>
                <a:schemeClr val="tx1"/>
              </a:solidFill>
              <a:latin typeface="Tahoma" panose="020B0604030504040204"/>
              <a:ea typeface="Tahoma" panose="020B0604030504040204"/>
              <a:cs typeface="Tahoma" panose="020B0604030504040204"/>
              <a:sym typeface="Tahoma" panose="020B0604030504040204"/>
            </a:endParaRPr>
          </a:p>
        </p:txBody>
      </p:sp>
      <p:sp>
        <p:nvSpPr>
          <p:cNvPr id="94" name="Google Shape;94;p1"/>
          <p:cNvSpPr txBox="1"/>
          <p:nvPr/>
        </p:nvSpPr>
        <p:spPr>
          <a:xfrm>
            <a:off x="1587300" y="2259610"/>
            <a:ext cx="5602800" cy="1191055"/>
          </a:xfrm>
          <a:prstGeom prst="rect">
            <a:avLst/>
          </a:prstGeom>
          <a:noFill/>
          <a:ln>
            <a:noFill/>
          </a:ln>
        </p:spPr>
        <p:txBody>
          <a:bodyPr spcFirstLastPara="1" wrap="square" lIns="91425" tIns="45700" rIns="91425" bIns="45700" anchor="t" anchorCtr="0">
            <a:spAutoFit/>
          </a:bodyPr>
          <a:lstStyle/>
          <a:p>
            <a:pPr lvl="0" algn="ctr">
              <a:lnSpc>
                <a:spcPct val="85000"/>
              </a:lnSpc>
            </a:pPr>
            <a:r>
              <a:rPr lang="en-PH" sz="2800" dirty="0">
                <a:latin typeface="Tahoma" panose="020B0604030504040204" pitchFamily="34" charset="0"/>
                <a:ea typeface="Tahoma" panose="020B0604030504040204" pitchFamily="34" charset="0"/>
                <a:cs typeface="Tahoma" panose="020B0604030504040204" pitchFamily="34" charset="0"/>
              </a:rPr>
              <a:t>Patient Connect: User-Friendly Scheduling and Record Management</a:t>
            </a:r>
            <a:endParaRPr sz="2800" b="0" i="0" u="none" strike="noStrike" cap="none" dirty="0">
              <a:solidFill>
                <a:srgbClr val="1C1952"/>
              </a:solidFill>
              <a:latin typeface="Tahoma" panose="020B0604030504040204" pitchFamily="34" charset="0"/>
              <a:ea typeface="Tahoma" panose="020B0604030504040204" pitchFamily="34" charset="0"/>
              <a:cs typeface="Tahoma" panose="020B0604030504040204" pitchFamily="34" charset="0"/>
              <a:sym typeface="Impact" panose="020B080603090205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7"/>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42" name="Google Shape;142;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indent="0">
              <a:lnSpc>
                <a:spcPct val="85000"/>
              </a:lnSpc>
              <a:buNone/>
            </a:pPr>
            <a:r>
              <a:rPr lang="en-PH" sz="3200" cap="none">
                <a:solidFill>
                  <a:schemeClr val="lt1"/>
                </a:solidFill>
                <a:latin typeface="Impact" panose="020B0806030902050204"/>
                <a:ea typeface="Impact" panose="020B0806030902050204"/>
                <a:cs typeface="Impact" panose="020B0806030902050204"/>
                <a:sym typeface="Impact" panose="020B0806030902050204"/>
              </a:rPr>
              <a:t>SYSTEM DESIGN</a:t>
            </a:r>
            <a:endParaRPr lang="en-PH" sz="3200"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8" name="Rectangle 7"/>
          <p:cNvSpPr/>
          <p:nvPr/>
        </p:nvSpPr>
        <p:spPr>
          <a:xfrm>
            <a:off x="3613150" y="1785620"/>
            <a:ext cx="2165350" cy="3615055"/>
          </a:xfrm>
          <a:prstGeom prst="rect">
            <a:avLst/>
          </a:prstGeom>
        </p:spPr>
        <p:txBody>
          <a:bodyPr wrap="square">
            <a:noAutofit/>
          </a:bodyPr>
          <a:lstStyle/>
          <a:p>
            <a:r>
              <a:rPr lang="en-PH" dirty="0">
                <a:latin typeface="Times New Roman" panose="02020603050405020304" pitchFamily="18" charset="0"/>
              </a:rPr>
              <a:t>The </a:t>
            </a:r>
            <a:r>
              <a:rPr lang="en-PH" dirty="0" err="1" smtClean="0">
                <a:latin typeface="Times New Roman" panose="02020603050405020304" pitchFamily="18" charset="0"/>
              </a:rPr>
              <a:t>PatientConnect</a:t>
            </a:r>
            <a:r>
              <a:rPr lang="en-PH" dirty="0" smtClean="0">
                <a:latin typeface="Times New Roman" panose="02020603050405020304" pitchFamily="18" charset="0"/>
              </a:rPr>
              <a:t> </a:t>
            </a:r>
            <a:endParaRPr lang="en-PH" dirty="0"/>
          </a:p>
          <a:p>
            <a:r>
              <a:rPr lang="en-PH" dirty="0">
                <a:latin typeface="Times New Roman" panose="02020603050405020304" pitchFamily="18" charset="0"/>
              </a:rPr>
              <a:t>system's appointment </a:t>
            </a:r>
            <a:endParaRPr lang="en-PH" dirty="0"/>
          </a:p>
          <a:p>
            <a:r>
              <a:rPr lang="en-PH" dirty="0">
                <a:latin typeface="Times New Roman" panose="02020603050405020304" pitchFamily="18" charset="0"/>
              </a:rPr>
              <a:t>view helps doctors </a:t>
            </a:r>
            <a:endParaRPr lang="en-PH" dirty="0"/>
          </a:p>
          <a:p>
            <a:r>
              <a:rPr lang="en-PH" dirty="0" smtClean="0">
                <a:latin typeface="Times New Roman" panose="02020603050405020304" pitchFamily="18" charset="0"/>
              </a:rPr>
              <a:t>see what appointments </a:t>
            </a:r>
            <a:endParaRPr lang="en-PH" dirty="0"/>
          </a:p>
          <a:p>
            <a:r>
              <a:rPr lang="en-PH" dirty="0">
                <a:latin typeface="Times New Roman" panose="02020603050405020304" pitchFamily="18" charset="0"/>
              </a:rPr>
              <a:t>patients </a:t>
            </a:r>
            <a:r>
              <a:rPr lang="en-PH" dirty="0" smtClean="0">
                <a:latin typeface="Times New Roman" panose="02020603050405020304" pitchFamily="18" charset="0"/>
              </a:rPr>
              <a:t>have</a:t>
            </a:r>
            <a:r>
              <a:rPr lang="en-PH" dirty="0">
                <a:latin typeface="Times New Roman" panose="02020603050405020304" pitchFamily="18" charset="0"/>
              </a:rPr>
              <a:t>. </a:t>
            </a:r>
            <a:r>
              <a:rPr lang="en-PH" dirty="0" smtClean="0">
                <a:latin typeface="Times New Roman" panose="02020603050405020304" pitchFamily="18" charset="0"/>
              </a:rPr>
              <a:t>It </a:t>
            </a:r>
            <a:endParaRPr lang="en-PH" dirty="0"/>
          </a:p>
          <a:p>
            <a:r>
              <a:rPr lang="en-PH" dirty="0">
                <a:latin typeface="Times New Roman" panose="02020603050405020304" pitchFamily="18" charset="0"/>
              </a:rPr>
              <a:t>shows things like </a:t>
            </a:r>
            <a:r>
              <a:rPr lang="en-PH" dirty="0" smtClean="0">
                <a:latin typeface="Times New Roman" panose="02020603050405020304" pitchFamily="18" charset="0"/>
              </a:rPr>
              <a:t>which </a:t>
            </a:r>
            <a:endParaRPr lang="en-PH" dirty="0"/>
          </a:p>
          <a:p>
            <a:r>
              <a:rPr lang="en-PH" dirty="0">
                <a:latin typeface="Times New Roman" panose="02020603050405020304" pitchFamily="18" charset="0"/>
              </a:rPr>
              <a:t>hospital, </a:t>
            </a:r>
            <a:r>
              <a:rPr lang="en-PH" dirty="0" smtClean="0">
                <a:latin typeface="Times New Roman" panose="02020603050405020304" pitchFamily="18" charset="0"/>
              </a:rPr>
              <a:t>which </a:t>
            </a:r>
            <a:r>
              <a:rPr lang="en-PH" dirty="0">
                <a:latin typeface="Times New Roman" panose="02020603050405020304" pitchFamily="18" charset="0"/>
              </a:rPr>
              <a:t>doctor, the </a:t>
            </a:r>
            <a:endParaRPr lang="en-PH" dirty="0"/>
          </a:p>
          <a:p>
            <a:r>
              <a:rPr lang="en-PH" dirty="0">
                <a:latin typeface="Times New Roman" panose="02020603050405020304" pitchFamily="18" charset="0"/>
              </a:rPr>
              <a:t>date (month, day, </a:t>
            </a:r>
            <a:r>
              <a:rPr lang="en-PH" dirty="0" smtClean="0">
                <a:latin typeface="Times New Roman" panose="02020603050405020304" pitchFamily="18" charset="0"/>
              </a:rPr>
              <a:t>and </a:t>
            </a:r>
            <a:r>
              <a:rPr lang="en-PH" dirty="0">
                <a:latin typeface="Times New Roman" panose="02020603050405020304" pitchFamily="18" charset="0"/>
              </a:rPr>
              <a:t>year), the time, </a:t>
            </a:r>
            <a:endParaRPr lang="en-PH" dirty="0"/>
          </a:p>
          <a:p>
            <a:r>
              <a:rPr lang="en-PH" dirty="0">
                <a:latin typeface="Times New Roman" panose="02020603050405020304" pitchFamily="18" charset="0"/>
              </a:rPr>
              <a:t>and why the patient </a:t>
            </a:r>
            <a:endParaRPr lang="en-PH" dirty="0"/>
          </a:p>
          <a:p>
            <a:r>
              <a:rPr lang="en-PH" dirty="0">
                <a:latin typeface="Times New Roman" panose="02020603050405020304" pitchFamily="18" charset="0"/>
              </a:rPr>
              <a:t>has the appointment. </a:t>
            </a:r>
            <a:endParaRPr lang="en-PH" dirty="0"/>
          </a:p>
          <a:p>
            <a:r>
              <a:rPr lang="en-PH" dirty="0">
                <a:latin typeface="Times New Roman" panose="02020603050405020304" pitchFamily="18" charset="0"/>
              </a:rPr>
              <a:t>This makes it easy </a:t>
            </a:r>
            <a:r>
              <a:rPr lang="en-PH" dirty="0" smtClean="0">
                <a:latin typeface="Times New Roman" panose="02020603050405020304" pitchFamily="18" charset="0"/>
              </a:rPr>
              <a:t>for </a:t>
            </a:r>
            <a:endParaRPr lang="en-PH" dirty="0"/>
          </a:p>
          <a:p>
            <a:r>
              <a:rPr lang="en-PH" dirty="0">
                <a:latin typeface="Times New Roman" panose="02020603050405020304" pitchFamily="18" charset="0"/>
              </a:rPr>
              <a:t>healthcare </a:t>
            </a:r>
            <a:r>
              <a:rPr lang="en-PH" dirty="0" smtClean="0">
                <a:latin typeface="Times New Roman" panose="02020603050405020304" pitchFamily="18" charset="0"/>
              </a:rPr>
              <a:t>workers </a:t>
            </a:r>
            <a:r>
              <a:rPr lang="en-PH" dirty="0" err="1" smtClean="0">
                <a:latin typeface="Times New Roman" panose="02020603050405020304" pitchFamily="18" charset="0"/>
              </a:rPr>
              <a:t>tocheck</a:t>
            </a:r>
            <a:r>
              <a:rPr lang="en-PH" dirty="0" smtClean="0">
                <a:latin typeface="Times New Roman" panose="02020603050405020304" pitchFamily="18" charset="0"/>
              </a:rPr>
              <a:t> </a:t>
            </a:r>
            <a:endParaRPr lang="en-PH" dirty="0"/>
          </a:p>
          <a:p>
            <a:r>
              <a:rPr lang="en-PH" dirty="0">
                <a:latin typeface="Times New Roman" panose="02020603050405020304" pitchFamily="18" charset="0"/>
              </a:rPr>
              <a:t>their schedules and </a:t>
            </a:r>
            <a:r>
              <a:rPr lang="en-PH" dirty="0" smtClean="0">
                <a:latin typeface="Times New Roman" panose="02020603050405020304" pitchFamily="18" charset="0"/>
              </a:rPr>
              <a:t>see </a:t>
            </a:r>
            <a:endParaRPr lang="en-PH" dirty="0"/>
          </a:p>
          <a:p>
            <a:r>
              <a:rPr lang="en-PH" dirty="0">
                <a:latin typeface="Times New Roman" panose="02020603050405020304" pitchFamily="18" charset="0"/>
              </a:rPr>
              <a:t>who </a:t>
            </a:r>
            <a:r>
              <a:rPr lang="en-PH" dirty="0" smtClean="0">
                <a:latin typeface="Times New Roman" panose="02020603050405020304" pitchFamily="18" charset="0"/>
              </a:rPr>
              <a:t>they're meeting </a:t>
            </a:r>
            <a:r>
              <a:rPr lang="en-PH" dirty="0">
                <a:latin typeface="Times New Roman" panose="02020603050405020304" pitchFamily="18" charset="0"/>
              </a:rPr>
              <a:t>with.</a:t>
            </a:r>
            <a:endParaRPr lang="en-PH" dirty="0"/>
          </a:p>
        </p:txBody>
      </p:sp>
      <p:pic>
        <p:nvPicPr>
          <p:cNvPr id="9" name="Picture 8"/>
          <p:cNvPicPr>
            <a:picLocks noChangeAspect="1"/>
          </p:cNvPicPr>
          <p:nvPr/>
        </p:nvPicPr>
        <p:blipFill>
          <a:blip r:embed="rId2"/>
          <a:stretch>
            <a:fillRect/>
          </a:stretch>
        </p:blipFill>
        <p:spPr>
          <a:xfrm>
            <a:off x="5960677" y="1247204"/>
            <a:ext cx="3304343" cy="4417894"/>
          </a:xfrm>
          <a:prstGeom prst="rect">
            <a:avLst/>
          </a:prstGeom>
        </p:spPr>
      </p:pic>
      <p:sp>
        <p:nvSpPr>
          <p:cNvPr id="11" name="Rectangle 10"/>
          <p:cNvSpPr/>
          <p:nvPr/>
        </p:nvSpPr>
        <p:spPr>
          <a:xfrm>
            <a:off x="9515210" y="1785089"/>
            <a:ext cx="2347681" cy="3754874"/>
          </a:xfrm>
          <a:prstGeom prst="rect">
            <a:avLst/>
          </a:prstGeom>
        </p:spPr>
        <p:txBody>
          <a:bodyPr wrap="square">
            <a:spAutoFit/>
          </a:bodyPr>
          <a:lstStyle/>
          <a:p>
            <a:r>
              <a:rPr lang="en-PH" dirty="0" err="1">
                <a:latin typeface="Times New Roman" panose="02020603050405020304" pitchFamily="18" charset="0"/>
              </a:rPr>
              <a:t>DoctorConnect's</a:t>
            </a:r>
            <a:r>
              <a:rPr lang="en-PH" dirty="0">
                <a:latin typeface="Times New Roman" panose="02020603050405020304" pitchFamily="18" charset="0"/>
              </a:rPr>
              <a:t> </a:t>
            </a:r>
            <a:r>
              <a:rPr lang="en-PH" dirty="0" smtClean="0">
                <a:latin typeface="Times New Roman" panose="02020603050405020304" pitchFamily="18" charset="0"/>
              </a:rPr>
              <a:t>dashboard </a:t>
            </a:r>
            <a:endParaRPr lang="en-PH" dirty="0"/>
          </a:p>
          <a:p>
            <a:r>
              <a:rPr lang="en-PH" dirty="0">
                <a:latin typeface="Times New Roman" panose="02020603050405020304" pitchFamily="18" charset="0"/>
              </a:rPr>
              <a:t>gives </a:t>
            </a:r>
            <a:r>
              <a:rPr lang="en-PH" dirty="0" smtClean="0">
                <a:latin typeface="Times New Roman" panose="02020603050405020304" pitchFamily="18" charset="0"/>
              </a:rPr>
              <a:t>doctors a single </a:t>
            </a:r>
            <a:endParaRPr lang="en-PH" dirty="0"/>
          </a:p>
          <a:p>
            <a:r>
              <a:rPr lang="en-PH" dirty="0">
                <a:latin typeface="Times New Roman" panose="02020603050405020304" pitchFamily="18" charset="0"/>
              </a:rPr>
              <a:t>location to retrieve </a:t>
            </a:r>
            <a:endParaRPr lang="en-PH" dirty="0"/>
          </a:p>
          <a:p>
            <a:r>
              <a:rPr lang="en-PH" dirty="0">
                <a:latin typeface="Times New Roman" panose="02020603050405020304" pitchFamily="18" charset="0"/>
              </a:rPr>
              <a:t>patient details and </a:t>
            </a:r>
            <a:endParaRPr lang="en-PH" dirty="0"/>
          </a:p>
          <a:p>
            <a:r>
              <a:rPr lang="en-PH" dirty="0">
                <a:latin typeface="Times New Roman" panose="02020603050405020304" pitchFamily="18" charset="0"/>
              </a:rPr>
              <a:t>manage </a:t>
            </a:r>
            <a:r>
              <a:rPr lang="en-PH" dirty="0" smtClean="0">
                <a:latin typeface="Times New Roman" panose="02020603050405020304" pitchFamily="18" charset="0"/>
              </a:rPr>
              <a:t>their </a:t>
            </a:r>
            <a:endParaRPr lang="en-PH" dirty="0"/>
          </a:p>
          <a:p>
            <a:r>
              <a:rPr lang="en-PH" dirty="0">
                <a:latin typeface="Times New Roman" panose="02020603050405020304" pitchFamily="18" charset="0"/>
              </a:rPr>
              <a:t>schedules. The design </a:t>
            </a:r>
            <a:endParaRPr lang="en-PH" dirty="0"/>
          </a:p>
          <a:p>
            <a:r>
              <a:rPr lang="en-PH" dirty="0">
                <a:latin typeface="Times New Roman" panose="02020603050405020304" pitchFamily="18" charset="0"/>
              </a:rPr>
              <a:t>is easy to use and </a:t>
            </a:r>
            <a:endParaRPr lang="en-PH" dirty="0"/>
          </a:p>
          <a:p>
            <a:r>
              <a:rPr lang="en-PH" dirty="0">
                <a:latin typeface="Times New Roman" panose="02020603050405020304" pitchFamily="18" charset="0"/>
              </a:rPr>
              <a:t>straightforward, with </a:t>
            </a:r>
            <a:endParaRPr lang="en-PH" dirty="0"/>
          </a:p>
          <a:p>
            <a:r>
              <a:rPr lang="en-PH" dirty="0">
                <a:latin typeface="Times New Roman" panose="02020603050405020304" pitchFamily="18" charset="0"/>
              </a:rPr>
              <a:t>distinct </a:t>
            </a:r>
            <a:r>
              <a:rPr lang="en-PH" dirty="0" smtClean="0">
                <a:latin typeface="Times New Roman" panose="02020603050405020304" pitchFamily="18" charset="0"/>
              </a:rPr>
              <a:t>icons for </a:t>
            </a:r>
            <a:endParaRPr lang="en-PH" dirty="0"/>
          </a:p>
          <a:p>
            <a:r>
              <a:rPr lang="en-PH" dirty="0">
                <a:latin typeface="Times New Roman" panose="02020603050405020304" pitchFamily="18" charset="0"/>
              </a:rPr>
              <a:t>"Appointment </a:t>
            </a:r>
            <a:r>
              <a:rPr lang="en-PH" dirty="0" smtClean="0">
                <a:latin typeface="Times New Roman" panose="02020603050405020304" pitchFamily="18" charset="0"/>
              </a:rPr>
              <a:t>Schedule</a:t>
            </a:r>
            <a:r>
              <a:rPr lang="en-PH" dirty="0">
                <a:latin typeface="Times New Roman" panose="02020603050405020304" pitchFamily="18" charset="0"/>
              </a:rPr>
              <a:t>" and "Patient </a:t>
            </a:r>
            <a:r>
              <a:rPr lang="en-PH" dirty="0" smtClean="0">
                <a:latin typeface="Times New Roman" panose="02020603050405020304" pitchFamily="18" charset="0"/>
              </a:rPr>
              <a:t>Records</a:t>
            </a:r>
            <a:r>
              <a:rPr lang="en-PH" dirty="0">
                <a:latin typeface="Times New Roman" panose="02020603050405020304" pitchFamily="18" charset="0"/>
              </a:rPr>
              <a:t>." This makes </a:t>
            </a:r>
            <a:r>
              <a:rPr lang="en-PH" dirty="0" smtClean="0">
                <a:latin typeface="Times New Roman" panose="02020603050405020304" pitchFamily="18" charset="0"/>
              </a:rPr>
              <a:t>it possible for </a:t>
            </a:r>
            <a:endParaRPr lang="en-PH" dirty="0"/>
          </a:p>
          <a:p>
            <a:r>
              <a:rPr lang="en-PH" dirty="0">
                <a:latin typeface="Times New Roman" panose="02020603050405020304" pitchFamily="18" charset="0"/>
              </a:rPr>
              <a:t>physicians to find the </a:t>
            </a:r>
            <a:endParaRPr lang="en-PH" dirty="0"/>
          </a:p>
          <a:p>
            <a:r>
              <a:rPr lang="en-PH" dirty="0">
                <a:latin typeface="Times New Roman" panose="02020603050405020304" pitchFamily="18" charset="0"/>
              </a:rPr>
              <a:t>information </a:t>
            </a:r>
            <a:r>
              <a:rPr lang="en-PH" dirty="0" smtClean="0">
                <a:latin typeface="Times New Roman" panose="02020603050405020304" pitchFamily="18" charset="0"/>
              </a:rPr>
              <a:t>they require quickly</a:t>
            </a:r>
            <a:r>
              <a:rPr lang="en-PH" dirty="0">
                <a:latin typeface="Times New Roman" panose="02020603050405020304" pitchFamily="18" charset="0"/>
              </a:rPr>
              <a:t>, </a:t>
            </a:r>
            <a:r>
              <a:rPr lang="en-PH" dirty="0" smtClean="0">
                <a:latin typeface="Times New Roman" panose="02020603050405020304" pitchFamily="18" charset="0"/>
              </a:rPr>
              <a:t>speeding </a:t>
            </a:r>
            <a:r>
              <a:rPr lang="en-PH" dirty="0">
                <a:latin typeface="Times New Roman" panose="02020603050405020304" pitchFamily="18" charset="0"/>
              </a:rPr>
              <a:t>up workflow </a:t>
            </a:r>
            <a:r>
              <a:rPr lang="en-PH" dirty="0" smtClean="0">
                <a:latin typeface="Times New Roman" panose="02020603050405020304" pitchFamily="18" charset="0"/>
              </a:rPr>
              <a:t>and increasing </a:t>
            </a:r>
            <a:endParaRPr lang="en-PH" dirty="0"/>
          </a:p>
          <a:p>
            <a:r>
              <a:rPr lang="en-PH" dirty="0">
                <a:latin typeface="Times New Roman" panose="02020603050405020304" pitchFamily="18" charset="0"/>
              </a:rPr>
              <a:t>productivity.</a:t>
            </a:r>
            <a:endParaRPr lang="en-PH" dirty="0"/>
          </a:p>
        </p:txBody>
      </p:sp>
      <p:pic>
        <p:nvPicPr>
          <p:cNvPr id="1073742878" name="Picture 1073742877" descr="view"/>
          <p:cNvPicPr>
            <a:picLocks noChangeAspect="1"/>
          </p:cNvPicPr>
          <p:nvPr/>
        </p:nvPicPr>
        <p:blipFill>
          <a:blip r:embed="rId3"/>
          <a:stretch>
            <a:fillRect/>
          </a:stretch>
        </p:blipFill>
        <p:spPr>
          <a:xfrm>
            <a:off x="236220" y="1247140"/>
            <a:ext cx="3290570" cy="501142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7"/>
          <p:cNvPicPr preferRelativeResize="0"/>
          <p:nvPr/>
        </p:nvPicPr>
        <p:blipFill rotWithShape="1">
          <a:blip r:embed="rId1"/>
          <a:srcRect/>
          <a:stretch>
            <a:fillRect/>
          </a:stretch>
        </p:blipFill>
        <p:spPr>
          <a:xfrm>
            <a:off x="0" y="-1"/>
            <a:ext cx="12192000" cy="6858000"/>
          </a:xfrm>
          <a:prstGeom prst="rect">
            <a:avLst/>
          </a:prstGeom>
          <a:noFill/>
          <a:ln>
            <a:noFill/>
          </a:ln>
        </p:spPr>
      </p:pic>
      <p:sp>
        <p:nvSpPr>
          <p:cNvPr id="142" name="Google Shape;142;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indent="0">
              <a:lnSpc>
                <a:spcPct val="85000"/>
              </a:lnSpc>
              <a:buNone/>
            </a:pPr>
            <a:r>
              <a:rPr lang="en-PH" sz="3200" cap="none">
                <a:solidFill>
                  <a:schemeClr val="lt1"/>
                </a:solidFill>
                <a:latin typeface="Impact" panose="020B0806030902050204"/>
                <a:ea typeface="Impact" panose="020B0806030902050204"/>
                <a:cs typeface="Impact" panose="020B0806030902050204"/>
                <a:sym typeface="Impact" panose="020B0806030902050204"/>
              </a:rPr>
              <a:t>SYSTEM DESIGN</a:t>
            </a:r>
            <a:endParaRPr lang="en-PH" sz="3200"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3" name="Rectangle 2"/>
          <p:cNvSpPr/>
          <p:nvPr/>
        </p:nvSpPr>
        <p:spPr>
          <a:xfrm>
            <a:off x="5572836" y="1973003"/>
            <a:ext cx="2929719" cy="3139321"/>
          </a:xfrm>
          <a:prstGeom prst="rect">
            <a:avLst/>
          </a:prstGeom>
        </p:spPr>
        <p:txBody>
          <a:bodyPr wrap="square">
            <a:spAutoFit/>
          </a:bodyPr>
          <a:lstStyle/>
          <a:p>
            <a:r>
              <a:rPr lang="en-PH" sz="1800" dirty="0">
                <a:latin typeface="Times New Roman" panose="02020603050405020304" pitchFamily="18" charset="0"/>
              </a:rPr>
              <a:t>The </a:t>
            </a:r>
            <a:r>
              <a:rPr lang="en-PH" sz="1800" dirty="0" err="1">
                <a:latin typeface="Times New Roman" panose="02020603050405020304" pitchFamily="18" charset="0"/>
              </a:rPr>
              <a:t>PatientsConnect</a:t>
            </a:r>
            <a:r>
              <a:rPr lang="en-PH" sz="1800" dirty="0">
                <a:latin typeface="Times New Roman" panose="02020603050405020304" pitchFamily="18" charset="0"/>
              </a:rPr>
              <a:t> View Doctor </a:t>
            </a:r>
            <a:endParaRPr lang="en-PH" sz="1800" dirty="0"/>
          </a:p>
          <a:p>
            <a:r>
              <a:rPr lang="en-PH" sz="1800" dirty="0">
                <a:latin typeface="Times New Roman" panose="02020603050405020304" pitchFamily="18" charset="0"/>
              </a:rPr>
              <a:t>Records system, designed to </a:t>
            </a:r>
            <a:endParaRPr lang="en-PH" sz="1800" dirty="0"/>
          </a:p>
          <a:p>
            <a:r>
              <a:rPr lang="en-PH" sz="1800" dirty="0">
                <a:latin typeface="Times New Roman" panose="02020603050405020304" pitchFamily="18" charset="0"/>
              </a:rPr>
              <a:t>provide Healthcare professionals </a:t>
            </a:r>
            <a:endParaRPr lang="en-PH" sz="1800" dirty="0"/>
          </a:p>
          <a:p>
            <a:r>
              <a:rPr lang="en-PH" sz="1800" dirty="0">
                <a:latin typeface="Times New Roman" panose="02020603050405020304" pitchFamily="18" charset="0"/>
              </a:rPr>
              <a:t>with patient access, includes fields </a:t>
            </a:r>
            <a:endParaRPr lang="en-PH" sz="1800" dirty="0"/>
          </a:p>
          <a:p>
            <a:r>
              <a:rPr lang="en-PH" sz="1800" dirty="0">
                <a:latin typeface="Times New Roman" panose="02020603050405020304" pitchFamily="18" charset="0"/>
              </a:rPr>
              <a:t>for name, address, phone number, </a:t>
            </a:r>
            <a:endParaRPr lang="en-PH" sz="1800" dirty="0"/>
          </a:p>
          <a:p>
            <a:r>
              <a:rPr lang="en-PH" sz="1800" dirty="0">
                <a:latin typeface="Times New Roman" panose="02020603050405020304" pitchFamily="18" charset="0"/>
              </a:rPr>
              <a:t>age, blood type, height, and weight.</a:t>
            </a:r>
            <a:endParaRPr lang="en-PH" sz="1800" dirty="0"/>
          </a:p>
        </p:txBody>
      </p:sp>
      <p:pic>
        <p:nvPicPr>
          <p:cNvPr id="1073742879" name="Picture 1073742878" descr="last"/>
          <p:cNvPicPr>
            <a:picLocks noChangeAspect="1"/>
          </p:cNvPicPr>
          <p:nvPr/>
        </p:nvPicPr>
        <p:blipFill>
          <a:blip r:embed="rId2"/>
          <a:stretch>
            <a:fillRect/>
          </a:stretch>
        </p:blipFill>
        <p:spPr>
          <a:xfrm>
            <a:off x="389890" y="1296670"/>
            <a:ext cx="4683760" cy="413321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8"/>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50" name="Google Shape;150;p8"/>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CONCLUSION</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51" name="Google Shape;151;p8"/>
          <p:cNvSpPr txBox="1"/>
          <p:nvPr/>
        </p:nvSpPr>
        <p:spPr>
          <a:xfrm>
            <a:off x="520700" y="1478947"/>
            <a:ext cx="10478458" cy="4893607"/>
          </a:xfrm>
          <a:prstGeom prst="rect">
            <a:avLst/>
          </a:prstGeom>
          <a:noFill/>
          <a:ln>
            <a:noFill/>
          </a:ln>
        </p:spPr>
        <p:txBody>
          <a:bodyPr spcFirstLastPara="1" wrap="square" lIns="91425" tIns="45700" rIns="91425" bIns="45700" anchor="t" anchorCtr="0">
            <a:spAutoFit/>
          </a:bodyPr>
          <a:lstStyle/>
          <a:p>
            <a:pPr algn="just"/>
            <a:r>
              <a:rPr lang="en-PH" sz="2400" dirty="0"/>
              <a:t>The </a:t>
            </a:r>
            <a:r>
              <a:rPr lang="en-PH" sz="2400" dirty="0" err="1"/>
              <a:t>PatientConnect</a:t>
            </a:r>
            <a:r>
              <a:rPr lang="en-PH" sz="2400" dirty="0"/>
              <a:t> system holds significant potential to transform the healthcare experience by providing a user-friendly and efficient platform for managing medical records and appointments. The system’s features including secure data management, intuitive interfaces, appointment scheduling with notifications, and a centralized patient portal, are designed to enhance patient satisfaction and operational efficiency.</a:t>
            </a:r>
            <a:endParaRPr lang="en-PH" sz="2400" dirty="0"/>
          </a:p>
          <a:p>
            <a:pPr algn="just"/>
            <a:r>
              <a:rPr lang="en-PH" sz="2400" dirty="0"/>
              <a:t>By ensuring seamless access to healthcare information, promoting better care coordination, and enhancing the overall quality of patient care, </a:t>
            </a:r>
            <a:r>
              <a:rPr lang="en-PH" sz="2400" dirty="0" err="1"/>
              <a:t>PatientConnect</a:t>
            </a:r>
            <a:r>
              <a:rPr lang="en-PH" sz="2400" dirty="0"/>
              <a:t> has the potential to become an invaluable tool for modern healthcare system.</a:t>
            </a:r>
            <a:endParaRPr lang="en-PH" sz="2400" dirty="0"/>
          </a:p>
          <a:p>
            <a:pPr marL="285750" indent="-285750" algn="just">
              <a:lnSpc>
                <a:spcPct val="150000"/>
              </a:lnSpc>
              <a:buClr>
                <a:srgbClr val="1C1952"/>
              </a:buClr>
              <a:buSzPts val="2400"/>
              <a:buFont typeface="Arial" panose="020B0604020202020204"/>
              <a:buChar char="•"/>
            </a:pPr>
            <a:endParaRPr lang="en-PH" sz="2400" dirty="0"/>
          </a:p>
          <a:p>
            <a:pPr marL="285750" marR="0" lvl="0" indent="-285750" algn="just" rtl="0">
              <a:lnSpc>
                <a:spcPct val="150000"/>
              </a:lnSpc>
              <a:spcBef>
                <a:spcPts val="0"/>
              </a:spcBef>
              <a:spcAft>
                <a:spcPts val="0"/>
              </a:spcAft>
              <a:buClr>
                <a:srgbClr val="1C1952"/>
              </a:buClr>
              <a:buSzPts val="2400"/>
              <a:buFont typeface="Arial" panose="020B0604020202020204"/>
              <a:buChar char="•"/>
            </a:pP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9"/>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58" name="Google Shape;158;p9"/>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RECOMMENDATION</a:t>
            </a:r>
            <a:endParaRPr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59" name="Google Shape;159;p9"/>
          <p:cNvSpPr txBox="1"/>
          <p:nvPr/>
        </p:nvSpPr>
        <p:spPr>
          <a:xfrm>
            <a:off x="917803" y="1574832"/>
            <a:ext cx="9806485" cy="396811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1C1952"/>
              </a:buClr>
              <a:buSzPts val="2400"/>
              <a:buFont typeface="Arial" panose="020B0604020202020204"/>
              <a:buChar char="•"/>
            </a:pPr>
            <a:r>
              <a:rPr lang="en-PH" sz="2400" dirty="0" smtClean="0">
                <a:solidFill>
                  <a:srgbClr val="1C1952"/>
                </a:solidFill>
                <a:latin typeface="Tahoma" panose="020B0604030504040204"/>
                <a:ea typeface="Tahoma" panose="020B0604030504040204"/>
                <a:cs typeface="Tahoma" panose="020B0604030504040204"/>
                <a:sym typeface="Tahoma" panose="020B0604030504040204"/>
              </a:rPr>
              <a:t> Reminders: Implement automated reminders for appointments to reduce no-shows.</a:t>
            </a:r>
            <a:endParaRPr lang="en-PH" sz="2400" dirty="0" smtClean="0">
              <a:solidFill>
                <a:srgbClr val="1C1952"/>
              </a:solidFill>
              <a:latin typeface="Tahoma" panose="020B0604030504040204"/>
              <a:ea typeface="Tahoma" panose="020B0604030504040204"/>
              <a:cs typeface="Tahoma" panose="020B0604030504040204"/>
              <a:sym typeface="Tahoma" panose="020B0604030504040204"/>
            </a:endParaRPr>
          </a:p>
          <a:p>
            <a:pPr marL="285750" marR="0" lvl="0" indent="-285750" algn="l" rtl="0">
              <a:lnSpc>
                <a:spcPct val="150000"/>
              </a:lnSpc>
              <a:spcBef>
                <a:spcPts val="0"/>
              </a:spcBef>
              <a:spcAft>
                <a:spcPts val="0"/>
              </a:spcAft>
              <a:buClr>
                <a:srgbClr val="1C1952"/>
              </a:buClr>
              <a:buSzPts val="2400"/>
              <a:buFont typeface="Arial" panose="020B0604020202020204"/>
              <a:buChar char="•"/>
            </a:pPr>
            <a:r>
              <a:rPr lang="en-PH" sz="2400" dirty="0" smtClean="0">
                <a:solidFill>
                  <a:srgbClr val="1C1952"/>
                </a:solidFill>
                <a:latin typeface="Tahoma" panose="020B0604030504040204"/>
                <a:ea typeface="Tahoma" panose="020B0604030504040204"/>
                <a:cs typeface="Tahoma" panose="020B0604030504040204"/>
                <a:sym typeface="Tahoma" panose="020B0604030504040204"/>
              </a:rPr>
              <a:t>Personalized Experience: Implement features that personalize the user experience based on user preferences and needs. For example, allow users to customize their dashboards and notifications.</a:t>
            </a:r>
            <a:endParaRPr lang="en-PH" sz="2400" dirty="0" smtClean="0">
              <a:solidFill>
                <a:srgbClr val="1C1952"/>
              </a:solidFill>
              <a:latin typeface="Tahoma" panose="020B0604030504040204"/>
              <a:ea typeface="Tahoma" panose="020B0604030504040204"/>
              <a:cs typeface="Tahoma" panose="020B0604030504040204"/>
              <a:sym typeface="Tahoma" panose="020B0604030504040204"/>
            </a:endParaRPr>
          </a:p>
          <a:p>
            <a:pPr marL="285750" marR="0" lvl="0" indent="-285750" algn="l" rtl="0">
              <a:lnSpc>
                <a:spcPct val="150000"/>
              </a:lnSpc>
              <a:spcBef>
                <a:spcPts val="0"/>
              </a:spcBef>
              <a:spcAft>
                <a:spcPts val="0"/>
              </a:spcAft>
              <a:buClr>
                <a:srgbClr val="1C1952"/>
              </a:buClr>
              <a:buSzPts val="2400"/>
              <a:buFont typeface="Arial" panose="020B0604020202020204"/>
              <a:buChar char="•"/>
            </a:pPr>
            <a:r>
              <a:rPr lang="en-PH" sz="2400" dirty="0" smtClean="0">
                <a:solidFill>
                  <a:srgbClr val="1C1952"/>
                </a:solidFill>
                <a:latin typeface="Tahoma" panose="020B0604030504040204"/>
                <a:ea typeface="Tahoma" panose="020B0604030504040204"/>
                <a:cs typeface="Tahoma" panose="020B0604030504040204"/>
                <a:sym typeface="Tahoma" panose="020B0604030504040204"/>
              </a:rPr>
              <a:t>Accessibility: Consider users with disabilities and make the system accessible to a wider range of users.</a:t>
            </a:r>
            <a:endParaRPr lang="en-PH" sz="2400" dirty="0" smtClean="0">
              <a:solidFill>
                <a:srgbClr val="1C1952"/>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0" descr="A logo with blue dots and yellow text&#10;&#10;Description automatically generated"/>
          <p:cNvPicPr preferRelativeResize="0"/>
          <p:nvPr/>
        </p:nvPicPr>
        <p:blipFill rotWithShape="1">
          <a:blip r:embed="rId1"/>
          <a:srcRect l="16518" t="5192" r="13658" b="20844"/>
          <a:stretch>
            <a:fillRect/>
          </a:stretch>
        </p:blipFill>
        <p:spPr>
          <a:xfrm>
            <a:off x="4358698" y="1458588"/>
            <a:ext cx="3207962" cy="357061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02" name="Google Shape;102;p2"/>
          <p:cNvSpPr txBox="1"/>
          <p:nvPr/>
        </p:nvSpPr>
        <p:spPr>
          <a:xfrm>
            <a:off x="236157" y="264404"/>
            <a:ext cx="56028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INTRODUCTION</a:t>
            </a:r>
            <a:endParaRPr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03" name="Google Shape;103;p2"/>
          <p:cNvSpPr txBox="1"/>
          <p:nvPr/>
        </p:nvSpPr>
        <p:spPr>
          <a:xfrm>
            <a:off x="1192758" y="1478947"/>
            <a:ext cx="9463519" cy="3970277"/>
          </a:xfrm>
          <a:prstGeom prst="rect">
            <a:avLst/>
          </a:prstGeom>
          <a:noFill/>
          <a:ln>
            <a:noFill/>
          </a:ln>
        </p:spPr>
        <p:txBody>
          <a:bodyPr spcFirstLastPara="1" wrap="square" lIns="91425" tIns="45700" rIns="91425" bIns="45700" anchor="t" anchorCtr="0">
            <a:spAutoFit/>
          </a:bodyPr>
          <a:lstStyle/>
          <a:p>
            <a:pPr marL="285750" lvl="0" indent="-285750">
              <a:lnSpc>
                <a:spcPct val="150000"/>
              </a:lnSpc>
              <a:buClr>
                <a:srgbClr val="1C1952"/>
              </a:buClr>
              <a:buSzPts val="2400"/>
              <a:buFont typeface="Arial" panose="020B0604020202020204"/>
              <a:buChar char="•"/>
            </a:pPr>
            <a:r>
              <a:rPr lang="en-PH" sz="2400" dirty="0">
                <a:latin typeface="+mj-lt"/>
              </a:rPr>
              <a:t>Our system (Patient connect: User-friendly Scheduling and Record Management) simplifies how patients and healthcare providers manage medical records, appointment booking and management. This system offers a secure and user-friendly way to store and access all the health information in one place resulting in better patient care and more efficient resource usage for patients and doctors</a:t>
            </a:r>
            <a:endParaRPr sz="24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3"/>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10" name="Google Shape;110;p3"/>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Objectives</a:t>
            </a:r>
            <a:endParaRPr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11" name="Google Shape;111;p3"/>
          <p:cNvSpPr txBox="1"/>
          <p:nvPr/>
        </p:nvSpPr>
        <p:spPr>
          <a:xfrm>
            <a:off x="527537" y="1478946"/>
            <a:ext cx="10884877" cy="3323946"/>
          </a:xfrm>
          <a:prstGeom prst="rect">
            <a:avLst/>
          </a:prstGeom>
          <a:noFill/>
          <a:ln>
            <a:noFill/>
          </a:ln>
        </p:spPr>
        <p:txBody>
          <a:bodyPr spcFirstLastPara="1" wrap="square" lIns="91425" tIns="45700" rIns="91425" bIns="45700" anchor="t" anchorCtr="0">
            <a:spAutoFit/>
          </a:bodyPr>
          <a:lstStyle/>
          <a:p>
            <a:pPr marL="285750" lvl="0" indent="-285750">
              <a:lnSpc>
                <a:spcPct val="150000"/>
              </a:lnSpc>
              <a:buClr>
                <a:srgbClr val="1C1952"/>
              </a:buClr>
              <a:buSzPts val="2400"/>
              <a:buFont typeface="Arial" panose="020B0604020202020204"/>
              <a:buChar char="•"/>
            </a:pPr>
            <a:r>
              <a:rPr lang="en-PH" sz="2000" dirty="0"/>
              <a:t>Patient Connect is a system designed to simplify the way patients and healthcare providers handle medical records and appointments. It provides a secure platform that centralizes health information, making it easier for patients to manage their care and for doctors to access critical medical data. The system streamlines appointment booking and management, improving communication between patients and healthcare providers. By integrating scheduling and record-keeping in one platform, Patient Connect promotes better patient care and more efficient resource management for healthcare facilities.</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4"/>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18" name="Google Shape;118;p4"/>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Scope and Delimitation</a:t>
            </a:r>
            <a:endParaRPr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19" name="Google Shape;119;p4"/>
          <p:cNvSpPr txBox="1"/>
          <p:nvPr/>
        </p:nvSpPr>
        <p:spPr>
          <a:xfrm>
            <a:off x="1192758" y="1478947"/>
            <a:ext cx="9806400" cy="4108777"/>
          </a:xfrm>
          <a:prstGeom prst="rect">
            <a:avLst/>
          </a:prstGeom>
          <a:noFill/>
          <a:ln>
            <a:noFill/>
          </a:ln>
        </p:spPr>
        <p:txBody>
          <a:bodyPr spcFirstLastPara="1" wrap="square" lIns="91425" tIns="45700" rIns="91425" bIns="45700" anchor="t" anchorCtr="0">
            <a:spAutoFit/>
          </a:bodyPr>
          <a:lstStyle/>
          <a:p>
            <a:r>
              <a:rPr lang="en-PH" sz="2400" dirty="0"/>
              <a:t>The scope of this study focuses on the development and implementation of the </a:t>
            </a:r>
            <a:r>
              <a:rPr lang="en-PH" sz="2400" dirty="0" err="1"/>
              <a:t>PatientConnect</a:t>
            </a:r>
            <a:r>
              <a:rPr lang="en-PH" sz="2400" dirty="0"/>
              <a:t> </a:t>
            </a:r>
            <a:r>
              <a:rPr lang="en-PH" sz="2400" dirty="0" err="1"/>
              <a:t>systen</a:t>
            </a:r>
            <a:r>
              <a:rPr lang="en-PH" sz="2400" dirty="0"/>
              <a:t>, encompassing the following key features:</a:t>
            </a:r>
            <a:endParaRPr lang="en-PH" sz="2400" dirty="0"/>
          </a:p>
          <a:p>
            <a:pPr lvl="0"/>
            <a:r>
              <a:rPr lang="en-PH" sz="2400" b="1" dirty="0"/>
              <a:t>Appointment Booking: </a:t>
            </a:r>
            <a:r>
              <a:rPr lang="en-PH" sz="2400" dirty="0"/>
              <a:t>Online appointment booking with preferred date slot selection.</a:t>
            </a:r>
            <a:endParaRPr lang="en-PH" sz="2400" dirty="0"/>
          </a:p>
          <a:p>
            <a:pPr lvl="0"/>
            <a:r>
              <a:rPr lang="en-PH" sz="2400" b="1" dirty="0"/>
              <a:t>User Registration and Login: </a:t>
            </a:r>
            <a:r>
              <a:rPr lang="en-PH" sz="2400" dirty="0"/>
              <a:t>Account </a:t>
            </a:r>
            <a:r>
              <a:rPr lang="en-PH" sz="2400" dirty="0" err="1"/>
              <a:t>creationg</a:t>
            </a:r>
            <a:r>
              <a:rPr lang="en-PH" sz="2400" dirty="0"/>
              <a:t> for patients and doctors.</a:t>
            </a:r>
            <a:endParaRPr lang="en-PH" sz="2400" dirty="0"/>
          </a:p>
          <a:p>
            <a:pPr lvl="0"/>
            <a:r>
              <a:rPr lang="en-PH" sz="2400" b="1" dirty="0"/>
              <a:t>Centralized Medical Records: </a:t>
            </a:r>
            <a:r>
              <a:rPr lang="en-PH" sz="2400" dirty="0"/>
              <a:t>Secure storage and access to patient health data.</a:t>
            </a:r>
            <a:endParaRPr lang="en-PH" sz="2400" dirty="0"/>
          </a:p>
          <a:p>
            <a:pPr lvl="0"/>
            <a:r>
              <a:rPr lang="en-PH" sz="2400" b="1" dirty="0"/>
              <a:t>Patient Portal: </a:t>
            </a:r>
            <a:r>
              <a:rPr lang="en-PH" sz="2400" dirty="0"/>
              <a:t>User-friendly platform for viewing records.</a:t>
            </a:r>
            <a:endParaRPr lang="en-PH" sz="2400" dirty="0"/>
          </a:p>
          <a:p>
            <a:pPr marL="285750" marR="0" lvl="0" indent="-285750" algn="l" rtl="0">
              <a:lnSpc>
                <a:spcPct val="150000"/>
              </a:lnSpc>
              <a:spcBef>
                <a:spcPts val="0"/>
              </a:spcBef>
              <a:spcAft>
                <a:spcPts val="0"/>
              </a:spcAft>
              <a:buClr>
                <a:srgbClr val="1C1952"/>
              </a:buClr>
              <a:buSzPts val="2400"/>
              <a:buFont typeface="Arial" panose="020B0604020202020204"/>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5"/>
          <p:cNvPicPr preferRelativeResize="0"/>
          <p:nvPr/>
        </p:nvPicPr>
        <p:blipFill rotWithShape="1">
          <a:blip r:embed="rId1"/>
          <a:srcRect/>
          <a:stretch>
            <a:fillRect/>
          </a:stretch>
        </p:blipFill>
        <p:spPr>
          <a:xfrm>
            <a:off x="106045" y="0"/>
            <a:ext cx="12192000" cy="6858000"/>
          </a:xfrm>
          <a:prstGeom prst="rect">
            <a:avLst/>
          </a:prstGeom>
          <a:noFill/>
          <a:ln>
            <a:noFill/>
          </a:ln>
        </p:spPr>
      </p:pic>
      <p:sp>
        <p:nvSpPr>
          <p:cNvPr id="126" name="Google Shape;126;p5"/>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indent="0">
              <a:lnSpc>
                <a:spcPct val="85000"/>
              </a:lnSpc>
              <a:buNone/>
            </a:pPr>
            <a:r>
              <a:rPr lang="en-PH" sz="3200" cap="none">
                <a:solidFill>
                  <a:schemeClr val="lt1"/>
                </a:solidFill>
                <a:latin typeface="Impact" panose="020B0806030902050204"/>
                <a:ea typeface="Impact" panose="020B0806030902050204"/>
                <a:cs typeface="Impact" panose="020B0806030902050204"/>
                <a:sym typeface="Impact" panose="020B0806030902050204"/>
              </a:rPr>
              <a:t>FLOWCHART</a:t>
            </a:r>
            <a:endParaRPr lang="en-PH" sz="3200" cap="none">
              <a:solidFill>
                <a:schemeClr val="lt1"/>
              </a:solidFill>
              <a:latin typeface="Impact" panose="020B0806030902050204"/>
              <a:ea typeface="Impact" panose="020B0806030902050204"/>
              <a:cs typeface="Impact" panose="020B0806030902050204"/>
              <a:sym typeface="Impact" panose="020B0806030902050204"/>
            </a:endParaRPr>
          </a:p>
        </p:txBody>
      </p:sp>
      <p:pic>
        <p:nvPicPr>
          <p:cNvPr id="1073742873" name="Picture 1073742872" descr="462649828_1764115654345874_5191355630583837709_n"/>
          <p:cNvPicPr>
            <a:picLocks noChangeAspect="1"/>
          </p:cNvPicPr>
          <p:nvPr/>
        </p:nvPicPr>
        <p:blipFill>
          <a:blip r:embed="rId2"/>
          <a:stretch>
            <a:fillRect/>
          </a:stretch>
        </p:blipFill>
        <p:spPr>
          <a:xfrm>
            <a:off x="2729230" y="1043940"/>
            <a:ext cx="7044055" cy="525208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6"/>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34" name="Google Shape;134;p6"/>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GANTT CHART</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aphicFrame>
        <p:nvGraphicFramePr>
          <p:cNvPr id="5" name="Table 4"/>
          <p:cNvGraphicFramePr/>
          <p:nvPr>
            <p:custDataLst>
              <p:tags r:id="rId2"/>
            </p:custDataLst>
          </p:nvPr>
        </p:nvGraphicFramePr>
        <p:xfrm>
          <a:off x="1927860" y="1228090"/>
          <a:ext cx="7989570" cy="4652645"/>
        </p:xfrm>
        <a:graphic>
          <a:graphicData uri="http://schemas.openxmlformats.org/drawingml/2006/table">
            <a:tbl>
              <a:tblPr/>
              <a:tblGrid>
                <a:gridCol w="2806065"/>
                <a:gridCol w="578485"/>
                <a:gridCol w="608330"/>
                <a:gridCol w="568960"/>
                <a:gridCol w="601980"/>
                <a:gridCol w="578485"/>
                <a:gridCol w="723900"/>
                <a:gridCol w="678180"/>
                <a:gridCol w="845185"/>
              </a:tblGrid>
              <a:tr h="598170">
                <a:tc rowSpan="2">
                  <a:txBody>
                    <a:bodyPr/>
                    <a:p>
                      <a:pPr marL="85725" indent="0" algn="ctr">
                        <a:spcBef>
                          <a:spcPct val="0"/>
                        </a:spcBef>
                        <a:spcAft>
                          <a:spcPct val="0"/>
                        </a:spcAft>
                      </a:pPr>
                      <a:endParaRPr lang="en-US" altLang="zh-CN" sz="1100">
                        <a:latin typeface="Calibri" panose="020F0502020204030204"/>
                        <a:ea typeface="Calibri" panose="020F0502020204030204"/>
                      </a:endParaRPr>
                    </a:p>
                    <a:p>
                      <a:pPr marL="85725" indent="0" algn="ctr">
                        <a:lnSpc>
                          <a:spcPct val="114000"/>
                        </a:lnSpc>
                        <a:spcBef>
                          <a:spcPct val="0"/>
                        </a:spcBef>
                        <a:spcAft>
                          <a:spcPct val="0"/>
                        </a:spcAft>
                      </a:pPr>
                      <a:r>
                        <a:rPr lang="en-US" altLang="zh-CN" sz="1100">
                          <a:latin typeface="Calibri" panose="020F0502020204030204"/>
                          <a:ea typeface="Calibri" panose="020F0502020204030204"/>
                        </a:rPr>
                        <a:t>Description</a:t>
                      </a:r>
                      <a:endParaRPr lang="en-US" altLang="zh-CN" sz="1100">
                        <a:latin typeface="Calibri" panose="020F0502020204030204"/>
                        <a:ea typeface="Calibri" panose="020F0502020204030204"/>
                      </a:endParaRPr>
                    </a:p>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gridSpan="4">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hMerge="1">
                  <a:tcP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tcPr>
                </a:tc>
                <a:tc hMerge="1">
                  <a:tcP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tcPr>
                </a:tc>
                <a:tc hMerge="1">
                  <a:tcPr>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tcPr>
                </a:tc>
                <a:tc gridSpan="4">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hMerge="1">
                  <a:tcP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tcPr>
                </a:tc>
                <a:tc hMerge="1">
                  <a:tcP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tcPr>
                </a:tc>
                <a:tc hMerge="1">
                  <a:tcPr>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tcPr>
                </a:tc>
              </a:tr>
              <a:tr h="556895">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B w="6350" cap="flat" cmpd="sng">
                      <a:solidFill>
                        <a:srgbClr val="000008"/>
                      </a:solidFill>
                      <a:prstDash val="solid"/>
                      <a:headEnd type="none" w="med" len="med"/>
                      <a:tailEnd type="none" w="med" len="med"/>
                    </a:lnB>
                  </a:tcPr>
                </a:tc>
                <a:tc gridSpan="2">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September</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hMerge="1">
                  <a:tcPr>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tcPr>
                </a:tc>
                <a:tc gridSpan="2">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October</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hMerge="1">
                  <a:tcPr>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tcPr>
                </a:tc>
                <a:tc gridSpan="2">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November</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hMerge="1">
                  <a:tcPr>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tcPr>
                </a:tc>
                <a:tc gridSpan="2">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December</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hMerge="1">
                  <a:tcPr>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tcPr>
                </a:tc>
              </a:tr>
              <a:tr h="574675">
                <a:tc>
                  <a:txBody>
                    <a:bodyPr/>
                    <a:p>
                      <a:pPr marL="85725" indent="0">
                        <a:lnSpc>
                          <a:spcPct val="114000"/>
                        </a:lnSpc>
                        <a:spcBef>
                          <a:spcPct val="0"/>
                        </a:spcBef>
                        <a:spcAft>
                          <a:spcPct val="0"/>
                        </a:spcAft>
                      </a:pPr>
                      <a:r>
                        <a:rPr lang="en-US" altLang="zh-CN" sz="1100">
                          <a:latin typeface="Calibri" panose="020F0502020204030204"/>
                          <a:ea typeface="Calibri" panose="020F0502020204030204"/>
                        </a:rPr>
                        <a:t>	</a:t>
                      </a:r>
                      <a:r>
                        <a:rPr lang="en-US" altLang="zh-CN" sz="1100">
                          <a:latin typeface="Calibri" panose="020F0502020204030204"/>
                          <a:ea typeface="Calibri" panose="020F0502020204030204"/>
                        </a:rPr>
                        <a:t>       </a:t>
                      </a:r>
                      <a:r>
                        <a:rPr lang="en-US" altLang="zh-CN" sz="1100">
                          <a:latin typeface="Calibri" panose="020F0502020204030204"/>
                          <a:ea typeface="Calibri" panose="020F0502020204030204"/>
                        </a:rPr>
                        <a:t>Planning</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4F81BD"/>
                    </a:solid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82930">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Research</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8DB3E2"/>
                    </a:solid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8DB3E2"/>
                    </a:solid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8DB3E2"/>
                    </a:solid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73405">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Design Process</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solidFill>
                            <a:srgbClr val="FFFFFF"/>
                          </a:solidFill>
                          <a:latin typeface="Calibri" panose="020F0502020204030204"/>
                          <a:ea typeface="Calibri" panose="020F0502020204030204"/>
                        </a:rPr>
                        <a:t> </a:t>
                      </a:r>
                      <a:endParaRPr lang="en-US" altLang="zh-CN" sz="1100">
                        <a:solidFill>
                          <a:srgbClr val="FFFFFF"/>
                        </a:solidFill>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B8CCE4"/>
                    </a:solid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B8CCE4"/>
                    </a:solid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B8CCE4"/>
                    </a:solid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B8CCE4"/>
                    </a:solid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B8CCE4"/>
                    </a:solid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80390">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Development</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92CDDC"/>
                    </a:solid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92CDDC"/>
                    </a:solid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92CDDC"/>
                    </a:solid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92CDDC"/>
                    </a:solid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92CDDC"/>
                    </a:solid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92CDDC"/>
                    </a:solidFill>
                  </a:tcPr>
                </a:tc>
              </a:tr>
              <a:tr h="588645">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Database Implementation</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FFFFFF"/>
                    </a:solid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31849B"/>
                    </a:solid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31849B"/>
                    </a:solid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31849B"/>
                    </a:solid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31849B"/>
                    </a:solidFill>
                  </a:tcPr>
                </a:tc>
              </a:tr>
              <a:tr h="597535">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Testing</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FFFFFF"/>
                    </a:solid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FFFFFF"/>
                    </a:solid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B6DDE8"/>
                    </a:solidFill>
                  </a:tcPr>
                </a:tc>
                <a:tc>
                  <a:txBody>
                    <a:bodyPr/>
                    <a:p>
                      <a:pPr marL="85725" indent="0" algn="ctr">
                        <a:lnSpc>
                          <a:spcPct val="114000"/>
                        </a:lnSpc>
                        <a:spcBef>
                          <a:spcPct val="0"/>
                        </a:spcBef>
                        <a:spcAft>
                          <a:spcPct val="0"/>
                        </a:spcAft>
                      </a:pPr>
                      <a:r>
                        <a:rPr lang="en-US" altLang="zh-CN" sz="1100">
                          <a:latin typeface="Calibri" panose="020F0502020204030204"/>
                          <a:ea typeface="Calibri" panose="020F0502020204030204"/>
                        </a:rPr>
                        <a:t> </a:t>
                      </a:r>
                      <a:endParaRPr lang="en-US" altLang="zh-CN" sz="11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B6DDE8"/>
                    </a:solidFill>
                  </a:tcPr>
                </a:tc>
              </a:tr>
            </a:tbl>
          </a:graphicData>
        </a:graphic>
      </p:graphicFrame>
      <p:sp>
        <p:nvSpPr>
          <p:cNvPr id="6" name="Text Box 5"/>
          <p:cNvSpPr txBox="1"/>
          <p:nvPr/>
        </p:nvSpPr>
        <p:spPr>
          <a:xfrm>
            <a:off x="2717800" y="4469447"/>
            <a:ext cx="5080000" cy="1568450"/>
          </a:xfrm>
          <a:prstGeom prst="rect">
            <a:avLst/>
          </a:prstGeom>
        </p:spPr>
        <p:txBody>
          <a:bodyPr>
            <a:spAutoFit/>
          </a:bodyPr>
          <a:p>
            <a:pPr defTabSz="266700">
              <a:lnSpc>
                <a:spcPct val="150000"/>
              </a:lnSpc>
              <a:spcAft>
                <a:spcPct val="0"/>
              </a:spcAft>
            </a:pPr>
            <a:r>
              <a:rPr lang="en-US" altLang="zh-CN" sz="1600" b="1">
                <a:latin typeface="Times New Roman" panose="02020603050405020304"/>
                <a:ea typeface="Calibri" panose="020F0502020204030204"/>
              </a:rPr>
              <a:t> </a:t>
            </a:r>
            <a:endParaRPr lang="en-US" altLang="zh-CN" sz="1600" b="1">
              <a:latin typeface="Times New Roman" panose="02020603050405020304"/>
              <a:ea typeface="Calibri" panose="020F0502020204030204"/>
            </a:endParaRPr>
          </a:p>
          <a:p>
            <a:pPr defTabSz="266700">
              <a:lnSpc>
                <a:spcPct val="150000"/>
              </a:lnSpc>
              <a:spcAft>
                <a:spcPct val="0"/>
              </a:spcAft>
            </a:pPr>
            <a:endParaRPr lang="en-US" altLang="zh-CN" sz="1600" b="1">
              <a:latin typeface="Times New Roman" panose="02020603050405020304"/>
              <a:ea typeface="Calibri" panose="020F0502020204030204"/>
            </a:endParaRPr>
          </a:p>
          <a:p>
            <a:pPr defTabSz="266700">
              <a:lnSpc>
                <a:spcPct val="150000"/>
              </a:lnSpc>
              <a:spcAft>
                <a:spcPct val="0"/>
              </a:spcAft>
            </a:pPr>
            <a:r>
              <a:rPr lang="en-US" altLang="zh-CN" sz="1600" b="1">
                <a:latin typeface="Times New Roman" panose="02020603050405020304"/>
                <a:ea typeface="Calibri" panose="020F0502020204030204"/>
              </a:rPr>
              <a:t> </a:t>
            </a:r>
            <a:endParaRPr lang="en-US" altLang="zh-CN" sz="1600" b="1">
              <a:latin typeface="Times New Roman" panose="02020603050405020304"/>
              <a:ea typeface="Calibri" panose="020F0502020204030204"/>
            </a:endParaRPr>
          </a:p>
          <a:p>
            <a:pPr marL="270510" indent="-270510" defTabSz="266700">
              <a:lnSpc>
                <a:spcPct val="150000"/>
              </a:lnSpc>
              <a:spcAft>
                <a:spcPct val="0"/>
              </a:spcAft>
            </a:pPr>
            <a:r>
              <a:rPr lang="en-US" altLang="zh-CN" sz="1600" b="1">
                <a:latin typeface="Times New Roman" panose="02020603050405020304"/>
                <a:ea typeface="Calibri" panose="020F0502020204030204"/>
              </a:rPr>
              <a:t> </a:t>
            </a:r>
            <a:endParaRPr lang="en-US" altLang="zh-CN" sz="1600" b="1">
              <a:latin typeface="Times New Roman" panose="02020603050405020304"/>
              <a:ea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7"/>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42" name="Google Shape;142;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pic>
        <p:nvPicPr>
          <p:cNvPr id="1026" name="Picture 2" descr="C:\Users\CRISTI~1.WAS\AppData\Local\Temp\ksohtml9536\wp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 y="1039495"/>
            <a:ext cx="2170430" cy="425577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28176" y="1942771"/>
            <a:ext cx="1749083" cy="2604687"/>
          </a:xfrm>
          <a:prstGeom prst="rect">
            <a:avLst/>
          </a:prstGeom>
        </p:spPr>
        <p:txBody>
          <a:bodyPr wrap="square">
            <a:spAutoFit/>
          </a:bodyPr>
          <a:lstStyle/>
          <a:p>
            <a:pPr algn="l">
              <a:lnSpc>
                <a:spcPct val="106000"/>
              </a:lnSpc>
              <a:spcAft>
                <a:spcPts val="800"/>
              </a:spcAft>
            </a:pPr>
            <a:r>
              <a:rPr lang="en-PH" kern="100" dirty="0">
                <a:latin typeface="Times New Roman" panose="02020603050405020304" pitchFamily="18" charset="0"/>
                <a:ea typeface="Calibri" panose="020F0502020204030204" pitchFamily="34" charset="0"/>
                <a:cs typeface="Times New Roman" panose="02020603050405020304" pitchFamily="18" charset="0"/>
              </a:rPr>
              <a:t>The login page is simple with clear fields for email and password, a “show password” option, and convenient links for changing passwords and it is easy for patients and doctors to access their dashboard.</a:t>
            </a:r>
            <a:endParaRPr lang="en-PH" sz="1800" kern="100" dirty="0">
              <a:effectLst/>
              <a:latin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4099560" y="1504950"/>
            <a:ext cx="2237740" cy="4215130"/>
          </a:xfrm>
          <a:prstGeom prst="rect">
            <a:avLst/>
          </a:prstGeom>
        </p:spPr>
      </p:pic>
      <p:sp>
        <p:nvSpPr>
          <p:cNvPr id="4" name="Rectangle 3"/>
          <p:cNvSpPr/>
          <p:nvPr/>
        </p:nvSpPr>
        <p:spPr>
          <a:xfrm>
            <a:off x="6370589" y="2585550"/>
            <a:ext cx="1801860" cy="2461260"/>
          </a:xfrm>
          <a:prstGeom prst="rect">
            <a:avLst/>
          </a:prstGeom>
        </p:spPr>
        <p:txBody>
          <a:bodyPr wrap="square">
            <a:spAutoFit/>
          </a:bodyPr>
          <a:lstStyle/>
          <a:p>
            <a:pPr algn="l"/>
            <a:r>
              <a:rPr lang="en-PH" dirty="0">
                <a:latin typeface="Times New Roman" panose="02020603050405020304" pitchFamily="18" charset="0"/>
                <a:cs typeface="Times New Roman" panose="02020603050405020304" pitchFamily="18" charset="0"/>
              </a:rPr>
              <a:t>Sign up page is designed </a:t>
            </a:r>
            <a:endParaRPr lang="en-PH" dirty="0">
              <a:latin typeface="Times New Roman" panose="02020603050405020304" pitchFamily="18" charset="0"/>
              <a:cs typeface="Times New Roman" panose="02020603050405020304" pitchFamily="18" charset="0"/>
            </a:endParaRPr>
          </a:p>
          <a:p>
            <a:pPr algn="l"/>
            <a:r>
              <a:rPr lang="en-PH" dirty="0">
                <a:latin typeface="Times New Roman" panose="02020603050405020304" pitchFamily="18" charset="0"/>
                <a:cs typeface="Times New Roman" panose="02020603050405020304" pitchFamily="18" charset="0"/>
              </a:rPr>
              <a:t>with clear fields for </a:t>
            </a:r>
            <a:endParaRPr lang="en-PH" dirty="0">
              <a:latin typeface="Times New Roman" panose="02020603050405020304" pitchFamily="18" charset="0"/>
              <a:cs typeface="Times New Roman" panose="02020603050405020304" pitchFamily="18" charset="0"/>
            </a:endParaRPr>
          </a:p>
          <a:p>
            <a:pPr algn="l"/>
            <a:r>
              <a:rPr lang="en-PH" dirty="0">
                <a:latin typeface="Times New Roman" panose="02020603050405020304" pitchFamily="18" charset="0"/>
                <a:cs typeface="Times New Roman" panose="02020603050405020304" pitchFamily="18" charset="0"/>
              </a:rPr>
              <a:t>email, password, and </a:t>
            </a:r>
            <a:endParaRPr lang="en-PH" dirty="0">
              <a:latin typeface="Times New Roman" panose="02020603050405020304" pitchFamily="18" charset="0"/>
              <a:cs typeface="Times New Roman" panose="02020603050405020304" pitchFamily="18" charset="0"/>
            </a:endParaRPr>
          </a:p>
          <a:p>
            <a:pPr algn="l"/>
            <a:r>
              <a:rPr lang="en-PH" dirty="0">
                <a:latin typeface="Times New Roman" panose="02020603050405020304" pitchFamily="18" charset="0"/>
                <a:cs typeface="Times New Roman" panose="02020603050405020304" pitchFamily="18" charset="0"/>
              </a:rPr>
              <a:t>password confirmation. </a:t>
            </a:r>
            <a:endParaRPr lang="en-PH" dirty="0">
              <a:latin typeface="Times New Roman" panose="02020603050405020304" pitchFamily="18" charset="0"/>
              <a:cs typeface="Times New Roman" panose="02020603050405020304" pitchFamily="18" charset="0"/>
            </a:endParaRPr>
          </a:p>
          <a:p>
            <a:pPr algn="l"/>
            <a:r>
              <a:rPr lang="en-PH" dirty="0">
                <a:latin typeface="Times New Roman" panose="02020603050405020304" pitchFamily="18" charset="0"/>
                <a:cs typeface="Times New Roman" panose="02020603050405020304" pitchFamily="18" charset="0"/>
              </a:rPr>
              <a:t>The “show password” </a:t>
            </a:r>
            <a:endParaRPr lang="en-PH" dirty="0">
              <a:latin typeface="Times New Roman" panose="02020603050405020304" pitchFamily="18" charset="0"/>
              <a:cs typeface="Times New Roman" panose="02020603050405020304" pitchFamily="18" charset="0"/>
            </a:endParaRPr>
          </a:p>
          <a:p>
            <a:pPr algn="l"/>
            <a:r>
              <a:rPr lang="en-PH" dirty="0">
                <a:latin typeface="Times New Roman" panose="02020603050405020304" pitchFamily="18" charset="0"/>
                <a:cs typeface="Times New Roman" panose="02020603050405020304" pitchFamily="18" charset="0"/>
              </a:rPr>
              <a:t>allows users to see the </a:t>
            </a:r>
            <a:endParaRPr lang="en-PH" dirty="0">
              <a:latin typeface="Times New Roman" panose="02020603050405020304" pitchFamily="18" charset="0"/>
              <a:cs typeface="Times New Roman" panose="02020603050405020304" pitchFamily="18" charset="0"/>
            </a:endParaRPr>
          </a:p>
          <a:p>
            <a:pPr algn="l"/>
            <a:r>
              <a:rPr lang="en-PH" dirty="0">
                <a:latin typeface="Times New Roman" panose="02020603050405020304" pitchFamily="18" charset="0"/>
                <a:cs typeface="Times New Roman" panose="02020603050405020304" pitchFamily="18" charset="0"/>
              </a:rPr>
              <a:t>creating a new account </a:t>
            </a:r>
            <a:endParaRPr lang="en-PH" dirty="0">
              <a:latin typeface="Times New Roman" panose="02020603050405020304" pitchFamily="18" charset="0"/>
              <a:cs typeface="Times New Roman" panose="02020603050405020304" pitchFamily="18" charset="0"/>
            </a:endParaRPr>
          </a:p>
          <a:p>
            <a:pPr algn="l"/>
            <a:r>
              <a:rPr lang="en-PH" dirty="0">
                <a:latin typeface="Times New Roman" panose="02020603050405020304" pitchFamily="18" charset="0"/>
                <a:cs typeface="Times New Roman" panose="02020603050405020304" pitchFamily="18" charset="0"/>
              </a:rPr>
              <a:t>quick and easy</a:t>
            </a:r>
            <a:endParaRPr lang="en-PH"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8166100" y="1731010"/>
            <a:ext cx="2199640" cy="3930650"/>
          </a:xfrm>
          <a:prstGeom prst="rect">
            <a:avLst/>
          </a:prstGeom>
        </p:spPr>
      </p:pic>
      <p:sp>
        <p:nvSpPr>
          <p:cNvPr id="6" name="Rectangle 5"/>
          <p:cNvSpPr/>
          <p:nvPr/>
        </p:nvSpPr>
        <p:spPr>
          <a:xfrm>
            <a:off x="10365603" y="2994924"/>
            <a:ext cx="1695664" cy="2461260"/>
          </a:xfrm>
          <a:prstGeom prst="rect">
            <a:avLst/>
          </a:prstGeom>
        </p:spPr>
        <p:txBody>
          <a:bodyPr wrap="square">
            <a:spAutoFit/>
          </a:bodyPr>
          <a:lstStyle/>
          <a:p>
            <a:pPr algn="l"/>
            <a:r>
              <a:rPr lang="en-PH" dirty="0">
                <a:latin typeface="Times New Roman" panose="02020603050405020304" pitchFamily="18" charset="0"/>
                <a:cs typeface="Times New Roman" panose="02020603050405020304" pitchFamily="18" charset="0"/>
              </a:rPr>
              <a:t>The change </a:t>
            </a:r>
            <a:endParaRPr lang="en-PH" dirty="0">
              <a:latin typeface="Times New Roman" panose="02020603050405020304" pitchFamily="18" charset="0"/>
              <a:cs typeface="Times New Roman" panose="02020603050405020304" pitchFamily="18" charset="0"/>
            </a:endParaRPr>
          </a:p>
          <a:p>
            <a:pPr algn="l"/>
            <a:r>
              <a:rPr lang="en-PH" dirty="0">
                <a:latin typeface="Times New Roman" panose="02020603050405020304" pitchFamily="18" charset="0"/>
                <a:cs typeface="Times New Roman" panose="02020603050405020304" pitchFamily="18" charset="0"/>
              </a:rPr>
              <a:t>password interface </a:t>
            </a:r>
            <a:r>
              <a:rPr lang="en-PH" dirty="0" smtClean="0">
                <a:latin typeface="Times New Roman" panose="02020603050405020304" pitchFamily="18" charset="0"/>
                <a:cs typeface="Times New Roman" panose="02020603050405020304" pitchFamily="18" charset="0"/>
              </a:rPr>
              <a:t>is </a:t>
            </a:r>
            <a:endParaRPr lang="en-PH" dirty="0">
              <a:latin typeface="Times New Roman" panose="02020603050405020304" pitchFamily="18" charset="0"/>
              <a:cs typeface="Times New Roman" panose="02020603050405020304" pitchFamily="18" charset="0"/>
            </a:endParaRPr>
          </a:p>
          <a:p>
            <a:pPr algn="l"/>
            <a:r>
              <a:rPr lang="en-PH" dirty="0">
                <a:latin typeface="Times New Roman" panose="02020603050405020304" pitchFamily="18" charset="0"/>
                <a:cs typeface="Times New Roman" panose="02020603050405020304" pitchFamily="18" charset="0"/>
              </a:rPr>
              <a:t>simple. </a:t>
            </a:r>
            <a:r>
              <a:rPr lang="en-PH" dirty="0" smtClean="0">
                <a:latin typeface="Times New Roman" panose="02020603050405020304" pitchFamily="18" charset="0"/>
                <a:cs typeface="Times New Roman" panose="02020603050405020304" pitchFamily="18" charset="0"/>
              </a:rPr>
              <a:t>Users can enter </a:t>
            </a:r>
            <a:endParaRPr lang="en-PH" dirty="0">
              <a:latin typeface="Times New Roman" panose="02020603050405020304" pitchFamily="18" charset="0"/>
              <a:cs typeface="Times New Roman" panose="02020603050405020304" pitchFamily="18" charset="0"/>
            </a:endParaRPr>
          </a:p>
          <a:p>
            <a:pPr algn="l"/>
            <a:r>
              <a:rPr lang="en-PH" dirty="0">
                <a:latin typeface="Times New Roman" panose="02020603050405020304" pitchFamily="18" charset="0"/>
                <a:cs typeface="Times New Roman" panose="02020603050405020304" pitchFamily="18" charset="0"/>
              </a:rPr>
              <a:t>their </a:t>
            </a:r>
            <a:r>
              <a:rPr lang="en-PH" dirty="0" smtClean="0">
                <a:latin typeface="Times New Roman" panose="02020603050405020304" pitchFamily="18" charset="0"/>
                <a:cs typeface="Times New Roman" panose="02020603050405020304" pitchFamily="18" charset="0"/>
              </a:rPr>
              <a:t>username and </a:t>
            </a:r>
            <a:endParaRPr lang="en-PH" dirty="0">
              <a:latin typeface="Times New Roman" panose="02020603050405020304" pitchFamily="18" charset="0"/>
              <a:cs typeface="Times New Roman" panose="02020603050405020304" pitchFamily="18" charset="0"/>
            </a:endParaRPr>
          </a:p>
          <a:p>
            <a:pPr algn="l"/>
            <a:r>
              <a:rPr lang="en-PH" dirty="0">
                <a:latin typeface="Times New Roman" panose="02020603050405020304" pitchFamily="18" charset="0"/>
                <a:cs typeface="Times New Roman" panose="02020603050405020304" pitchFamily="18" charset="0"/>
              </a:rPr>
              <a:t>create </a:t>
            </a:r>
            <a:r>
              <a:rPr lang="en-PH" dirty="0" smtClean="0">
                <a:latin typeface="Times New Roman" panose="02020603050405020304" pitchFamily="18" charset="0"/>
                <a:cs typeface="Times New Roman" panose="02020603050405020304" pitchFamily="18" charset="0"/>
              </a:rPr>
              <a:t>a new </a:t>
            </a:r>
            <a:endParaRPr lang="en-PH" dirty="0">
              <a:latin typeface="Times New Roman" panose="02020603050405020304" pitchFamily="18" charset="0"/>
              <a:cs typeface="Times New Roman" panose="02020603050405020304" pitchFamily="18" charset="0"/>
            </a:endParaRPr>
          </a:p>
          <a:p>
            <a:pPr algn="l"/>
            <a:r>
              <a:rPr lang="en-PH" dirty="0">
                <a:latin typeface="Times New Roman" panose="02020603050405020304" pitchFamily="18" charset="0"/>
                <a:cs typeface="Times New Roman" panose="02020603050405020304" pitchFamily="18" charset="0"/>
              </a:rPr>
              <a:t>password, ensuring </a:t>
            </a:r>
            <a:endParaRPr lang="en-PH" dirty="0">
              <a:latin typeface="Times New Roman" panose="02020603050405020304" pitchFamily="18" charset="0"/>
              <a:cs typeface="Times New Roman" panose="02020603050405020304" pitchFamily="18" charset="0"/>
            </a:endParaRPr>
          </a:p>
          <a:p>
            <a:pPr algn="l"/>
            <a:r>
              <a:rPr lang="en-PH" dirty="0">
                <a:latin typeface="Times New Roman" panose="02020603050405020304" pitchFamily="18" charset="0"/>
                <a:cs typeface="Times New Roman" panose="02020603050405020304" pitchFamily="18" charset="0"/>
              </a:rPr>
              <a:t>their </a:t>
            </a:r>
            <a:endParaRPr lang="en-PH" dirty="0">
              <a:latin typeface="Times New Roman" panose="02020603050405020304" pitchFamily="18" charset="0"/>
              <a:cs typeface="Times New Roman" panose="02020603050405020304" pitchFamily="18" charset="0"/>
            </a:endParaRPr>
          </a:p>
          <a:p>
            <a:pPr algn="l"/>
            <a:r>
              <a:rPr lang="en-PH" dirty="0">
                <a:latin typeface="Times New Roman" panose="02020603050405020304" pitchFamily="18" charset="0"/>
                <a:cs typeface="Times New Roman" panose="02020603050405020304" pitchFamily="18" charset="0"/>
              </a:rPr>
              <a:t>account </a:t>
            </a:r>
            <a:endParaRPr lang="en-PH" dirty="0">
              <a:latin typeface="Times New Roman" panose="02020603050405020304" pitchFamily="18" charset="0"/>
              <a:cs typeface="Times New Roman" panose="02020603050405020304" pitchFamily="18" charset="0"/>
            </a:endParaRPr>
          </a:p>
          <a:p>
            <a:pPr algn="l"/>
            <a:r>
              <a:rPr lang="en-PH" dirty="0">
                <a:latin typeface="Times New Roman" panose="02020603050405020304" pitchFamily="18" charset="0"/>
                <a:cs typeface="Times New Roman" panose="02020603050405020304" pitchFamily="18" charset="0"/>
              </a:rPr>
              <a:t>information </a:t>
            </a:r>
            <a:endParaRPr lang="en-PH" dirty="0">
              <a:latin typeface="Times New Roman" panose="02020603050405020304" pitchFamily="18" charset="0"/>
              <a:cs typeface="Times New Roman" panose="02020603050405020304" pitchFamily="18" charset="0"/>
            </a:endParaRPr>
          </a:p>
          <a:p>
            <a:pPr algn="l"/>
            <a:r>
              <a:rPr lang="en-PH" dirty="0">
                <a:latin typeface="Times New Roman" panose="02020603050405020304" pitchFamily="18" charset="0"/>
                <a:cs typeface="Times New Roman" panose="02020603050405020304" pitchFamily="18" charset="0"/>
              </a:rPr>
              <a:t>remains protected.</a:t>
            </a:r>
            <a:endParaRPr lang="en-PH"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7"/>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42" name="Google Shape;142;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indent="0">
              <a:lnSpc>
                <a:spcPct val="85000"/>
              </a:lnSpc>
              <a:buNone/>
            </a:pPr>
            <a:r>
              <a:rPr lang="en-PH" sz="3200" cap="none">
                <a:solidFill>
                  <a:schemeClr val="lt1"/>
                </a:solidFill>
                <a:latin typeface="Impact" panose="020B0806030902050204"/>
                <a:ea typeface="Impact" panose="020B0806030902050204"/>
                <a:cs typeface="Impact" panose="020B0806030902050204"/>
                <a:sym typeface="Impact" panose="020B0806030902050204"/>
              </a:rPr>
              <a:t>SYSTEM DESIGN</a:t>
            </a:r>
            <a:endParaRPr lang="en-PH" sz="3200"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8" name="Rectangle 7"/>
          <p:cNvSpPr/>
          <p:nvPr/>
        </p:nvSpPr>
        <p:spPr>
          <a:xfrm>
            <a:off x="2144775" y="1654760"/>
            <a:ext cx="1756012" cy="2553335"/>
          </a:xfrm>
          <a:prstGeom prst="rect">
            <a:avLst/>
          </a:prstGeom>
        </p:spPr>
        <p:txBody>
          <a:bodyPr wrap="square">
            <a:spAutoFit/>
          </a:bodyPr>
          <a:lstStyle/>
          <a:p>
            <a:r>
              <a:rPr lang="en-PH" sz="1600" dirty="0" err="1">
                <a:latin typeface="Times New Roman" panose="02020603050405020304" pitchFamily="18" charset="0"/>
                <a:cs typeface="Times New Roman" panose="02020603050405020304" pitchFamily="18" charset="0"/>
              </a:rPr>
              <a:t>PatientConnect's</a:t>
            </a:r>
            <a:r>
              <a:rPr lang="en-PH" sz="1600" dirty="0">
                <a:latin typeface="Times New Roman" panose="02020603050405020304" pitchFamily="18" charset="0"/>
                <a:cs typeface="Times New Roman" panose="02020603050405020304" pitchFamily="18" charset="0"/>
              </a:rPr>
              <a:t> </a:t>
            </a:r>
            <a:endParaRPr lang="en-PH" sz="1600" dirty="0">
              <a:latin typeface="Times New Roman" panose="02020603050405020304" pitchFamily="18" charset="0"/>
              <a:cs typeface="Times New Roman" panose="02020603050405020304" pitchFamily="18" charset="0"/>
            </a:endParaRPr>
          </a:p>
          <a:p>
            <a:r>
              <a:rPr lang="en-PH" sz="1600" dirty="0">
                <a:latin typeface="Times New Roman" panose="02020603050405020304" pitchFamily="18" charset="0"/>
                <a:cs typeface="Times New Roman" panose="02020603050405020304" pitchFamily="18" charset="0"/>
              </a:rPr>
              <a:t>dashboard </a:t>
            </a:r>
            <a:r>
              <a:rPr lang="en-PH" sz="1600" dirty="0" smtClean="0">
                <a:latin typeface="Times New Roman" panose="02020603050405020304" pitchFamily="18" charset="0"/>
                <a:cs typeface="Times New Roman" panose="02020603050405020304" pitchFamily="18" charset="0"/>
              </a:rPr>
              <a:t>offers </a:t>
            </a:r>
            <a:endParaRPr lang="en-PH" sz="1600" dirty="0">
              <a:latin typeface="Times New Roman" panose="02020603050405020304" pitchFamily="18" charset="0"/>
              <a:cs typeface="Times New Roman" panose="02020603050405020304" pitchFamily="18" charset="0"/>
            </a:endParaRPr>
          </a:p>
          <a:p>
            <a:r>
              <a:rPr lang="en-PH" sz="1600" dirty="0">
                <a:latin typeface="Times New Roman" panose="02020603050405020304" pitchFamily="18" charset="0"/>
                <a:cs typeface="Times New Roman" panose="02020603050405020304" pitchFamily="18" charset="0"/>
              </a:rPr>
              <a:t>easy </a:t>
            </a:r>
            <a:r>
              <a:rPr lang="en-PH" sz="1600" dirty="0" smtClean="0">
                <a:latin typeface="Times New Roman" panose="02020603050405020304" pitchFamily="18" charset="0"/>
                <a:cs typeface="Times New Roman" panose="02020603050405020304" pitchFamily="18" charset="0"/>
              </a:rPr>
              <a:t>access to </a:t>
            </a:r>
            <a:endParaRPr lang="en-PH" sz="1600" dirty="0">
              <a:latin typeface="Times New Roman" panose="02020603050405020304" pitchFamily="18" charset="0"/>
              <a:cs typeface="Times New Roman" panose="02020603050405020304" pitchFamily="18" charset="0"/>
            </a:endParaRPr>
          </a:p>
          <a:p>
            <a:r>
              <a:rPr lang="en-PH" sz="1600" dirty="0">
                <a:latin typeface="Times New Roman" panose="02020603050405020304" pitchFamily="18" charset="0"/>
                <a:cs typeface="Times New Roman" panose="02020603050405020304" pitchFamily="18" charset="0"/>
              </a:rPr>
              <a:t>manage </a:t>
            </a:r>
            <a:r>
              <a:rPr lang="en-PH" sz="1600" dirty="0" smtClean="0">
                <a:latin typeface="Times New Roman" panose="02020603050405020304" pitchFamily="18" charset="0"/>
                <a:cs typeface="Times New Roman" panose="02020603050405020304" pitchFamily="18" charset="0"/>
              </a:rPr>
              <a:t>records</a:t>
            </a:r>
            <a:r>
              <a:rPr lang="en-PH" sz="1600" dirty="0">
                <a:latin typeface="Times New Roman" panose="02020603050405020304" pitchFamily="18" charset="0"/>
                <a:cs typeface="Times New Roman" panose="02020603050405020304" pitchFamily="18" charset="0"/>
              </a:rPr>
              <a:t>, </a:t>
            </a:r>
            <a:endParaRPr lang="en-PH" sz="1600" dirty="0">
              <a:latin typeface="Times New Roman" panose="02020603050405020304" pitchFamily="18" charset="0"/>
              <a:cs typeface="Times New Roman" panose="02020603050405020304" pitchFamily="18" charset="0"/>
            </a:endParaRPr>
          </a:p>
          <a:p>
            <a:r>
              <a:rPr lang="en-PH" sz="1600" dirty="0">
                <a:latin typeface="Times New Roman" panose="02020603050405020304" pitchFamily="18" charset="0"/>
                <a:cs typeface="Times New Roman" panose="02020603050405020304" pitchFamily="18" charset="0"/>
              </a:rPr>
              <a:t>schedule </a:t>
            </a:r>
            <a:endParaRPr lang="en-PH" sz="1600" dirty="0">
              <a:latin typeface="Times New Roman" panose="02020603050405020304" pitchFamily="18" charset="0"/>
              <a:cs typeface="Times New Roman" panose="02020603050405020304" pitchFamily="18" charset="0"/>
            </a:endParaRPr>
          </a:p>
          <a:p>
            <a:r>
              <a:rPr lang="en-PH" sz="1600" dirty="0">
                <a:latin typeface="Times New Roman" panose="02020603050405020304" pitchFamily="18" charset="0"/>
                <a:cs typeface="Times New Roman" panose="02020603050405020304" pitchFamily="18" charset="0"/>
              </a:rPr>
              <a:t>appointments, and </a:t>
            </a:r>
            <a:endParaRPr lang="en-PH" sz="1600" dirty="0">
              <a:latin typeface="Times New Roman" panose="02020603050405020304" pitchFamily="18" charset="0"/>
              <a:cs typeface="Times New Roman" panose="02020603050405020304" pitchFamily="18" charset="0"/>
            </a:endParaRPr>
          </a:p>
          <a:p>
            <a:r>
              <a:rPr lang="en-PH" sz="1600" dirty="0">
                <a:latin typeface="Times New Roman" panose="02020603050405020304" pitchFamily="18" charset="0"/>
                <a:cs typeface="Times New Roman" panose="02020603050405020304" pitchFamily="18" charset="0"/>
              </a:rPr>
              <a:t>access the portal, </a:t>
            </a:r>
            <a:endParaRPr lang="en-PH" sz="1600" dirty="0">
              <a:latin typeface="Times New Roman" panose="02020603050405020304" pitchFamily="18" charset="0"/>
              <a:cs typeface="Times New Roman" panose="02020603050405020304" pitchFamily="18" charset="0"/>
            </a:endParaRPr>
          </a:p>
          <a:p>
            <a:r>
              <a:rPr lang="en-PH" sz="1600" dirty="0">
                <a:latin typeface="Times New Roman" panose="02020603050405020304" pitchFamily="18" charset="0"/>
                <a:cs typeface="Times New Roman" panose="02020603050405020304" pitchFamily="18" charset="0"/>
              </a:rPr>
              <a:t>with a clear layout </a:t>
            </a:r>
            <a:endParaRPr lang="en-PH" sz="1600" dirty="0">
              <a:latin typeface="Times New Roman" panose="02020603050405020304" pitchFamily="18" charset="0"/>
              <a:cs typeface="Times New Roman" panose="02020603050405020304" pitchFamily="18" charset="0"/>
            </a:endParaRPr>
          </a:p>
          <a:p>
            <a:r>
              <a:rPr lang="en-PH" sz="1600" dirty="0">
                <a:latin typeface="Times New Roman" panose="02020603050405020304" pitchFamily="18" charset="0"/>
                <a:cs typeface="Times New Roman" panose="02020603050405020304" pitchFamily="18" charset="0"/>
              </a:rPr>
              <a:t>and a prominent </a:t>
            </a:r>
            <a:endParaRPr lang="en-PH" sz="1600" dirty="0">
              <a:latin typeface="Times New Roman" panose="02020603050405020304" pitchFamily="18" charset="0"/>
              <a:cs typeface="Times New Roman" panose="02020603050405020304" pitchFamily="18" charset="0"/>
            </a:endParaRPr>
          </a:p>
          <a:p>
            <a:r>
              <a:rPr lang="en-PH" sz="1600" dirty="0">
                <a:latin typeface="Times New Roman" panose="02020603050405020304" pitchFamily="18" charset="0"/>
                <a:cs typeface="Times New Roman" panose="02020603050405020304" pitchFamily="18" charset="0"/>
              </a:rPr>
              <a:t>"Log out" button.</a:t>
            </a:r>
            <a:endParaRPr lang="en-PH" sz="16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3821412" y="1654760"/>
            <a:ext cx="2279068" cy="3804344"/>
          </a:xfrm>
          <a:prstGeom prst="rect">
            <a:avLst/>
          </a:prstGeom>
        </p:spPr>
      </p:pic>
      <p:sp>
        <p:nvSpPr>
          <p:cNvPr id="10" name="Rectangle 9"/>
          <p:cNvSpPr/>
          <p:nvPr/>
        </p:nvSpPr>
        <p:spPr>
          <a:xfrm>
            <a:off x="6172835" y="1874520"/>
            <a:ext cx="1999615" cy="2901950"/>
          </a:xfrm>
          <a:prstGeom prst="rect">
            <a:avLst/>
          </a:prstGeom>
        </p:spPr>
        <p:txBody>
          <a:bodyPr wrap="square">
            <a:noAutofit/>
          </a:bodyPr>
          <a:lstStyle/>
          <a:p>
            <a:r>
              <a:rPr lang="en-PH" dirty="0">
                <a:latin typeface="Times New Roman" panose="02020603050405020304" pitchFamily="18" charset="0"/>
                <a:cs typeface="Times New Roman" panose="02020603050405020304" pitchFamily="18" charset="0"/>
              </a:rPr>
              <a:t>This </a:t>
            </a:r>
            <a:r>
              <a:rPr lang="en-PH" dirty="0" smtClean="0">
                <a:latin typeface="Times New Roman" panose="02020603050405020304" pitchFamily="18" charset="0"/>
                <a:cs typeface="Times New Roman" panose="02020603050405020304" pitchFamily="18" charset="0"/>
              </a:rPr>
              <a:t>interface designed </a:t>
            </a:r>
            <a:endParaRPr lang="en-PH" dirty="0" smtClean="0">
              <a:latin typeface="Times New Roman" panose="02020603050405020304" pitchFamily="18" charset="0"/>
              <a:cs typeface="Times New Roman" panose="02020603050405020304" pitchFamily="18" charset="0"/>
            </a:endParaRPr>
          </a:p>
          <a:p>
            <a:r>
              <a:rPr lang="en-PH" dirty="0">
                <a:latin typeface="Times New Roman" panose="02020603050405020304" pitchFamily="18" charset="0"/>
                <a:cs typeface="Times New Roman" panose="02020603050405020304" pitchFamily="18" charset="0"/>
              </a:rPr>
              <a:t>is easy to use and efficient for </a:t>
            </a:r>
            <a:r>
              <a:rPr lang="en-PH" dirty="0" smtClean="0">
                <a:latin typeface="Times New Roman" panose="02020603050405020304" pitchFamily="18" charset="0"/>
                <a:cs typeface="Times New Roman" panose="02020603050405020304" pitchFamily="18" charset="0"/>
              </a:rPr>
              <a:t>entering </a:t>
            </a:r>
            <a:r>
              <a:rPr lang="en-PH" dirty="0">
                <a:latin typeface="Times New Roman" panose="02020603050405020304" pitchFamily="18" charset="0"/>
                <a:cs typeface="Times New Roman" panose="02020603050405020304" pitchFamily="18" charset="0"/>
              </a:rPr>
              <a:t>patient </a:t>
            </a:r>
            <a:r>
              <a:rPr lang="en-PH" dirty="0" smtClean="0">
                <a:latin typeface="Times New Roman" panose="02020603050405020304" pitchFamily="18" charset="0"/>
                <a:cs typeface="Times New Roman" panose="02020603050405020304" pitchFamily="18" charset="0"/>
              </a:rPr>
              <a:t>information</a:t>
            </a:r>
            <a:r>
              <a:rPr lang="en-PH" dirty="0">
                <a:latin typeface="Times New Roman" panose="02020603050405020304" pitchFamily="18" charset="0"/>
                <a:cs typeface="Times New Roman" panose="02020603050405020304" pitchFamily="18" charset="0"/>
              </a:rPr>
              <a:t>. </a:t>
            </a:r>
            <a:r>
              <a:rPr lang="en-PH" dirty="0" smtClean="0">
                <a:latin typeface="Times New Roman" panose="02020603050405020304" pitchFamily="18" charset="0"/>
                <a:cs typeface="Times New Roman" panose="02020603050405020304" pitchFamily="18" charset="0"/>
              </a:rPr>
              <a:t>The </a:t>
            </a:r>
            <a:r>
              <a:rPr lang="en-PH" dirty="0">
                <a:latin typeface="Times New Roman" panose="02020603050405020304" pitchFamily="18" charset="0"/>
                <a:cs typeface="Times New Roman" panose="02020603050405020304" pitchFamily="18" charset="0"/>
              </a:rPr>
              <a:t>interface </a:t>
            </a:r>
            <a:r>
              <a:rPr lang="en-PH" dirty="0" smtClean="0">
                <a:latin typeface="Times New Roman" panose="02020603050405020304" pitchFamily="18" charset="0"/>
                <a:cs typeface="Times New Roman" panose="02020603050405020304" pitchFamily="18" charset="0"/>
              </a:rPr>
              <a:t>features clear fields for essential </a:t>
            </a:r>
            <a:r>
              <a:rPr lang="en-PH" dirty="0">
                <a:latin typeface="Times New Roman" panose="02020603050405020304" pitchFamily="18" charset="0"/>
                <a:cs typeface="Times New Roman" panose="02020603050405020304" pitchFamily="18" charset="0"/>
              </a:rPr>
              <a:t>details like </a:t>
            </a:r>
            <a:r>
              <a:rPr lang="en-PH" dirty="0" smtClean="0">
                <a:latin typeface="Times New Roman" panose="02020603050405020304" pitchFamily="18" charset="0"/>
                <a:cs typeface="Times New Roman" panose="02020603050405020304" pitchFamily="18" charset="0"/>
              </a:rPr>
              <a:t>name</a:t>
            </a:r>
            <a:r>
              <a:rPr lang="en-PH" dirty="0">
                <a:latin typeface="Times New Roman" panose="02020603050405020304" pitchFamily="18" charset="0"/>
                <a:cs typeface="Times New Roman" panose="02020603050405020304" pitchFamily="18" charset="0"/>
              </a:rPr>
              <a:t>, age, address, </a:t>
            </a:r>
            <a:r>
              <a:rPr lang="en-PH" dirty="0" smtClean="0">
                <a:latin typeface="Times New Roman" panose="02020603050405020304" pitchFamily="18" charset="0"/>
                <a:cs typeface="Times New Roman" panose="02020603050405020304" pitchFamily="18" charset="0"/>
              </a:rPr>
              <a:t>phone number</a:t>
            </a:r>
            <a:r>
              <a:rPr lang="en-PH" dirty="0">
                <a:latin typeface="Times New Roman" panose="02020603050405020304" pitchFamily="18" charset="0"/>
                <a:cs typeface="Times New Roman" panose="02020603050405020304" pitchFamily="18" charset="0"/>
              </a:rPr>
              <a:t>, </a:t>
            </a:r>
            <a:r>
              <a:rPr lang="en-PH" dirty="0" smtClean="0">
                <a:latin typeface="Times New Roman" panose="02020603050405020304" pitchFamily="18" charset="0"/>
                <a:cs typeface="Times New Roman" panose="02020603050405020304" pitchFamily="18" charset="0"/>
              </a:rPr>
              <a:t>blood </a:t>
            </a:r>
            <a:r>
              <a:rPr lang="en-PH" dirty="0">
                <a:latin typeface="Times New Roman" panose="02020603050405020304" pitchFamily="18" charset="0"/>
                <a:cs typeface="Times New Roman" panose="02020603050405020304" pitchFamily="18" charset="0"/>
              </a:rPr>
              <a:t>type, height, </a:t>
            </a:r>
            <a:r>
              <a:rPr lang="en-PH" dirty="0" smtClean="0">
                <a:latin typeface="Times New Roman" panose="02020603050405020304" pitchFamily="18" charset="0"/>
                <a:cs typeface="Times New Roman" panose="02020603050405020304" pitchFamily="18" charset="0"/>
              </a:rPr>
              <a:t>and </a:t>
            </a:r>
            <a:r>
              <a:rPr lang="en-PH" dirty="0">
                <a:latin typeface="Times New Roman" panose="02020603050405020304" pitchFamily="18" charset="0"/>
                <a:cs typeface="Times New Roman" panose="02020603050405020304" pitchFamily="18" charset="0"/>
              </a:rPr>
              <a:t>weight. This allows </a:t>
            </a:r>
            <a:r>
              <a:rPr lang="en-PH" dirty="0" smtClean="0">
                <a:latin typeface="Times New Roman" panose="02020603050405020304" pitchFamily="18" charset="0"/>
                <a:cs typeface="Times New Roman" panose="02020603050405020304" pitchFamily="18" charset="0"/>
              </a:rPr>
              <a:t>healthcare </a:t>
            </a:r>
            <a:r>
              <a:rPr lang="en-PH" dirty="0">
                <a:latin typeface="Times New Roman" panose="02020603050405020304" pitchFamily="18" charset="0"/>
                <a:cs typeface="Times New Roman" panose="02020603050405020304" pitchFamily="18" charset="0"/>
              </a:rPr>
              <a:t>professionals </a:t>
            </a:r>
            <a:r>
              <a:rPr lang="en-PH" dirty="0" smtClean="0">
                <a:latin typeface="Times New Roman" panose="02020603050405020304" pitchFamily="18" charset="0"/>
                <a:cs typeface="Times New Roman" panose="02020603050405020304" pitchFamily="18" charset="0"/>
              </a:rPr>
              <a:t>to quickly </a:t>
            </a:r>
            <a:r>
              <a:rPr lang="en-PH" dirty="0">
                <a:latin typeface="Times New Roman" panose="02020603050405020304" pitchFamily="18" charset="0"/>
                <a:cs typeface="Times New Roman" panose="02020603050405020304" pitchFamily="18" charset="0"/>
              </a:rPr>
              <a:t>and </a:t>
            </a:r>
            <a:r>
              <a:rPr lang="en-PH" dirty="0" smtClean="0">
                <a:latin typeface="Times New Roman" panose="02020603050405020304" pitchFamily="18" charset="0"/>
                <a:cs typeface="Times New Roman" panose="02020603050405020304" pitchFamily="18" charset="0"/>
              </a:rPr>
              <a:t>accurately record </a:t>
            </a:r>
            <a:r>
              <a:rPr lang="en-PH" dirty="0">
                <a:latin typeface="Times New Roman" panose="02020603050405020304" pitchFamily="18" charset="0"/>
                <a:cs typeface="Times New Roman" panose="02020603050405020304" pitchFamily="18" charset="0"/>
              </a:rPr>
              <a:t>patient data.</a:t>
            </a:r>
            <a:endParaRPr lang="en-PH" dirty="0">
              <a:latin typeface="Times New Roman" panose="02020603050405020304" pitchFamily="18" charset="0"/>
              <a:cs typeface="Times New Roman" panose="02020603050405020304" pitchFamily="18" charset="0"/>
            </a:endParaRPr>
          </a:p>
        </p:txBody>
      </p:sp>
      <p:sp>
        <p:nvSpPr>
          <p:cNvPr id="12" name="Rectangle 11"/>
          <p:cNvSpPr/>
          <p:nvPr/>
        </p:nvSpPr>
        <p:spPr>
          <a:xfrm>
            <a:off x="10262235" y="1846580"/>
            <a:ext cx="1779905" cy="3969385"/>
          </a:xfrm>
          <a:prstGeom prst="rect">
            <a:avLst/>
          </a:prstGeom>
        </p:spPr>
        <p:txBody>
          <a:bodyPr wrap="square">
            <a:spAutoFit/>
          </a:bodyPr>
          <a:lstStyle/>
          <a:p>
            <a:r>
              <a:rPr lang="en-PH" dirty="0">
                <a:latin typeface="Times New Roman" panose="02020603050405020304" pitchFamily="18" charset="0"/>
              </a:rPr>
              <a:t>Appointment </a:t>
            </a:r>
            <a:r>
              <a:rPr lang="en-PH" dirty="0" smtClean="0">
                <a:latin typeface="Times New Roman" panose="02020603050405020304" pitchFamily="18" charset="0"/>
              </a:rPr>
              <a:t>is </a:t>
            </a:r>
            <a:endParaRPr lang="en-PH" dirty="0"/>
          </a:p>
          <a:p>
            <a:r>
              <a:rPr lang="en-PH" dirty="0">
                <a:latin typeface="Times New Roman" panose="02020603050405020304" pitchFamily="18" charset="0"/>
              </a:rPr>
              <a:t>designed to be user</a:t>
            </a:r>
            <a:endParaRPr lang="en-PH" dirty="0"/>
          </a:p>
          <a:p>
            <a:r>
              <a:rPr lang="en-PH" dirty="0">
                <a:latin typeface="Times New Roman" panose="02020603050405020304" pitchFamily="18" charset="0"/>
              </a:rPr>
              <a:t>friendly </a:t>
            </a:r>
            <a:r>
              <a:rPr lang="en-PH" dirty="0" smtClean="0">
                <a:latin typeface="Times New Roman" panose="02020603050405020304" pitchFamily="18" charset="0"/>
              </a:rPr>
              <a:t>and efficient</a:t>
            </a:r>
            <a:r>
              <a:rPr lang="en-PH" dirty="0">
                <a:latin typeface="Times New Roman" panose="02020603050405020304" pitchFamily="18" charset="0"/>
              </a:rPr>
              <a:t>. It </a:t>
            </a:r>
            <a:r>
              <a:rPr lang="en-PH" dirty="0" smtClean="0">
                <a:latin typeface="Times New Roman" panose="02020603050405020304" pitchFamily="18" charset="0"/>
              </a:rPr>
              <a:t>allows </a:t>
            </a:r>
            <a:endParaRPr lang="en-PH" dirty="0"/>
          </a:p>
          <a:p>
            <a:r>
              <a:rPr lang="en-PH" dirty="0">
                <a:latin typeface="Times New Roman" panose="02020603050405020304" pitchFamily="18" charset="0"/>
              </a:rPr>
              <a:t>patients </a:t>
            </a:r>
            <a:r>
              <a:rPr lang="en-PH" dirty="0" smtClean="0">
                <a:latin typeface="Times New Roman" panose="02020603050405020304" pitchFamily="18" charset="0"/>
              </a:rPr>
              <a:t>to schedule </a:t>
            </a:r>
            <a:endParaRPr lang="en-PH" dirty="0"/>
          </a:p>
          <a:p>
            <a:r>
              <a:rPr lang="en-PH" dirty="0">
                <a:latin typeface="Times New Roman" panose="02020603050405020304" pitchFamily="18" charset="0"/>
              </a:rPr>
              <a:t>appointments </a:t>
            </a:r>
            <a:r>
              <a:rPr lang="en-PH" dirty="0" smtClean="0">
                <a:latin typeface="Times New Roman" panose="02020603050405020304" pitchFamily="18" charset="0"/>
              </a:rPr>
              <a:t>with </a:t>
            </a:r>
            <a:endParaRPr lang="en-PH" dirty="0"/>
          </a:p>
          <a:p>
            <a:r>
              <a:rPr lang="en-PH" dirty="0">
                <a:latin typeface="Times New Roman" panose="02020603050405020304" pitchFamily="18" charset="0"/>
              </a:rPr>
              <a:t>their </a:t>
            </a:r>
            <a:r>
              <a:rPr lang="en-PH" dirty="0" smtClean="0">
                <a:latin typeface="Times New Roman" panose="02020603050405020304" pitchFamily="18" charset="0"/>
              </a:rPr>
              <a:t>preferred </a:t>
            </a:r>
            <a:endParaRPr lang="en-PH" dirty="0"/>
          </a:p>
          <a:p>
            <a:r>
              <a:rPr lang="en-PH" dirty="0">
                <a:latin typeface="Times New Roman" panose="02020603050405020304" pitchFamily="18" charset="0"/>
              </a:rPr>
              <a:t>doctors at their chosen hospitals, all within the </a:t>
            </a:r>
            <a:r>
              <a:rPr lang="en-PH" dirty="0" err="1" smtClean="0">
                <a:latin typeface="Times New Roman" panose="02020603050405020304" pitchFamily="18" charset="0"/>
              </a:rPr>
              <a:t>PatientConnect</a:t>
            </a:r>
            <a:r>
              <a:rPr lang="en-PH" dirty="0" smtClean="0">
                <a:latin typeface="Times New Roman" panose="02020603050405020304" pitchFamily="18" charset="0"/>
              </a:rPr>
              <a:t> </a:t>
            </a:r>
            <a:endParaRPr lang="en-PH" dirty="0"/>
          </a:p>
          <a:p>
            <a:r>
              <a:rPr lang="en-PH" dirty="0">
                <a:latin typeface="Times New Roman" panose="02020603050405020304" pitchFamily="18" charset="0"/>
              </a:rPr>
              <a:t>Platform. This interface </a:t>
            </a:r>
            <a:r>
              <a:rPr lang="en-PH" dirty="0" smtClean="0">
                <a:latin typeface="Times New Roman" panose="02020603050405020304" pitchFamily="18" charset="0"/>
              </a:rPr>
              <a:t>is </a:t>
            </a:r>
            <a:r>
              <a:rPr lang="en-PH" dirty="0">
                <a:latin typeface="Times New Roman" panose="02020603050405020304" pitchFamily="18" charset="0"/>
              </a:rPr>
              <a:t>simple with clear </a:t>
            </a:r>
            <a:r>
              <a:rPr lang="en-PH" dirty="0" smtClean="0">
                <a:latin typeface="Times New Roman" panose="02020603050405020304" pitchFamily="18" charset="0"/>
              </a:rPr>
              <a:t>drop-down </a:t>
            </a:r>
            <a:r>
              <a:rPr lang="en-PH" dirty="0">
                <a:latin typeface="Times New Roman" panose="02020603050405020304" pitchFamily="18" charset="0"/>
              </a:rPr>
              <a:t>menus for </a:t>
            </a:r>
            <a:endParaRPr lang="en-PH" dirty="0"/>
          </a:p>
          <a:p>
            <a:r>
              <a:rPr lang="en-PH" dirty="0">
                <a:latin typeface="Times New Roman" panose="02020603050405020304" pitchFamily="18" charset="0"/>
              </a:rPr>
              <a:t>selecting </a:t>
            </a:r>
            <a:r>
              <a:rPr lang="en-PH" dirty="0" smtClean="0">
                <a:latin typeface="Times New Roman" panose="02020603050405020304" pitchFamily="18" charset="0"/>
              </a:rPr>
              <a:t>the hospital</a:t>
            </a:r>
            <a:r>
              <a:rPr lang="en-PH" dirty="0">
                <a:latin typeface="Times New Roman" panose="02020603050405020304" pitchFamily="18" charset="0"/>
              </a:rPr>
              <a:t>, </a:t>
            </a:r>
            <a:r>
              <a:rPr lang="en-PH" dirty="0" smtClean="0">
                <a:latin typeface="Times New Roman" panose="02020603050405020304" pitchFamily="18" charset="0"/>
              </a:rPr>
              <a:t>doctors</a:t>
            </a:r>
            <a:r>
              <a:rPr lang="en-PH" dirty="0">
                <a:latin typeface="Times New Roman" panose="02020603050405020304" pitchFamily="18" charset="0"/>
              </a:rPr>
              <a:t>, date, time, and purpose.</a:t>
            </a:r>
            <a:endParaRPr lang="en-PH" dirty="0"/>
          </a:p>
        </p:txBody>
      </p:sp>
      <p:pic>
        <p:nvPicPr>
          <p:cNvPr id="1073742874" name="Picture 1073742873" descr="Screenshot 2024-12-13 121319"/>
          <p:cNvPicPr>
            <a:picLocks noChangeAspect="1"/>
          </p:cNvPicPr>
          <p:nvPr/>
        </p:nvPicPr>
        <p:blipFill>
          <a:blip r:embed="rId3"/>
          <a:stretch>
            <a:fillRect/>
          </a:stretch>
        </p:blipFill>
        <p:spPr>
          <a:xfrm>
            <a:off x="78105" y="1654810"/>
            <a:ext cx="2066925" cy="3727450"/>
          </a:xfrm>
          <a:prstGeom prst="rect">
            <a:avLst/>
          </a:prstGeom>
          <a:noFill/>
          <a:ln w="9525">
            <a:noFill/>
          </a:ln>
        </p:spPr>
      </p:pic>
      <p:pic>
        <p:nvPicPr>
          <p:cNvPr id="1073742875" name="Picture 1073742874" descr="updated"/>
          <p:cNvPicPr>
            <a:picLocks noChangeAspect="1"/>
          </p:cNvPicPr>
          <p:nvPr/>
        </p:nvPicPr>
        <p:blipFill>
          <a:blip r:embed="rId4"/>
          <a:stretch>
            <a:fillRect/>
          </a:stretch>
        </p:blipFill>
        <p:spPr>
          <a:xfrm>
            <a:off x="8136573" y="1874520"/>
            <a:ext cx="2125345" cy="323723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7"/>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42" name="Google Shape;142;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indent="0">
              <a:lnSpc>
                <a:spcPct val="85000"/>
              </a:lnSpc>
              <a:buNone/>
            </a:pPr>
            <a:r>
              <a:rPr lang="en-PH" sz="3200" cap="none">
                <a:solidFill>
                  <a:schemeClr val="lt1"/>
                </a:solidFill>
                <a:latin typeface="Impact" panose="020B0806030902050204"/>
                <a:ea typeface="Impact" panose="020B0806030902050204"/>
                <a:cs typeface="Impact" panose="020B0806030902050204"/>
                <a:sym typeface="Impact" panose="020B0806030902050204"/>
              </a:rPr>
              <a:t>SYSTEM DESIGN</a:t>
            </a:r>
            <a:endParaRPr lang="en-PH" sz="3200"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3" name="Rectangle 2"/>
          <p:cNvSpPr/>
          <p:nvPr/>
        </p:nvSpPr>
        <p:spPr>
          <a:xfrm>
            <a:off x="6360795" y="2065020"/>
            <a:ext cx="2056765" cy="2132330"/>
          </a:xfrm>
          <a:prstGeom prst="rect">
            <a:avLst/>
          </a:prstGeom>
        </p:spPr>
        <p:txBody>
          <a:bodyPr wrap="square">
            <a:noAutofit/>
          </a:bodyPr>
          <a:lstStyle/>
          <a:p>
            <a:r>
              <a:rPr lang="en-PH" sz="1600">
                <a:latin typeface="Times New Roman" panose="02020603050405020304" pitchFamily="18" charset="0"/>
                <a:cs typeface="Times New Roman" panose="02020603050405020304" pitchFamily="18" charset="0"/>
              </a:rPr>
              <a:t>This interface is designed for patients to access their information and they can edit and update</a:t>
            </a:r>
            <a:r>
              <a:rPr lang="en-PH" sz="1600" dirty="0">
                <a:latin typeface="Times New Roman" panose="02020603050405020304" pitchFamily="18" charset="0"/>
                <a:cs typeface="Times New Roman" panose="02020603050405020304" pitchFamily="18" charset="0"/>
              </a:rPr>
              <a:t>.</a:t>
            </a:r>
            <a:endParaRPr lang="en-PH" sz="1600" dirty="0">
              <a:latin typeface="Times New Roman" panose="02020603050405020304" pitchFamily="18" charset="0"/>
              <a:cs typeface="Times New Roman" panose="02020603050405020304" pitchFamily="18" charset="0"/>
            </a:endParaRPr>
          </a:p>
        </p:txBody>
      </p:sp>
      <p:pic>
        <p:nvPicPr>
          <p:cNvPr id="1073742876" name="Picture 1073742875" descr="Screenshot 2024-12-13 122211"/>
          <p:cNvPicPr>
            <a:picLocks noChangeAspect="1"/>
          </p:cNvPicPr>
          <p:nvPr/>
        </p:nvPicPr>
        <p:blipFill>
          <a:blip r:embed="rId2"/>
          <a:stretch>
            <a:fillRect/>
          </a:stretch>
        </p:blipFill>
        <p:spPr>
          <a:xfrm>
            <a:off x="949960" y="1584325"/>
            <a:ext cx="5027295" cy="3852545"/>
          </a:xfrm>
          <a:prstGeom prst="rect">
            <a:avLst/>
          </a:prstGeom>
          <a:noFill/>
          <a:ln w="9525">
            <a:noFill/>
          </a:ln>
        </p:spPr>
      </p:pic>
    </p:spTree>
  </p:cSld>
  <p:clrMapOvr>
    <a:masterClrMapping/>
  </p:clrMapOvr>
</p:sld>
</file>

<file path=ppt/tags/tag1.xml><?xml version="1.0" encoding="utf-8"?>
<p:tagLst xmlns:p="http://schemas.openxmlformats.org/presentationml/2006/main">
  <p:tag name="TABLE_ENDDRAG_ORIGIN_RECT" val="629*366"/>
  <p:tag name="TABLE_ENDDRAG_RECT" val="151*96*629*366"/>
</p:tagLst>
</file>

<file path=ppt/theme/theme1.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5373</Words>
  <Application>WPS Presentation</Application>
  <PresentationFormat>Widescreen</PresentationFormat>
  <Paragraphs>288</Paragraphs>
  <Slides>14</Slides>
  <Notes>16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Arial</vt:lpstr>
      <vt:lpstr>Calibri</vt:lpstr>
      <vt:lpstr>Tahoma</vt:lpstr>
      <vt:lpstr>Tahoma</vt:lpstr>
      <vt:lpstr>Impact</vt:lpstr>
      <vt:lpstr>Times New Roman</vt:lpstr>
      <vt:lpstr>Calibri</vt:lpstr>
      <vt:lpstr>Microsoft YaHei</vt:lpstr>
      <vt:lpstr>Arial Unicode MS</vt:lpstr>
      <vt:lpstr>Times New Roman</vt:lpstr>
      <vt:lpstr>6_Office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ustp--2</dc:creator>
  <cp:lastModifiedBy>Lamo Julfelyn</cp:lastModifiedBy>
  <cp:revision>12</cp:revision>
  <dcterms:created xsi:type="dcterms:W3CDTF">2018-03-14T03:59:00Z</dcterms:created>
  <dcterms:modified xsi:type="dcterms:W3CDTF">2024-12-14T14:24:15Z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5FDF39C0C5644C0487EF83AC7F562A24_13</vt:lpwstr>
  </property>
  <property fmtid="{D5CDD505-2E9C-101B-9397-08002B2CF9AE}" pid="3" name="KSOProductBuildVer">
    <vt:lpwstr>2057-12.2.0.18639</vt:lpwstr>
  </property>
</Properties>
</file>