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315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 Black" pitchFamily="2" charset="0"/>
      <p:bold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FD601-A953-4456-A525-445C77BAB80B}">
  <a:tblStyle styleId="{3E0FD601-A953-4456-A525-445C77BAB8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951" autoAdjust="0"/>
  </p:normalViewPr>
  <p:slideViewPr>
    <p:cSldViewPr snapToGrid="0">
      <p:cViewPr varScale="1">
        <p:scale>
          <a:sx n="44" d="100"/>
          <a:sy n="44" d="100"/>
        </p:scale>
        <p:origin x="2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Name : Classroom Management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/>
              <a:t>Goal : </a:t>
            </a:r>
            <a:r>
              <a:rPr lang="en-US" dirty="0"/>
              <a:t>To develop a program which will provide a central place where specific group students &amp; teacher can interact with each other by creating classroom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Both students &amp; teacher needs to first register themselves after which they will require a password to login every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Both get different features. Teacher can create multiple classroom which as a class code. Students can join these classroom using class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Teacher can share notices &amp; link for students joined in particular classroom and also view their profiles. I am using file handling to store the data so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 </a:t>
            </a:r>
            <a:r>
              <a:rPr lang="en-IN"/>
              <a:t>when program ends </a:t>
            </a:r>
            <a:r>
              <a:rPr lang="en-IN" dirty="0"/>
              <a:t>the data will be automatically recovered.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27080cc7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27080cc7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2c33ebb1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2c33ebb1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27080cc7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27080cc7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2c33ebb14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2c33ebb14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27080cc7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27080cc7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2c33ebb14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2c33ebb14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93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27080cc7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27080cc7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2c33ebb14_0_1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2c33ebb14_0_1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ff089b1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ff089b1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2c33ebb14_0_16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2c33ebb14_0_16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c33ebb1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c33ebb1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ff089b1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ff089b1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27080cc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27080cc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c33ebb1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2c33ebb1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2c33ebb14_0_1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2c33ebb14_0_1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 rot="-132933">
            <a:off x="303191" y="1753916"/>
            <a:ext cx="8520670" cy="8649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132933">
            <a:off x="327990" y="2674061"/>
            <a:ext cx="8520670" cy="3005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124325" y="2343875"/>
            <a:ext cx="3910500" cy="20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713225" y="432825"/>
            <a:ext cx="7717500" cy="6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 rot="-564">
            <a:off x="1206312" y="396535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 rot="-1128">
            <a:off x="1206312" y="3510036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3"/>
          </p:nvPr>
        </p:nvSpPr>
        <p:spPr>
          <a:xfrm rot="-564">
            <a:off x="3651419" y="396535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 rot="-1128">
            <a:off x="3651419" y="3510036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5"/>
          </p:nvPr>
        </p:nvSpPr>
        <p:spPr>
          <a:xfrm rot="-564">
            <a:off x="6096762" y="396535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6"/>
          </p:nvPr>
        </p:nvSpPr>
        <p:spPr>
          <a:xfrm rot="-1128">
            <a:off x="6096762" y="3510036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7"/>
          </p:nvPr>
        </p:nvSpPr>
        <p:spPr>
          <a:xfrm rot="-564">
            <a:off x="1206312" y="2327688"/>
            <a:ext cx="18288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8"/>
          </p:nvPr>
        </p:nvSpPr>
        <p:spPr>
          <a:xfrm rot="-1128">
            <a:off x="1206312" y="1872373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9"/>
          </p:nvPr>
        </p:nvSpPr>
        <p:spPr>
          <a:xfrm rot="-564">
            <a:off x="3651419" y="2327688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3"/>
          </p:nvPr>
        </p:nvSpPr>
        <p:spPr>
          <a:xfrm rot="-1128">
            <a:off x="3651419" y="1872373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4"/>
          </p:nvPr>
        </p:nvSpPr>
        <p:spPr>
          <a:xfrm rot="-564">
            <a:off x="6096762" y="2327688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5"/>
          </p:nvPr>
        </p:nvSpPr>
        <p:spPr>
          <a:xfrm rot="-1128">
            <a:off x="6096762" y="1874820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/>
          <p:nvPr/>
        </p:nvSpPr>
        <p:spPr>
          <a:xfrm rot="236">
            <a:off x="4067575" y="3243275"/>
            <a:ext cx="4363200" cy="1362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 rot="-319520">
            <a:off x="2524706" y="1869797"/>
            <a:ext cx="4350779" cy="5727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/>
          <p:nvPr/>
        </p:nvSpPr>
        <p:spPr>
          <a:xfrm rot="576">
            <a:off x="4562136" y="3793540"/>
            <a:ext cx="35838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1"/>
          </p:nvPr>
        </p:nvSpPr>
        <p:spPr>
          <a:xfrm rot="1336">
            <a:off x="992620" y="825454"/>
            <a:ext cx="3858900" cy="3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2"/>
          </p:nvPr>
        </p:nvSpPr>
        <p:spPr>
          <a:xfrm rot="686">
            <a:off x="992620" y="1193628"/>
            <a:ext cx="3006900" cy="7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ubTitle" idx="3"/>
          </p:nvPr>
        </p:nvSpPr>
        <p:spPr>
          <a:xfrm rot="-1336">
            <a:off x="4287036" y="3457182"/>
            <a:ext cx="3858900" cy="2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bg>
      <p:bgPr>
        <a:solidFill>
          <a:schemeClr val="accen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bg>
      <p:bgPr>
        <a:solidFill>
          <a:schemeClr val="accent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rot="-1016">
            <a:off x="3743325" y="3574581"/>
            <a:ext cx="40608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713225" y="1261872"/>
            <a:ext cx="7717500" cy="3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 rot="-255690">
            <a:off x="2580806" y="1997264"/>
            <a:ext cx="4045284" cy="1098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 rot="-765">
            <a:off x="3297179" y="3499305"/>
            <a:ext cx="40452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5268375" y="4091425"/>
            <a:ext cx="20268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76245" y="3578352"/>
            <a:ext cx="15546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 rot="-1287">
            <a:off x="752245" y="2957866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808875" y="14407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2866275" y="3578352"/>
            <a:ext cx="15546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rot="-1287">
            <a:off x="2818200" y="2957892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2866275" y="14407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4752950" y="3578352"/>
            <a:ext cx="15546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 rot="-1287">
            <a:off x="4723250" y="2957832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4752950" y="14407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6810350" y="3578352"/>
            <a:ext cx="15546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rot="-1287">
            <a:off x="6780600" y="2957806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6810350" y="14407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 rot="1665">
            <a:off x="4203128" y="3844889"/>
            <a:ext cx="30972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 rot="112642">
            <a:off x="2172806" y="1218951"/>
            <a:ext cx="4340630" cy="22458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13225" y="432825"/>
            <a:ext cx="7717500" cy="1198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 rot="-490">
            <a:off x="1017340" y="3328566"/>
            <a:ext cx="2103000" cy="8424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2"/>
          </p:nvPr>
        </p:nvSpPr>
        <p:spPr>
          <a:xfrm rot="-981">
            <a:off x="969270" y="2881311"/>
            <a:ext cx="2103000" cy="331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3"/>
          </p:nvPr>
        </p:nvSpPr>
        <p:spPr>
          <a:xfrm rot="-220362">
            <a:off x="3547135" y="2778111"/>
            <a:ext cx="2102819" cy="842333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4"/>
          </p:nvPr>
        </p:nvSpPr>
        <p:spPr>
          <a:xfrm rot="-220852">
            <a:off x="3454245" y="2335363"/>
            <a:ext cx="2102838" cy="331285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 rot="-490">
            <a:off x="6018485" y="3328566"/>
            <a:ext cx="2103000" cy="8424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6"/>
          </p:nvPr>
        </p:nvSpPr>
        <p:spPr>
          <a:xfrm rot="-981">
            <a:off x="5970415" y="2881311"/>
            <a:ext cx="2103000" cy="331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Black"/>
              <a:buNone/>
              <a:defRPr sz="2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9" r:id="rId7"/>
    <p:sldLayoutId id="2147483660" r:id="rId8"/>
    <p:sldLayoutId id="2147483661" r:id="rId9"/>
    <p:sldLayoutId id="2147483665" r:id="rId10"/>
    <p:sldLayoutId id="2147483667" r:id="rId11"/>
    <p:sldLayoutId id="2147483672" r:id="rId12"/>
    <p:sldLayoutId id="2147483674" r:id="rId13"/>
    <p:sldLayoutId id="2147483683" r:id="rId14"/>
    <p:sldLayoutId id="2147483686" r:id="rId15"/>
    <p:sldLayoutId id="214748368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qFS11gCur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4"/>
          <p:cNvGrpSpPr/>
          <p:nvPr/>
        </p:nvGrpSpPr>
        <p:grpSpPr>
          <a:xfrm>
            <a:off x="831732" y="560738"/>
            <a:ext cx="7453800" cy="3726731"/>
            <a:chOff x="831732" y="560738"/>
            <a:chExt cx="7453800" cy="3726731"/>
          </a:xfrm>
        </p:grpSpPr>
        <p:sp>
          <p:nvSpPr>
            <p:cNvPr id="195" name="Google Shape;195;p44"/>
            <p:cNvSpPr/>
            <p:nvPr/>
          </p:nvSpPr>
          <p:spPr>
            <a:xfrm rot="-133015">
              <a:off x="890337" y="975482"/>
              <a:ext cx="7336591" cy="3171275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4"/>
            <p:cNvSpPr/>
            <p:nvPr/>
          </p:nvSpPr>
          <p:spPr>
            <a:xfrm rot="-132907">
              <a:off x="6789375" y="575142"/>
              <a:ext cx="767149" cy="1129975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4"/>
            <p:cNvSpPr/>
            <p:nvPr/>
          </p:nvSpPr>
          <p:spPr>
            <a:xfrm rot="-121639">
              <a:off x="3924264" y="760834"/>
              <a:ext cx="1187243" cy="4484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44"/>
          <p:cNvSpPr txBox="1">
            <a:spLocks noGrp="1"/>
          </p:cNvSpPr>
          <p:nvPr>
            <p:ph type="ctrTitle"/>
          </p:nvPr>
        </p:nvSpPr>
        <p:spPr>
          <a:xfrm rot="-132933">
            <a:off x="311666" y="2219641"/>
            <a:ext cx="8520670" cy="8649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ManageMENT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subTitle" idx="1"/>
          </p:nvPr>
        </p:nvSpPr>
        <p:spPr>
          <a:xfrm rot="-132933">
            <a:off x="311665" y="3261470"/>
            <a:ext cx="8520670" cy="989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SDP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: Prof. Saraswati Patil</a:t>
            </a:r>
            <a:endParaRPr/>
          </a:p>
        </p:txBody>
      </p:sp>
      <p:grpSp>
        <p:nvGrpSpPr>
          <p:cNvPr id="200" name="Google Shape;200;p44"/>
          <p:cNvGrpSpPr/>
          <p:nvPr/>
        </p:nvGrpSpPr>
        <p:grpSpPr>
          <a:xfrm rot="-122406">
            <a:off x="4178471" y="965077"/>
            <a:ext cx="678648" cy="38026"/>
            <a:chOff x="-1780650" y="1138950"/>
            <a:chExt cx="678625" cy="38025"/>
          </a:xfrm>
        </p:grpSpPr>
        <p:sp>
          <p:nvSpPr>
            <p:cNvPr id="201" name="Google Shape;201;p44"/>
            <p:cNvSpPr/>
            <p:nvPr/>
          </p:nvSpPr>
          <p:spPr>
            <a:xfrm>
              <a:off x="-1780650" y="11389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-1620300" y="11389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-1459975" y="11389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-1299625" y="11389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55" y="1520"/>
                    <a:pt x="1520" y="1186"/>
                    <a:pt x="1520" y="760"/>
                  </a:cubicBezTo>
                  <a:cubicBezTo>
                    <a:pt x="1520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-1140050" y="11389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44"/>
          <p:cNvGrpSpPr/>
          <p:nvPr/>
        </p:nvGrpSpPr>
        <p:grpSpPr>
          <a:xfrm rot="1528300">
            <a:off x="3990" y="-46054"/>
            <a:ext cx="2395313" cy="2251685"/>
            <a:chOff x="0" y="-4"/>
            <a:chExt cx="2696700" cy="2535000"/>
          </a:xfrm>
        </p:grpSpPr>
        <p:grpSp>
          <p:nvGrpSpPr>
            <p:cNvPr id="207" name="Google Shape;207;p44"/>
            <p:cNvGrpSpPr/>
            <p:nvPr/>
          </p:nvGrpSpPr>
          <p:grpSpPr>
            <a:xfrm>
              <a:off x="547647" y="286385"/>
              <a:ext cx="674186" cy="688645"/>
              <a:chOff x="547647" y="286385"/>
              <a:chExt cx="674186" cy="688645"/>
            </a:xfrm>
          </p:grpSpPr>
          <p:grpSp>
            <p:nvGrpSpPr>
              <p:cNvPr id="208" name="Google Shape;208;p44"/>
              <p:cNvGrpSpPr/>
              <p:nvPr/>
            </p:nvGrpSpPr>
            <p:grpSpPr>
              <a:xfrm rot="559714">
                <a:off x="592565" y="329766"/>
                <a:ext cx="584351" cy="601884"/>
                <a:chOff x="-3702010" y="1271009"/>
                <a:chExt cx="584337" cy="601869"/>
              </a:xfrm>
            </p:grpSpPr>
            <p:cxnSp>
              <p:nvCxnSpPr>
                <p:cNvPr id="209" name="Google Shape;209;p44"/>
                <p:cNvCxnSpPr/>
                <p:nvPr/>
              </p:nvCxnSpPr>
              <p:spPr>
                <a:xfrm rot="-2700000">
                  <a:off x="-3468577" y="1306260"/>
                  <a:ext cx="255407" cy="37589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44"/>
                <p:cNvCxnSpPr/>
                <p:nvPr/>
              </p:nvCxnSpPr>
              <p:spPr>
                <a:xfrm rot="8100000" flipH="1">
                  <a:off x="-3584388" y="1448512"/>
                  <a:ext cx="198556" cy="41493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1" name="Google Shape;211;p44"/>
              <p:cNvSpPr/>
              <p:nvPr/>
            </p:nvSpPr>
            <p:spPr>
              <a:xfrm rot="-2141977">
                <a:off x="646508" y="384378"/>
                <a:ext cx="246771" cy="2467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44"/>
            <p:cNvSpPr/>
            <p:nvPr/>
          </p:nvSpPr>
          <p:spPr>
            <a:xfrm rot="-2322833">
              <a:off x="156853" y="598120"/>
              <a:ext cx="2382994" cy="1338753"/>
            </a:xfrm>
            <a:prstGeom prst="roundRect">
              <a:avLst>
                <a:gd name="adj" fmla="val 9539"/>
              </a:avLst>
            </a:prstGeom>
            <a:solidFill>
              <a:schemeClr val="accent3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Mandar Patil</a:t>
              </a:r>
              <a:endParaRPr sz="16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SY CS-C 31</a:t>
              </a:r>
              <a:endParaRPr sz="16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12010845</a:t>
              </a:r>
              <a:endParaRPr sz="16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4"/>
          <p:cNvGrpSpPr/>
          <p:nvPr/>
        </p:nvGrpSpPr>
        <p:grpSpPr>
          <a:xfrm>
            <a:off x="1549650" y="1083537"/>
            <a:ext cx="6044700" cy="2976426"/>
            <a:chOff x="1549650" y="1083537"/>
            <a:chExt cx="6044700" cy="2976426"/>
          </a:xfrm>
        </p:grpSpPr>
        <p:sp>
          <p:nvSpPr>
            <p:cNvPr id="387" name="Google Shape;387;p54"/>
            <p:cNvSpPr/>
            <p:nvPr/>
          </p:nvSpPr>
          <p:spPr>
            <a:xfrm rot="-242355">
              <a:off x="1626935" y="1454628"/>
              <a:ext cx="5890131" cy="240087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54"/>
            <p:cNvGrpSpPr/>
            <p:nvPr/>
          </p:nvGrpSpPr>
          <p:grpSpPr>
            <a:xfrm rot="-266691">
              <a:off x="3955644" y="1116256"/>
              <a:ext cx="870800" cy="681078"/>
              <a:chOff x="4343742" y="1288126"/>
              <a:chExt cx="870793" cy="681073"/>
            </a:xfrm>
          </p:grpSpPr>
          <p:sp>
            <p:nvSpPr>
              <p:cNvPr id="389" name="Google Shape;389;p54"/>
              <p:cNvSpPr/>
              <p:nvPr/>
            </p:nvSpPr>
            <p:spPr>
              <a:xfrm>
                <a:off x="4367449" y="1469900"/>
                <a:ext cx="823379" cy="466387"/>
              </a:xfrm>
              <a:custGeom>
                <a:avLst/>
                <a:gdLst/>
                <a:ahLst/>
                <a:cxnLst/>
                <a:rect l="l" t="t" r="r" b="b"/>
                <a:pathLst>
                  <a:path w="12434" h="7043" extrusionOk="0">
                    <a:moveTo>
                      <a:pt x="1" y="1"/>
                    </a:moveTo>
                    <a:lnTo>
                      <a:pt x="1" y="7043"/>
                    </a:lnTo>
                    <a:lnTo>
                      <a:pt x="12434" y="7043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4"/>
              <p:cNvSpPr/>
              <p:nvPr/>
            </p:nvSpPr>
            <p:spPr>
              <a:xfrm>
                <a:off x="4343742" y="1903309"/>
                <a:ext cx="870793" cy="65889"/>
              </a:xfrm>
              <a:custGeom>
                <a:avLst/>
                <a:gdLst/>
                <a:ahLst/>
                <a:cxnLst/>
                <a:rect l="l" t="t" r="r" b="b"/>
                <a:pathLst>
                  <a:path w="13150" h="995" extrusionOk="0">
                    <a:moveTo>
                      <a:pt x="478" y="0"/>
                    </a:moveTo>
                    <a:cubicBezTo>
                      <a:pt x="219" y="0"/>
                      <a:pt x="1" y="219"/>
                      <a:pt x="1" y="498"/>
                    </a:cubicBezTo>
                    <a:cubicBezTo>
                      <a:pt x="1" y="756"/>
                      <a:pt x="219" y="995"/>
                      <a:pt x="478" y="995"/>
                    </a:cubicBezTo>
                    <a:lnTo>
                      <a:pt x="12652" y="995"/>
                    </a:lnTo>
                    <a:cubicBezTo>
                      <a:pt x="12931" y="995"/>
                      <a:pt x="13150" y="756"/>
                      <a:pt x="13150" y="498"/>
                    </a:cubicBezTo>
                    <a:cubicBezTo>
                      <a:pt x="13150" y="219"/>
                      <a:pt x="12931" y="0"/>
                      <a:pt x="12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4"/>
              <p:cNvSpPr/>
              <p:nvPr/>
            </p:nvSpPr>
            <p:spPr>
              <a:xfrm>
                <a:off x="4501810" y="1288126"/>
                <a:ext cx="554659" cy="660015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9967" extrusionOk="0">
                    <a:moveTo>
                      <a:pt x="4178" y="0"/>
                    </a:moveTo>
                    <a:cubicBezTo>
                      <a:pt x="3303" y="0"/>
                      <a:pt x="2348" y="498"/>
                      <a:pt x="2348" y="1592"/>
                    </a:cubicBezTo>
                    <a:cubicBezTo>
                      <a:pt x="2348" y="2348"/>
                      <a:pt x="2885" y="2905"/>
                      <a:pt x="3184" y="3124"/>
                    </a:cubicBezTo>
                    <a:cubicBezTo>
                      <a:pt x="3243" y="6366"/>
                      <a:pt x="2447" y="8554"/>
                      <a:pt x="796" y="9609"/>
                    </a:cubicBezTo>
                    <a:lnTo>
                      <a:pt x="160" y="9609"/>
                    </a:lnTo>
                    <a:cubicBezTo>
                      <a:pt x="80" y="9609"/>
                      <a:pt x="1" y="9688"/>
                      <a:pt x="1" y="9788"/>
                    </a:cubicBezTo>
                    <a:cubicBezTo>
                      <a:pt x="1" y="9887"/>
                      <a:pt x="80" y="9947"/>
                      <a:pt x="160" y="9947"/>
                    </a:cubicBezTo>
                    <a:lnTo>
                      <a:pt x="160" y="9967"/>
                    </a:lnTo>
                    <a:cubicBezTo>
                      <a:pt x="160" y="9967"/>
                      <a:pt x="518" y="9947"/>
                      <a:pt x="836" y="9947"/>
                    </a:cubicBezTo>
                    <a:cubicBezTo>
                      <a:pt x="876" y="9947"/>
                      <a:pt x="896" y="9947"/>
                      <a:pt x="936" y="9927"/>
                    </a:cubicBezTo>
                    <a:cubicBezTo>
                      <a:pt x="2746" y="8813"/>
                      <a:pt x="3621" y="6485"/>
                      <a:pt x="3522" y="3024"/>
                    </a:cubicBezTo>
                    <a:cubicBezTo>
                      <a:pt x="3522" y="2964"/>
                      <a:pt x="3502" y="2925"/>
                      <a:pt x="3442" y="2885"/>
                    </a:cubicBezTo>
                    <a:cubicBezTo>
                      <a:pt x="3203" y="2726"/>
                      <a:pt x="2706" y="2209"/>
                      <a:pt x="2706" y="1592"/>
                    </a:cubicBezTo>
                    <a:cubicBezTo>
                      <a:pt x="2706" y="617"/>
                      <a:pt x="3641" y="359"/>
                      <a:pt x="4178" y="359"/>
                    </a:cubicBezTo>
                    <a:cubicBezTo>
                      <a:pt x="4735" y="359"/>
                      <a:pt x="5670" y="617"/>
                      <a:pt x="5670" y="1592"/>
                    </a:cubicBezTo>
                    <a:cubicBezTo>
                      <a:pt x="5670" y="2209"/>
                      <a:pt x="5173" y="2726"/>
                      <a:pt x="4934" y="2885"/>
                    </a:cubicBezTo>
                    <a:cubicBezTo>
                      <a:pt x="4874" y="2925"/>
                      <a:pt x="4855" y="2964"/>
                      <a:pt x="4835" y="3024"/>
                    </a:cubicBezTo>
                    <a:cubicBezTo>
                      <a:pt x="4755" y="6485"/>
                      <a:pt x="5630" y="8813"/>
                      <a:pt x="7441" y="9927"/>
                    </a:cubicBezTo>
                    <a:cubicBezTo>
                      <a:pt x="7460" y="9947"/>
                      <a:pt x="7500" y="9947"/>
                      <a:pt x="7540" y="9947"/>
                    </a:cubicBezTo>
                    <a:lnTo>
                      <a:pt x="8196" y="9947"/>
                    </a:lnTo>
                    <a:cubicBezTo>
                      <a:pt x="8296" y="9947"/>
                      <a:pt x="8376" y="9887"/>
                      <a:pt x="8376" y="9788"/>
                    </a:cubicBezTo>
                    <a:cubicBezTo>
                      <a:pt x="8376" y="9688"/>
                      <a:pt x="8296" y="9609"/>
                      <a:pt x="8196" y="9609"/>
                    </a:cubicBezTo>
                    <a:lnTo>
                      <a:pt x="7580" y="9609"/>
                    </a:lnTo>
                    <a:cubicBezTo>
                      <a:pt x="5929" y="8554"/>
                      <a:pt x="5113" y="6366"/>
                      <a:pt x="5193" y="3124"/>
                    </a:cubicBezTo>
                    <a:cubicBezTo>
                      <a:pt x="5471" y="2905"/>
                      <a:pt x="6028" y="2348"/>
                      <a:pt x="6028" y="1592"/>
                    </a:cubicBezTo>
                    <a:cubicBezTo>
                      <a:pt x="6028" y="498"/>
                      <a:pt x="5073" y="0"/>
                      <a:pt x="4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54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93" name="Google Shape;393;p54"/>
          <p:cNvSpPr/>
          <p:nvPr/>
        </p:nvSpPr>
        <p:spPr>
          <a:xfrm rot="519771">
            <a:off x="6474394" y="723197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4"/>
          <p:cNvSpPr txBox="1">
            <a:spLocks noGrp="1"/>
          </p:cNvSpPr>
          <p:nvPr>
            <p:ph type="title" idx="2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55"/>
          <p:cNvGrpSpPr/>
          <p:nvPr/>
        </p:nvGrpSpPr>
        <p:grpSpPr>
          <a:xfrm>
            <a:off x="3493025" y="3058572"/>
            <a:ext cx="2164869" cy="1537253"/>
            <a:chOff x="3493025" y="3058572"/>
            <a:chExt cx="2164869" cy="1537253"/>
          </a:xfrm>
        </p:grpSpPr>
        <p:sp>
          <p:nvSpPr>
            <p:cNvPr id="400" name="Google Shape;400;p55"/>
            <p:cNvSpPr/>
            <p:nvPr/>
          </p:nvSpPr>
          <p:spPr>
            <a:xfrm>
              <a:off x="3493025" y="3315725"/>
              <a:ext cx="2145600" cy="1280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55"/>
            <p:cNvGrpSpPr/>
            <p:nvPr/>
          </p:nvGrpSpPr>
          <p:grpSpPr>
            <a:xfrm rot="2700000" flipH="1">
              <a:off x="5195770" y="3101565"/>
              <a:ext cx="331506" cy="506758"/>
              <a:chOff x="7052678" y="3327363"/>
              <a:chExt cx="331509" cy="506763"/>
            </a:xfrm>
          </p:grpSpPr>
          <p:sp>
            <p:nvSpPr>
              <p:cNvPr id="402" name="Google Shape;402;p55"/>
              <p:cNvSpPr/>
              <p:nvPr/>
            </p:nvSpPr>
            <p:spPr>
              <a:xfrm rot="1186565">
                <a:off x="7136441" y="3348830"/>
                <a:ext cx="28373" cy="49539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5"/>
              <p:cNvSpPr/>
              <p:nvPr/>
            </p:nvSpPr>
            <p:spPr>
              <a:xfrm>
                <a:off x="7052687" y="3327363"/>
                <a:ext cx="331500" cy="331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55"/>
          <p:cNvGrpSpPr/>
          <p:nvPr/>
        </p:nvGrpSpPr>
        <p:grpSpPr>
          <a:xfrm>
            <a:off x="5938375" y="1421397"/>
            <a:ext cx="2145600" cy="1602406"/>
            <a:chOff x="5938375" y="1421397"/>
            <a:chExt cx="2145600" cy="1602406"/>
          </a:xfrm>
        </p:grpSpPr>
        <p:sp>
          <p:nvSpPr>
            <p:cNvPr id="405" name="Google Shape;405;p55"/>
            <p:cNvSpPr/>
            <p:nvPr/>
          </p:nvSpPr>
          <p:spPr>
            <a:xfrm>
              <a:off x="5938375" y="1680703"/>
              <a:ext cx="2145600" cy="1343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55"/>
            <p:cNvGrpSpPr/>
            <p:nvPr/>
          </p:nvGrpSpPr>
          <p:grpSpPr>
            <a:xfrm rot="256698" flipH="1">
              <a:off x="6113846" y="1433056"/>
              <a:ext cx="331505" cy="506756"/>
              <a:chOff x="7052678" y="3327363"/>
              <a:chExt cx="331509" cy="506763"/>
            </a:xfrm>
          </p:grpSpPr>
          <p:sp>
            <p:nvSpPr>
              <p:cNvPr id="407" name="Google Shape;407;p55"/>
              <p:cNvSpPr/>
              <p:nvPr/>
            </p:nvSpPr>
            <p:spPr>
              <a:xfrm rot="1186565">
                <a:off x="7136441" y="3348830"/>
                <a:ext cx="28373" cy="49539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5"/>
              <p:cNvSpPr/>
              <p:nvPr/>
            </p:nvSpPr>
            <p:spPr>
              <a:xfrm>
                <a:off x="7052687" y="3327363"/>
                <a:ext cx="331500" cy="331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55"/>
          <p:cNvGrpSpPr/>
          <p:nvPr/>
        </p:nvGrpSpPr>
        <p:grpSpPr>
          <a:xfrm>
            <a:off x="1047925" y="1515013"/>
            <a:ext cx="2145600" cy="1508810"/>
            <a:chOff x="1047925" y="1515013"/>
            <a:chExt cx="2145600" cy="1508810"/>
          </a:xfrm>
        </p:grpSpPr>
        <p:sp>
          <p:nvSpPr>
            <p:cNvPr id="410" name="Google Shape;410;p55"/>
            <p:cNvSpPr/>
            <p:nvPr/>
          </p:nvSpPr>
          <p:spPr>
            <a:xfrm>
              <a:off x="1047925" y="1680722"/>
              <a:ext cx="2145600" cy="1343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55"/>
            <p:cNvGrpSpPr/>
            <p:nvPr/>
          </p:nvGrpSpPr>
          <p:grpSpPr>
            <a:xfrm flipH="1">
              <a:off x="2703370" y="1515013"/>
              <a:ext cx="331509" cy="506763"/>
              <a:chOff x="7052678" y="3327363"/>
              <a:chExt cx="331509" cy="506763"/>
            </a:xfrm>
          </p:grpSpPr>
          <p:sp>
            <p:nvSpPr>
              <p:cNvPr id="412" name="Google Shape;412;p55"/>
              <p:cNvSpPr/>
              <p:nvPr/>
            </p:nvSpPr>
            <p:spPr>
              <a:xfrm rot="1186565">
                <a:off x="7136441" y="3348830"/>
                <a:ext cx="28373" cy="4953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5"/>
              <p:cNvSpPr/>
              <p:nvPr/>
            </p:nvSpPr>
            <p:spPr>
              <a:xfrm>
                <a:off x="7052687" y="3327363"/>
                <a:ext cx="331500" cy="331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4" name="Google Shape;414;p55"/>
          <p:cNvSpPr/>
          <p:nvPr/>
        </p:nvSpPr>
        <p:spPr>
          <a:xfrm>
            <a:off x="5938375" y="3315725"/>
            <a:ext cx="2145600" cy="12801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5"/>
          <p:cNvSpPr/>
          <p:nvPr/>
        </p:nvSpPr>
        <p:spPr>
          <a:xfrm>
            <a:off x="1047925" y="3315725"/>
            <a:ext cx="2145600" cy="128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5"/>
          <p:cNvSpPr/>
          <p:nvPr/>
        </p:nvSpPr>
        <p:spPr>
          <a:xfrm>
            <a:off x="3493025" y="1680703"/>
            <a:ext cx="2145600" cy="13431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title"/>
          </p:nvPr>
        </p:nvSpPr>
        <p:spPr>
          <a:xfrm>
            <a:off x="713225" y="432825"/>
            <a:ext cx="7717500" cy="6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1"/>
          </p:nvPr>
        </p:nvSpPr>
        <p:spPr>
          <a:xfrm rot="-564">
            <a:off x="1206187" y="386890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make a notice for particular classroom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2"/>
          </p:nvPr>
        </p:nvSpPr>
        <p:spPr>
          <a:xfrm rot="-1128">
            <a:off x="1206187" y="3429661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subTitle" idx="3"/>
          </p:nvPr>
        </p:nvSpPr>
        <p:spPr>
          <a:xfrm rot="-564">
            <a:off x="3651294" y="386890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view profile of students joined</a:t>
            </a:r>
            <a:endParaRPr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4"/>
          </p:nvPr>
        </p:nvSpPr>
        <p:spPr>
          <a:xfrm rot="-1128">
            <a:off x="3651294" y="3429661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422" name="Google Shape;422;p55"/>
          <p:cNvSpPr txBox="1">
            <a:spLocks noGrp="1"/>
          </p:cNvSpPr>
          <p:nvPr>
            <p:ph type="subTitle" idx="5"/>
          </p:nvPr>
        </p:nvSpPr>
        <p:spPr>
          <a:xfrm rot="-564">
            <a:off x="6096637" y="3868902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gets stored even after program stops</a:t>
            </a:r>
            <a:endParaRPr/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6"/>
          </p:nvPr>
        </p:nvSpPr>
        <p:spPr>
          <a:xfrm rot="-1128">
            <a:off x="6096637" y="3429661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Recovery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subTitle" idx="7"/>
          </p:nvPr>
        </p:nvSpPr>
        <p:spPr>
          <a:xfrm rot="-564">
            <a:off x="1206187" y="2231238"/>
            <a:ext cx="18288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require a password to login in system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8"/>
          </p:nvPr>
        </p:nvSpPr>
        <p:spPr>
          <a:xfrm rot="-1128">
            <a:off x="1206187" y="1791998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426" name="Google Shape;426;p55"/>
          <p:cNvSpPr txBox="1">
            <a:spLocks noGrp="1"/>
          </p:cNvSpPr>
          <p:nvPr>
            <p:ph type="subTitle" idx="9"/>
          </p:nvPr>
        </p:nvSpPr>
        <p:spPr>
          <a:xfrm rot="-564">
            <a:off x="3651294" y="2231238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 can create multiple classrooms</a:t>
            </a:r>
            <a:endParaRPr/>
          </a:p>
        </p:txBody>
      </p:sp>
      <p:sp>
        <p:nvSpPr>
          <p:cNvPr id="427" name="Google Shape;427;p55"/>
          <p:cNvSpPr txBox="1">
            <a:spLocks noGrp="1"/>
          </p:cNvSpPr>
          <p:nvPr>
            <p:ph type="subTitle" idx="13"/>
          </p:nvPr>
        </p:nvSpPr>
        <p:spPr>
          <a:xfrm rot="-1128">
            <a:off x="3651294" y="1791998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</a:t>
            </a:r>
            <a:endParaRPr/>
          </a:p>
        </p:txBody>
      </p:sp>
      <p:sp>
        <p:nvSpPr>
          <p:cNvPr id="428" name="Google Shape;428;p55"/>
          <p:cNvSpPr txBox="1">
            <a:spLocks noGrp="1"/>
          </p:cNvSpPr>
          <p:nvPr>
            <p:ph type="subTitle" idx="14"/>
          </p:nvPr>
        </p:nvSpPr>
        <p:spPr>
          <a:xfrm rot="-564">
            <a:off x="6096637" y="2231238"/>
            <a:ext cx="18288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automatically generate next ID &amp; Roll No.</a:t>
            </a:r>
            <a:endParaRPr/>
          </a:p>
        </p:txBody>
      </p:sp>
      <p:sp>
        <p:nvSpPr>
          <p:cNvPr id="429" name="Google Shape;429;p55"/>
          <p:cNvSpPr txBox="1">
            <a:spLocks noGrp="1"/>
          </p:cNvSpPr>
          <p:nvPr>
            <p:ph type="subTitle" idx="15"/>
          </p:nvPr>
        </p:nvSpPr>
        <p:spPr>
          <a:xfrm rot="-1128">
            <a:off x="6096637" y="1794445"/>
            <a:ext cx="18288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 &amp; 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6"/>
          <p:cNvGrpSpPr/>
          <p:nvPr/>
        </p:nvGrpSpPr>
        <p:grpSpPr>
          <a:xfrm>
            <a:off x="1549650" y="1083537"/>
            <a:ext cx="6044700" cy="2976426"/>
            <a:chOff x="1549650" y="1083537"/>
            <a:chExt cx="6044700" cy="2976426"/>
          </a:xfrm>
        </p:grpSpPr>
        <p:sp>
          <p:nvSpPr>
            <p:cNvPr id="435" name="Google Shape;435;p56"/>
            <p:cNvSpPr/>
            <p:nvPr/>
          </p:nvSpPr>
          <p:spPr>
            <a:xfrm rot="-242355">
              <a:off x="1626935" y="1454628"/>
              <a:ext cx="5890131" cy="240087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436;p56"/>
            <p:cNvGrpSpPr/>
            <p:nvPr/>
          </p:nvGrpSpPr>
          <p:grpSpPr>
            <a:xfrm rot="-266691">
              <a:off x="3955644" y="1116256"/>
              <a:ext cx="870800" cy="681078"/>
              <a:chOff x="4343742" y="1288126"/>
              <a:chExt cx="870793" cy="681073"/>
            </a:xfrm>
          </p:grpSpPr>
          <p:sp>
            <p:nvSpPr>
              <p:cNvPr id="437" name="Google Shape;437;p56"/>
              <p:cNvSpPr/>
              <p:nvPr/>
            </p:nvSpPr>
            <p:spPr>
              <a:xfrm>
                <a:off x="4367449" y="1469900"/>
                <a:ext cx="823379" cy="466387"/>
              </a:xfrm>
              <a:custGeom>
                <a:avLst/>
                <a:gdLst/>
                <a:ahLst/>
                <a:cxnLst/>
                <a:rect l="l" t="t" r="r" b="b"/>
                <a:pathLst>
                  <a:path w="12434" h="7043" extrusionOk="0">
                    <a:moveTo>
                      <a:pt x="1" y="1"/>
                    </a:moveTo>
                    <a:lnTo>
                      <a:pt x="1" y="7043"/>
                    </a:lnTo>
                    <a:lnTo>
                      <a:pt x="12434" y="7043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6"/>
              <p:cNvSpPr/>
              <p:nvPr/>
            </p:nvSpPr>
            <p:spPr>
              <a:xfrm>
                <a:off x="4343742" y="1903309"/>
                <a:ext cx="870793" cy="65889"/>
              </a:xfrm>
              <a:custGeom>
                <a:avLst/>
                <a:gdLst/>
                <a:ahLst/>
                <a:cxnLst/>
                <a:rect l="l" t="t" r="r" b="b"/>
                <a:pathLst>
                  <a:path w="13150" h="995" extrusionOk="0">
                    <a:moveTo>
                      <a:pt x="478" y="0"/>
                    </a:moveTo>
                    <a:cubicBezTo>
                      <a:pt x="219" y="0"/>
                      <a:pt x="1" y="219"/>
                      <a:pt x="1" y="498"/>
                    </a:cubicBezTo>
                    <a:cubicBezTo>
                      <a:pt x="1" y="756"/>
                      <a:pt x="219" y="995"/>
                      <a:pt x="478" y="995"/>
                    </a:cubicBezTo>
                    <a:lnTo>
                      <a:pt x="12652" y="995"/>
                    </a:lnTo>
                    <a:cubicBezTo>
                      <a:pt x="12931" y="995"/>
                      <a:pt x="13150" y="756"/>
                      <a:pt x="13150" y="498"/>
                    </a:cubicBezTo>
                    <a:cubicBezTo>
                      <a:pt x="13150" y="219"/>
                      <a:pt x="12931" y="0"/>
                      <a:pt x="12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6"/>
              <p:cNvSpPr/>
              <p:nvPr/>
            </p:nvSpPr>
            <p:spPr>
              <a:xfrm>
                <a:off x="4501810" y="1288126"/>
                <a:ext cx="554659" cy="660015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9967" extrusionOk="0">
                    <a:moveTo>
                      <a:pt x="4178" y="0"/>
                    </a:moveTo>
                    <a:cubicBezTo>
                      <a:pt x="3303" y="0"/>
                      <a:pt x="2348" y="498"/>
                      <a:pt x="2348" y="1592"/>
                    </a:cubicBezTo>
                    <a:cubicBezTo>
                      <a:pt x="2348" y="2348"/>
                      <a:pt x="2885" y="2905"/>
                      <a:pt x="3184" y="3124"/>
                    </a:cubicBezTo>
                    <a:cubicBezTo>
                      <a:pt x="3243" y="6366"/>
                      <a:pt x="2447" y="8554"/>
                      <a:pt x="796" y="9609"/>
                    </a:cubicBezTo>
                    <a:lnTo>
                      <a:pt x="160" y="9609"/>
                    </a:lnTo>
                    <a:cubicBezTo>
                      <a:pt x="80" y="9609"/>
                      <a:pt x="1" y="9688"/>
                      <a:pt x="1" y="9788"/>
                    </a:cubicBezTo>
                    <a:cubicBezTo>
                      <a:pt x="1" y="9887"/>
                      <a:pt x="80" y="9947"/>
                      <a:pt x="160" y="9947"/>
                    </a:cubicBezTo>
                    <a:lnTo>
                      <a:pt x="160" y="9967"/>
                    </a:lnTo>
                    <a:cubicBezTo>
                      <a:pt x="160" y="9967"/>
                      <a:pt x="518" y="9947"/>
                      <a:pt x="836" y="9947"/>
                    </a:cubicBezTo>
                    <a:cubicBezTo>
                      <a:pt x="876" y="9947"/>
                      <a:pt x="896" y="9947"/>
                      <a:pt x="936" y="9927"/>
                    </a:cubicBezTo>
                    <a:cubicBezTo>
                      <a:pt x="2746" y="8813"/>
                      <a:pt x="3621" y="6485"/>
                      <a:pt x="3522" y="3024"/>
                    </a:cubicBezTo>
                    <a:cubicBezTo>
                      <a:pt x="3522" y="2964"/>
                      <a:pt x="3502" y="2925"/>
                      <a:pt x="3442" y="2885"/>
                    </a:cubicBezTo>
                    <a:cubicBezTo>
                      <a:pt x="3203" y="2726"/>
                      <a:pt x="2706" y="2209"/>
                      <a:pt x="2706" y="1592"/>
                    </a:cubicBezTo>
                    <a:cubicBezTo>
                      <a:pt x="2706" y="617"/>
                      <a:pt x="3641" y="359"/>
                      <a:pt x="4178" y="359"/>
                    </a:cubicBezTo>
                    <a:cubicBezTo>
                      <a:pt x="4735" y="359"/>
                      <a:pt x="5670" y="617"/>
                      <a:pt x="5670" y="1592"/>
                    </a:cubicBezTo>
                    <a:cubicBezTo>
                      <a:pt x="5670" y="2209"/>
                      <a:pt x="5173" y="2726"/>
                      <a:pt x="4934" y="2885"/>
                    </a:cubicBezTo>
                    <a:cubicBezTo>
                      <a:pt x="4874" y="2925"/>
                      <a:pt x="4855" y="2964"/>
                      <a:pt x="4835" y="3024"/>
                    </a:cubicBezTo>
                    <a:cubicBezTo>
                      <a:pt x="4755" y="6485"/>
                      <a:pt x="5630" y="8813"/>
                      <a:pt x="7441" y="9927"/>
                    </a:cubicBezTo>
                    <a:cubicBezTo>
                      <a:pt x="7460" y="9947"/>
                      <a:pt x="7500" y="9947"/>
                      <a:pt x="7540" y="9947"/>
                    </a:cubicBezTo>
                    <a:lnTo>
                      <a:pt x="8196" y="9947"/>
                    </a:lnTo>
                    <a:cubicBezTo>
                      <a:pt x="8296" y="9947"/>
                      <a:pt x="8376" y="9887"/>
                      <a:pt x="8376" y="9788"/>
                    </a:cubicBezTo>
                    <a:cubicBezTo>
                      <a:pt x="8376" y="9688"/>
                      <a:pt x="8296" y="9609"/>
                      <a:pt x="8196" y="9609"/>
                    </a:cubicBezTo>
                    <a:lnTo>
                      <a:pt x="7580" y="9609"/>
                    </a:lnTo>
                    <a:cubicBezTo>
                      <a:pt x="5929" y="8554"/>
                      <a:pt x="5113" y="6366"/>
                      <a:pt x="5193" y="3124"/>
                    </a:cubicBezTo>
                    <a:cubicBezTo>
                      <a:pt x="5471" y="2905"/>
                      <a:pt x="6028" y="2348"/>
                      <a:pt x="6028" y="1592"/>
                    </a:cubicBezTo>
                    <a:cubicBezTo>
                      <a:pt x="6028" y="498"/>
                      <a:pt x="5073" y="0"/>
                      <a:pt x="4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0" name="Google Shape;440;p56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41" name="Google Shape;441;p56"/>
          <p:cNvSpPr/>
          <p:nvPr/>
        </p:nvSpPr>
        <p:spPr>
          <a:xfrm rot="519771">
            <a:off x="6474394" y="723197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6"/>
          <p:cNvSpPr txBox="1">
            <a:spLocks noGrp="1"/>
          </p:cNvSpPr>
          <p:nvPr>
            <p:ph type="title" idx="2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57"/>
          <p:cNvGrpSpPr/>
          <p:nvPr/>
        </p:nvGrpSpPr>
        <p:grpSpPr>
          <a:xfrm>
            <a:off x="713225" y="907873"/>
            <a:ext cx="7717500" cy="3407052"/>
            <a:chOff x="713225" y="907873"/>
            <a:chExt cx="7717500" cy="3407052"/>
          </a:xfrm>
        </p:grpSpPr>
        <p:sp>
          <p:nvSpPr>
            <p:cNvPr id="448" name="Google Shape;448;p57"/>
            <p:cNvSpPr/>
            <p:nvPr/>
          </p:nvSpPr>
          <p:spPr>
            <a:xfrm>
              <a:off x="713225" y="1106125"/>
              <a:ext cx="7717500" cy="3208800"/>
            </a:xfrm>
            <a:prstGeom prst="roundRect">
              <a:avLst>
                <a:gd name="adj" fmla="val 9340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57"/>
            <p:cNvGrpSpPr/>
            <p:nvPr/>
          </p:nvGrpSpPr>
          <p:grpSpPr>
            <a:xfrm>
              <a:off x="1663891" y="907873"/>
              <a:ext cx="1187100" cy="448800"/>
              <a:chOff x="1663891" y="907873"/>
              <a:chExt cx="1187100" cy="448800"/>
            </a:xfrm>
          </p:grpSpPr>
          <p:sp>
            <p:nvSpPr>
              <p:cNvPr id="450" name="Google Shape;450;p57"/>
              <p:cNvSpPr/>
              <p:nvPr/>
            </p:nvSpPr>
            <p:spPr>
              <a:xfrm rot="869">
                <a:off x="1663891" y="908023"/>
                <a:ext cx="1187100" cy="448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1" name="Google Shape;451;p57"/>
              <p:cNvGrpSpPr/>
              <p:nvPr/>
            </p:nvGrpSpPr>
            <p:grpSpPr>
              <a:xfrm>
                <a:off x="1918128" y="1112138"/>
                <a:ext cx="678625" cy="38025"/>
                <a:chOff x="1608113" y="1112138"/>
                <a:chExt cx="678625" cy="38025"/>
              </a:xfrm>
            </p:grpSpPr>
            <p:sp>
              <p:nvSpPr>
                <p:cNvPr id="452" name="Google Shape;452;p57"/>
                <p:cNvSpPr/>
                <p:nvPr/>
              </p:nvSpPr>
              <p:spPr>
                <a:xfrm>
                  <a:off x="16081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57"/>
                <p:cNvSpPr/>
                <p:nvPr/>
              </p:nvSpPr>
              <p:spPr>
                <a:xfrm>
                  <a:off x="176846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57"/>
                <p:cNvSpPr/>
                <p:nvPr/>
              </p:nvSpPr>
              <p:spPr>
                <a:xfrm>
                  <a:off x="192878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57"/>
                <p:cNvSpPr/>
                <p:nvPr/>
              </p:nvSpPr>
              <p:spPr>
                <a:xfrm>
                  <a:off x="208913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55" y="1520"/>
                        <a:pt x="1520" y="1186"/>
                        <a:pt x="1520" y="760"/>
                      </a:cubicBezTo>
                      <a:cubicBezTo>
                        <a:pt x="1520" y="335"/>
                        <a:pt x="115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57"/>
                <p:cNvSpPr/>
                <p:nvPr/>
              </p:nvSpPr>
              <p:spPr>
                <a:xfrm>
                  <a:off x="22487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65" y="0"/>
                        <a:pt x="0" y="335"/>
                        <a:pt x="0" y="760"/>
                      </a:cubicBezTo>
                      <a:cubicBezTo>
                        <a:pt x="0" y="1186"/>
                        <a:pt x="36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7" name="Google Shape;457;p57"/>
          <p:cNvSpPr txBox="1">
            <a:spLocks noGrp="1"/>
          </p:cNvSpPr>
          <p:nvPr>
            <p:ph type="title"/>
          </p:nvPr>
        </p:nvSpPr>
        <p:spPr>
          <a:xfrm>
            <a:off x="1187675" y="1579550"/>
            <a:ext cx="6768600" cy="206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way of making a group of students and teacher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view for students and teachers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Ensure Security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Real time data recovery </a:t>
            </a:r>
            <a:endParaRPr sz="2400"/>
          </a:p>
        </p:txBody>
      </p:sp>
      <p:sp>
        <p:nvSpPr>
          <p:cNvPr id="458" name="Google Shape;458;p57"/>
          <p:cNvSpPr/>
          <p:nvPr/>
        </p:nvSpPr>
        <p:spPr>
          <a:xfrm>
            <a:off x="5133975" y="3943350"/>
            <a:ext cx="2295600" cy="70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subTitle" idx="1"/>
          </p:nvPr>
        </p:nvSpPr>
        <p:spPr>
          <a:xfrm>
            <a:off x="5268375" y="4091425"/>
            <a:ext cx="20268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Advantages</a:t>
            </a:r>
            <a:endParaRPr sz="23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58"/>
          <p:cNvGrpSpPr/>
          <p:nvPr/>
        </p:nvGrpSpPr>
        <p:grpSpPr>
          <a:xfrm>
            <a:off x="713225" y="907873"/>
            <a:ext cx="7717500" cy="3407052"/>
            <a:chOff x="713225" y="907873"/>
            <a:chExt cx="7717500" cy="3407052"/>
          </a:xfrm>
        </p:grpSpPr>
        <p:sp>
          <p:nvSpPr>
            <p:cNvPr id="465" name="Google Shape;465;p58"/>
            <p:cNvSpPr/>
            <p:nvPr/>
          </p:nvSpPr>
          <p:spPr>
            <a:xfrm>
              <a:off x="713225" y="1106125"/>
              <a:ext cx="7717500" cy="3208800"/>
            </a:xfrm>
            <a:prstGeom prst="roundRect">
              <a:avLst>
                <a:gd name="adj" fmla="val 9340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58"/>
            <p:cNvGrpSpPr/>
            <p:nvPr/>
          </p:nvGrpSpPr>
          <p:grpSpPr>
            <a:xfrm>
              <a:off x="1663891" y="907873"/>
              <a:ext cx="1187100" cy="448800"/>
              <a:chOff x="1663891" y="907873"/>
              <a:chExt cx="1187100" cy="448800"/>
            </a:xfrm>
          </p:grpSpPr>
          <p:sp>
            <p:nvSpPr>
              <p:cNvPr id="467" name="Google Shape;467;p58"/>
              <p:cNvSpPr/>
              <p:nvPr/>
            </p:nvSpPr>
            <p:spPr>
              <a:xfrm rot="869">
                <a:off x="1663891" y="908023"/>
                <a:ext cx="1187100" cy="448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58"/>
              <p:cNvGrpSpPr/>
              <p:nvPr/>
            </p:nvGrpSpPr>
            <p:grpSpPr>
              <a:xfrm>
                <a:off x="1918128" y="1112138"/>
                <a:ext cx="678625" cy="38025"/>
                <a:chOff x="1608113" y="1112138"/>
                <a:chExt cx="678625" cy="38025"/>
              </a:xfrm>
            </p:grpSpPr>
            <p:sp>
              <p:nvSpPr>
                <p:cNvPr id="469" name="Google Shape;469;p58"/>
                <p:cNvSpPr/>
                <p:nvPr/>
              </p:nvSpPr>
              <p:spPr>
                <a:xfrm>
                  <a:off x="16081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58"/>
                <p:cNvSpPr/>
                <p:nvPr/>
              </p:nvSpPr>
              <p:spPr>
                <a:xfrm>
                  <a:off x="176846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58"/>
                <p:cNvSpPr/>
                <p:nvPr/>
              </p:nvSpPr>
              <p:spPr>
                <a:xfrm>
                  <a:off x="192878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58"/>
                <p:cNvSpPr/>
                <p:nvPr/>
              </p:nvSpPr>
              <p:spPr>
                <a:xfrm>
                  <a:off x="208913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55" y="1520"/>
                        <a:pt x="1520" y="1186"/>
                        <a:pt x="1520" y="760"/>
                      </a:cubicBezTo>
                      <a:cubicBezTo>
                        <a:pt x="1520" y="335"/>
                        <a:pt x="115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58"/>
                <p:cNvSpPr/>
                <p:nvPr/>
              </p:nvSpPr>
              <p:spPr>
                <a:xfrm>
                  <a:off x="22487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65" y="0"/>
                        <a:pt x="0" y="335"/>
                        <a:pt x="0" y="760"/>
                      </a:cubicBezTo>
                      <a:cubicBezTo>
                        <a:pt x="0" y="1186"/>
                        <a:pt x="36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Google Shape;474;p58"/>
          <p:cNvSpPr txBox="1">
            <a:spLocks noGrp="1"/>
          </p:cNvSpPr>
          <p:nvPr>
            <p:ph type="title"/>
          </p:nvPr>
        </p:nvSpPr>
        <p:spPr>
          <a:xfrm>
            <a:off x="1187675" y="1579550"/>
            <a:ext cx="6768600" cy="206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 the above points mentioned conclude that this programs provides seamless services for both Teachers and Students. </a:t>
            </a:r>
            <a:endParaRPr sz="2400"/>
          </a:p>
        </p:txBody>
      </p:sp>
      <p:sp>
        <p:nvSpPr>
          <p:cNvPr id="475" name="Google Shape;475;p58"/>
          <p:cNvSpPr/>
          <p:nvPr/>
        </p:nvSpPr>
        <p:spPr>
          <a:xfrm>
            <a:off x="5133975" y="3943350"/>
            <a:ext cx="2295600" cy="70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8"/>
          <p:cNvSpPr txBox="1">
            <a:spLocks noGrp="1"/>
          </p:cNvSpPr>
          <p:nvPr>
            <p:ph type="subTitle" idx="1"/>
          </p:nvPr>
        </p:nvSpPr>
        <p:spPr>
          <a:xfrm>
            <a:off x="5268375" y="4091425"/>
            <a:ext cx="20268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Conclusion </a:t>
            </a:r>
            <a:endParaRPr sz="23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57"/>
          <p:cNvGrpSpPr/>
          <p:nvPr/>
        </p:nvGrpSpPr>
        <p:grpSpPr>
          <a:xfrm>
            <a:off x="713225" y="907873"/>
            <a:ext cx="7717500" cy="3407052"/>
            <a:chOff x="713225" y="907873"/>
            <a:chExt cx="7717500" cy="3407052"/>
          </a:xfrm>
        </p:grpSpPr>
        <p:sp>
          <p:nvSpPr>
            <p:cNvPr id="448" name="Google Shape;448;p57"/>
            <p:cNvSpPr/>
            <p:nvPr/>
          </p:nvSpPr>
          <p:spPr>
            <a:xfrm>
              <a:off x="713225" y="1106125"/>
              <a:ext cx="7717500" cy="3208800"/>
            </a:xfrm>
            <a:prstGeom prst="roundRect">
              <a:avLst>
                <a:gd name="adj" fmla="val 9340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57"/>
            <p:cNvGrpSpPr/>
            <p:nvPr/>
          </p:nvGrpSpPr>
          <p:grpSpPr>
            <a:xfrm>
              <a:off x="1663891" y="907873"/>
              <a:ext cx="1187100" cy="448800"/>
              <a:chOff x="1663891" y="907873"/>
              <a:chExt cx="1187100" cy="448800"/>
            </a:xfrm>
          </p:grpSpPr>
          <p:sp>
            <p:nvSpPr>
              <p:cNvPr id="450" name="Google Shape;450;p57"/>
              <p:cNvSpPr/>
              <p:nvPr/>
            </p:nvSpPr>
            <p:spPr>
              <a:xfrm rot="869">
                <a:off x="1663891" y="908023"/>
                <a:ext cx="1187100" cy="448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1" name="Google Shape;451;p57"/>
              <p:cNvGrpSpPr/>
              <p:nvPr/>
            </p:nvGrpSpPr>
            <p:grpSpPr>
              <a:xfrm>
                <a:off x="1918128" y="1112138"/>
                <a:ext cx="678625" cy="38025"/>
                <a:chOff x="1608113" y="1112138"/>
                <a:chExt cx="678625" cy="38025"/>
              </a:xfrm>
            </p:grpSpPr>
            <p:sp>
              <p:nvSpPr>
                <p:cNvPr id="452" name="Google Shape;452;p57"/>
                <p:cNvSpPr/>
                <p:nvPr/>
              </p:nvSpPr>
              <p:spPr>
                <a:xfrm>
                  <a:off x="16081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57"/>
                <p:cNvSpPr/>
                <p:nvPr/>
              </p:nvSpPr>
              <p:spPr>
                <a:xfrm>
                  <a:off x="176846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57"/>
                <p:cNvSpPr/>
                <p:nvPr/>
              </p:nvSpPr>
              <p:spPr>
                <a:xfrm>
                  <a:off x="192878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5" y="0"/>
                        <a:pt x="1" y="335"/>
                        <a:pt x="1" y="760"/>
                      </a:cubicBezTo>
                      <a:cubicBezTo>
                        <a:pt x="1" y="1186"/>
                        <a:pt x="335" y="1520"/>
                        <a:pt x="761" y="1520"/>
                      </a:cubicBezTo>
                      <a:cubicBezTo>
                        <a:pt x="1186" y="1520"/>
                        <a:pt x="1521" y="1186"/>
                        <a:pt x="1521" y="760"/>
                      </a:cubicBezTo>
                      <a:cubicBezTo>
                        <a:pt x="1521" y="335"/>
                        <a:pt x="118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57"/>
                <p:cNvSpPr/>
                <p:nvPr/>
              </p:nvSpPr>
              <p:spPr>
                <a:xfrm>
                  <a:off x="2089138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5" y="0"/>
                        <a:pt x="0" y="335"/>
                        <a:pt x="0" y="760"/>
                      </a:cubicBezTo>
                      <a:cubicBezTo>
                        <a:pt x="0" y="1186"/>
                        <a:pt x="335" y="1520"/>
                        <a:pt x="760" y="1520"/>
                      </a:cubicBezTo>
                      <a:cubicBezTo>
                        <a:pt x="1155" y="1520"/>
                        <a:pt x="1520" y="1186"/>
                        <a:pt x="1520" y="760"/>
                      </a:cubicBezTo>
                      <a:cubicBezTo>
                        <a:pt x="1520" y="335"/>
                        <a:pt x="115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57"/>
                <p:cNvSpPr/>
                <p:nvPr/>
              </p:nvSpPr>
              <p:spPr>
                <a:xfrm>
                  <a:off x="2248713" y="1112138"/>
                  <a:ext cx="38025" cy="3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65" y="0"/>
                        <a:pt x="0" y="335"/>
                        <a:pt x="0" y="760"/>
                      </a:cubicBezTo>
                      <a:cubicBezTo>
                        <a:pt x="0" y="1186"/>
                        <a:pt x="365" y="1520"/>
                        <a:pt x="760" y="1520"/>
                      </a:cubicBezTo>
                      <a:cubicBezTo>
                        <a:pt x="1186" y="1520"/>
                        <a:pt x="1520" y="1186"/>
                        <a:pt x="1520" y="760"/>
                      </a:cubicBezTo>
                      <a:cubicBezTo>
                        <a:pt x="1520" y="335"/>
                        <a:pt x="1186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7" name="Google Shape;457;p57"/>
          <p:cNvSpPr txBox="1">
            <a:spLocks noGrp="1"/>
          </p:cNvSpPr>
          <p:nvPr>
            <p:ph type="title"/>
          </p:nvPr>
        </p:nvSpPr>
        <p:spPr>
          <a:xfrm>
            <a:off x="1187675" y="1579550"/>
            <a:ext cx="6768600" cy="206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IN" sz="2400" dirty="0"/>
              <a:t>[1] </a:t>
            </a:r>
            <a:r>
              <a:rPr lang="en-IN" sz="2400" u="sng" dirty="0">
                <a:hlinkClick r:id="rId3"/>
              </a:rPr>
              <a:t>https://youtu.be/KqFS11gCurk</a:t>
            </a:r>
            <a:br>
              <a:rPr lang="en-IN" sz="2400" u="sng" dirty="0"/>
            </a:br>
            <a:r>
              <a:rPr lang="en-IN" sz="2400" dirty="0"/>
              <a:t>[2] </a:t>
            </a:r>
            <a:r>
              <a:rPr lang="en-IN" sz="2400" u="sng" dirty="0"/>
              <a:t>https://www.udemy.com/course/cpp-deep-dive/</a:t>
            </a:r>
            <a:endParaRPr sz="2400" u="sng" dirty="0"/>
          </a:p>
        </p:txBody>
      </p:sp>
      <p:sp>
        <p:nvSpPr>
          <p:cNvPr id="458" name="Google Shape;458;p57"/>
          <p:cNvSpPr/>
          <p:nvPr/>
        </p:nvSpPr>
        <p:spPr>
          <a:xfrm>
            <a:off x="5133975" y="3943350"/>
            <a:ext cx="2295600" cy="70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subTitle" idx="1"/>
          </p:nvPr>
        </p:nvSpPr>
        <p:spPr>
          <a:xfrm>
            <a:off x="5268375" y="4091425"/>
            <a:ext cx="20268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/>
              <a:t>Reference</a:t>
            </a:r>
            <a:endParaRPr sz="2300" b="1" dirty="0"/>
          </a:p>
        </p:txBody>
      </p:sp>
    </p:spTree>
    <p:extLst>
      <p:ext uri="{BB962C8B-B14F-4D97-AF65-F5344CB8AC3E}">
        <p14:creationId xmlns:p14="http://schemas.microsoft.com/office/powerpoint/2010/main" val="380855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59"/>
          <p:cNvGrpSpPr/>
          <p:nvPr/>
        </p:nvGrpSpPr>
        <p:grpSpPr>
          <a:xfrm>
            <a:off x="2660698" y="902095"/>
            <a:ext cx="4536000" cy="2660563"/>
            <a:chOff x="2675273" y="1022920"/>
            <a:chExt cx="4536000" cy="2660563"/>
          </a:xfrm>
        </p:grpSpPr>
        <p:sp>
          <p:nvSpPr>
            <p:cNvPr id="482" name="Google Shape;482;p59"/>
            <p:cNvSpPr/>
            <p:nvPr/>
          </p:nvSpPr>
          <p:spPr>
            <a:xfrm rot="-319562">
              <a:off x="2761704" y="1295060"/>
              <a:ext cx="4363137" cy="206750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9"/>
            <p:cNvSpPr/>
            <p:nvPr/>
          </p:nvSpPr>
          <p:spPr>
            <a:xfrm rot="-10169143">
              <a:off x="3372608" y="3132129"/>
              <a:ext cx="386153" cy="520492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9"/>
            <p:cNvSpPr/>
            <p:nvPr/>
          </p:nvSpPr>
          <p:spPr>
            <a:xfrm rot="-900083">
              <a:off x="6091358" y="1064029"/>
              <a:ext cx="386153" cy="520492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 rot="-319520">
            <a:off x="2753306" y="1945997"/>
            <a:ext cx="4350779" cy="5727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8" name="Google Shape;218;p45"/>
          <p:cNvSpPr/>
          <p:nvPr/>
        </p:nvSpPr>
        <p:spPr>
          <a:xfrm rot="519771">
            <a:off x="6960230" y="1825322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5"/>
          <p:cNvSpPr txBox="1">
            <a:spLocks noGrp="1"/>
          </p:cNvSpPr>
          <p:nvPr>
            <p:ph type="title" idx="15"/>
          </p:nvPr>
        </p:nvSpPr>
        <p:spPr>
          <a:xfrm>
            <a:off x="6810350" y="17455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20" name="Google Shape;220;p45"/>
          <p:cNvGrpSpPr/>
          <p:nvPr/>
        </p:nvGrpSpPr>
        <p:grpSpPr>
          <a:xfrm>
            <a:off x="7842053" y="1625713"/>
            <a:ext cx="331509" cy="506763"/>
            <a:chOff x="7052678" y="3327363"/>
            <a:chExt cx="331509" cy="506763"/>
          </a:xfrm>
        </p:grpSpPr>
        <p:sp>
          <p:nvSpPr>
            <p:cNvPr id="221" name="Google Shape;221;p45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5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45"/>
          <p:cNvSpPr/>
          <p:nvPr/>
        </p:nvSpPr>
        <p:spPr>
          <a:xfrm>
            <a:off x="6780600" y="2957525"/>
            <a:ext cx="1602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4"/>
          </p:nvPr>
        </p:nvSpPr>
        <p:spPr>
          <a:xfrm rot="-1287">
            <a:off x="6780600" y="2957806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 rot="519771">
            <a:off x="4902843" y="1825322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title" idx="9"/>
          </p:nvPr>
        </p:nvSpPr>
        <p:spPr>
          <a:xfrm>
            <a:off x="4752950" y="17455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27" name="Google Shape;227;p45"/>
          <p:cNvGrpSpPr/>
          <p:nvPr/>
        </p:nvGrpSpPr>
        <p:grpSpPr>
          <a:xfrm>
            <a:off x="5837628" y="1625713"/>
            <a:ext cx="331509" cy="506763"/>
            <a:chOff x="7052678" y="3327363"/>
            <a:chExt cx="331509" cy="506763"/>
          </a:xfrm>
        </p:grpSpPr>
        <p:sp>
          <p:nvSpPr>
            <p:cNvPr id="228" name="Google Shape;228;p45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45"/>
          <p:cNvSpPr/>
          <p:nvPr/>
        </p:nvSpPr>
        <p:spPr>
          <a:xfrm>
            <a:off x="4723200" y="2957525"/>
            <a:ext cx="1602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/>
          <p:nvPr/>
        </p:nvSpPr>
        <p:spPr>
          <a:xfrm rot="519771">
            <a:off x="3016168" y="1825322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title" idx="6"/>
          </p:nvPr>
        </p:nvSpPr>
        <p:spPr>
          <a:xfrm>
            <a:off x="2866275" y="17455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33" name="Google Shape;233;p45"/>
          <p:cNvGrpSpPr/>
          <p:nvPr/>
        </p:nvGrpSpPr>
        <p:grpSpPr>
          <a:xfrm>
            <a:off x="3973853" y="1625713"/>
            <a:ext cx="331509" cy="506763"/>
            <a:chOff x="7052678" y="3327363"/>
            <a:chExt cx="331509" cy="506763"/>
          </a:xfrm>
        </p:grpSpPr>
        <p:sp>
          <p:nvSpPr>
            <p:cNvPr id="234" name="Google Shape;234;p45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45"/>
          <p:cNvSpPr/>
          <p:nvPr/>
        </p:nvSpPr>
        <p:spPr>
          <a:xfrm>
            <a:off x="2744100" y="2957525"/>
            <a:ext cx="17508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5"/>
          <p:cNvSpPr/>
          <p:nvPr/>
        </p:nvSpPr>
        <p:spPr>
          <a:xfrm rot="519771">
            <a:off x="958768" y="1825322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title" idx="3"/>
          </p:nvPr>
        </p:nvSpPr>
        <p:spPr>
          <a:xfrm>
            <a:off x="808875" y="1745550"/>
            <a:ext cx="1554600" cy="13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9" name="Google Shape;239;p45"/>
          <p:cNvGrpSpPr/>
          <p:nvPr/>
        </p:nvGrpSpPr>
        <p:grpSpPr>
          <a:xfrm>
            <a:off x="1969428" y="1625713"/>
            <a:ext cx="331509" cy="506763"/>
            <a:chOff x="7052678" y="3327363"/>
            <a:chExt cx="331509" cy="506763"/>
          </a:xfrm>
        </p:grpSpPr>
        <p:sp>
          <p:nvSpPr>
            <p:cNvPr id="240" name="Google Shape;240;p45"/>
            <p:cNvSpPr/>
            <p:nvPr/>
          </p:nvSpPr>
          <p:spPr>
            <a:xfrm rot="1186565">
              <a:off x="7136441" y="3348830"/>
              <a:ext cx="28373" cy="495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7052687" y="3327363"/>
              <a:ext cx="331500" cy="33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45"/>
          <p:cNvSpPr/>
          <p:nvPr/>
        </p:nvSpPr>
        <p:spPr>
          <a:xfrm>
            <a:off x="760800" y="2957525"/>
            <a:ext cx="1602600" cy="42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ubTitle" idx="1"/>
          </p:nvPr>
        </p:nvSpPr>
        <p:spPr>
          <a:xfrm>
            <a:off x="678226" y="3578350"/>
            <a:ext cx="17508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44" name="Google Shape;244;p45"/>
          <p:cNvSpPr txBox="1">
            <a:spLocks noGrp="1"/>
          </p:cNvSpPr>
          <p:nvPr>
            <p:ph type="subTitle" idx="2"/>
          </p:nvPr>
        </p:nvSpPr>
        <p:spPr>
          <a:xfrm rot="-1287">
            <a:off x="752245" y="2957866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subTitle" idx="4"/>
          </p:nvPr>
        </p:nvSpPr>
        <p:spPr>
          <a:xfrm>
            <a:off x="2866275" y="3578351"/>
            <a:ext cx="1554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Objectives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46" name="Google Shape;246;p45"/>
          <p:cNvSpPr txBox="1">
            <a:spLocks noGrp="1"/>
          </p:cNvSpPr>
          <p:nvPr>
            <p:ph type="subTitle" idx="5"/>
          </p:nvPr>
        </p:nvSpPr>
        <p:spPr>
          <a:xfrm rot="-1287">
            <a:off x="2842275" y="2957867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subTitle" idx="7"/>
          </p:nvPr>
        </p:nvSpPr>
        <p:spPr>
          <a:xfrm>
            <a:off x="4613275" y="3578350"/>
            <a:ext cx="18339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small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 in program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subTitle" idx="8"/>
          </p:nvPr>
        </p:nvSpPr>
        <p:spPr>
          <a:xfrm rot="-1287">
            <a:off x="4723250" y="2957832"/>
            <a:ext cx="1602600" cy="42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subTitle" idx="13"/>
          </p:nvPr>
        </p:nvSpPr>
        <p:spPr>
          <a:xfrm>
            <a:off x="6810350" y="3578352"/>
            <a:ext cx="15546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1549650" y="1083537"/>
            <a:ext cx="6044700" cy="2976426"/>
            <a:chOff x="1549650" y="1083537"/>
            <a:chExt cx="6044700" cy="2976426"/>
          </a:xfrm>
        </p:grpSpPr>
        <p:sp>
          <p:nvSpPr>
            <p:cNvPr id="255" name="Google Shape;255;p46"/>
            <p:cNvSpPr/>
            <p:nvPr/>
          </p:nvSpPr>
          <p:spPr>
            <a:xfrm rot="-242355">
              <a:off x="1626935" y="1454628"/>
              <a:ext cx="5890131" cy="240087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46"/>
            <p:cNvGrpSpPr/>
            <p:nvPr/>
          </p:nvGrpSpPr>
          <p:grpSpPr>
            <a:xfrm rot="-266691">
              <a:off x="3955644" y="1116256"/>
              <a:ext cx="870800" cy="681078"/>
              <a:chOff x="4343742" y="1288126"/>
              <a:chExt cx="870793" cy="681073"/>
            </a:xfrm>
          </p:grpSpPr>
          <p:sp>
            <p:nvSpPr>
              <p:cNvPr id="257" name="Google Shape;257;p46"/>
              <p:cNvSpPr/>
              <p:nvPr/>
            </p:nvSpPr>
            <p:spPr>
              <a:xfrm>
                <a:off x="4367449" y="1469900"/>
                <a:ext cx="823379" cy="466387"/>
              </a:xfrm>
              <a:custGeom>
                <a:avLst/>
                <a:gdLst/>
                <a:ahLst/>
                <a:cxnLst/>
                <a:rect l="l" t="t" r="r" b="b"/>
                <a:pathLst>
                  <a:path w="12434" h="7043" extrusionOk="0">
                    <a:moveTo>
                      <a:pt x="1" y="1"/>
                    </a:moveTo>
                    <a:lnTo>
                      <a:pt x="1" y="7043"/>
                    </a:lnTo>
                    <a:lnTo>
                      <a:pt x="12434" y="7043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6"/>
              <p:cNvSpPr/>
              <p:nvPr/>
            </p:nvSpPr>
            <p:spPr>
              <a:xfrm>
                <a:off x="4343742" y="1903309"/>
                <a:ext cx="870793" cy="65889"/>
              </a:xfrm>
              <a:custGeom>
                <a:avLst/>
                <a:gdLst/>
                <a:ahLst/>
                <a:cxnLst/>
                <a:rect l="l" t="t" r="r" b="b"/>
                <a:pathLst>
                  <a:path w="13150" h="995" extrusionOk="0">
                    <a:moveTo>
                      <a:pt x="478" y="0"/>
                    </a:moveTo>
                    <a:cubicBezTo>
                      <a:pt x="219" y="0"/>
                      <a:pt x="1" y="219"/>
                      <a:pt x="1" y="498"/>
                    </a:cubicBezTo>
                    <a:cubicBezTo>
                      <a:pt x="1" y="756"/>
                      <a:pt x="219" y="995"/>
                      <a:pt x="478" y="995"/>
                    </a:cubicBezTo>
                    <a:lnTo>
                      <a:pt x="12652" y="995"/>
                    </a:lnTo>
                    <a:cubicBezTo>
                      <a:pt x="12931" y="995"/>
                      <a:pt x="13150" y="756"/>
                      <a:pt x="13150" y="498"/>
                    </a:cubicBezTo>
                    <a:cubicBezTo>
                      <a:pt x="13150" y="219"/>
                      <a:pt x="12931" y="0"/>
                      <a:pt x="12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6"/>
              <p:cNvSpPr/>
              <p:nvPr/>
            </p:nvSpPr>
            <p:spPr>
              <a:xfrm>
                <a:off x="4501810" y="1288126"/>
                <a:ext cx="554659" cy="660015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9967" extrusionOk="0">
                    <a:moveTo>
                      <a:pt x="4178" y="0"/>
                    </a:moveTo>
                    <a:cubicBezTo>
                      <a:pt x="3303" y="0"/>
                      <a:pt x="2348" y="498"/>
                      <a:pt x="2348" y="1592"/>
                    </a:cubicBezTo>
                    <a:cubicBezTo>
                      <a:pt x="2348" y="2348"/>
                      <a:pt x="2885" y="2905"/>
                      <a:pt x="3184" y="3124"/>
                    </a:cubicBezTo>
                    <a:cubicBezTo>
                      <a:pt x="3243" y="6366"/>
                      <a:pt x="2447" y="8554"/>
                      <a:pt x="796" y="9609"/>
                    </a:cubicBezTo>
                    <a:lnTo>
                      <a:pt x="160" y="9609"/>
                    </a:lnTo>
                    <a:cubicBezTo>
                      <a:pt x="80" y="9609"/>
                      <a:pt x="1" y="9688"/>
                      <a:pt x="1" y="9788"/>
                    </a:cubicBezTo>
                    <a:cubicBezTo>
                      <a:pt x="1" y="9887"/>
                      <a:pt x="80" y="9947"/>
                      <a:pt x="160" y="9947"/>
                    </a:cubicBezTo>
                    <a:lnTo>
                      <a:pt x="160" y="9967"/>
                    </a:lnTo>
                    <a:cubicBezTo>
                      <a:pt x="160" y="9967"/>
                      <a:pt x="518" y="9947"/>
                      <a:pt x="836" y="9947"/>
                    </a:cubicBezTo>
                    <a:cubicBezTo>
                      <a:pt x="876" y="9947"/>
                      <a:pt x="896" y="9947"/>
                      <a:pt x="936" y="9927"/>
                    </a:cubicBezTo>
                    <a:cubicBezTo>
                      <a:pt x="2746" y="8813"/>
                      <a:pt x="3621" y="6485"/>
                      <a:pt x="3522" y="3024"/>
                    </a:cubicBezTo>
                    <a:cubicBezTo>
                      <a:pt x="3522" y="2964"/>
                      <a:pt x="3502" y="2925"/>
                      <a:pt x="3442" y="2885"/>
                    </a:cubicBezTo>
                    <a:cubicBezTo>
                      <a:pt x="3203" y="2726"/>
                      <a:pt x="2706" y="2209"/>
                      <a:pt x="2706" y="1592"/>
                    </a:cubicBezTo>
                    <a:cubicBezTo>
                      <a:pt x="2706" y="617"/>
                      <a:pt x="3641" y="359"/>
                      <a:pt x="4178" y="359"/>
                    </a:cubicBezTo>
                    <a:cubicBezTo>
                      <a:pt x="4735" y="359"/>
                      <a:pt x="5670" y="617"/>
                      <a:pt x="5670" y="1592"/>
                    </a:cubicBezTo>
                    <a:cubicBezTo>
                      <a:pt x="5670" y="2209"/>
                      <a:pt x="5173" y="2726"/>
                      <a:pt x="4934" y="2885"/>
                    </a:cubicBezTo>
                    <a:cubicBezTo>
                      <a:pt x="4874" y="2925"/>
                      <a:pt x="4855" y="2964"/>
                      <a:pt x="4835" y="3024"/>
                    </a:cubicBezTo>
                    <a:cubicBezTo>
                      <a:pt x="4755" y="6485"/>
                      <a:pt x="5630" y="8813"/>
                      <a:pt x="7441" y="9927"/>
                    </a:cubicBezTo>
                    <a:cubicBezTo>
                      <a:pt x="7460" y="9947"/>
                      <a:pt x="7500" y="9947"/>
                      <a:pt x="7540" y="9947"/>
                    </a:cubicBezTo>
                    <a:lnTo>
                      <a:pt x="8196" y="9947"/>
                    </a:lnTo>
                    <a:cubicBezTo>
                      <a:pt x="8296" y="9947"/>
                      <a:pt x="8376" y="9887"/>
                      <a:pt x="8376" y="9788"/>
                    </a:cubicBezTo>
                    <a:cubicBezTo>
                      <a:pt x="8376" y="9688"/>
                      <a:pt x="8296" y="9609"/>
                      <a:pt x="8196" y="9609"/>
                    </a:cubicBezTo>
                    <a:lnTo>
                      <a:pt x="7580" y="9609"/>
                    </a:lnTo>
                    <a:cubicBezTo>
                      <a:pt x="5929" y="8554"/>
                      <a:pt x="5113" y="6366"/>
                      <a:pt x="5193" y="3124"/>
                    </a:cubicBezTo>
                    <a:cubicBezTo>
                      <a:pt x="5471" y="2905"/>
                      <a:pt x="6028" y="2348"/>
                      <a:pt x="6028" y="1592"/>
                    </a:cubicBezTo>
                    <a:cubicBezTo>
                      <a:pt x="6028" y="498"/>
                      <a:pt x="5073" y="0"/>
                      <a:pt x="4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 rot="519771">
            <a:off x="6474394" y="723197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 idx="2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25" y="565500"/>
            <a:ext cx="3636400" cy="24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269" name="Google Shape;269;p47"/>
          <p:cNvGrpSpPr/>
          <p:nvPr/>
        </p:nvGrpSpPr>
        <p:grpSpPr>
          <a:xfrm>
            <a:off x="1258600" y="1369190"/>
            <a:ext cx="4213200" cy="3050160"/>
            <a:chOff x="1868425" y="1101290"/>
            <a:chExt cx="4213200" cy="3050160"/>
          </a:xfrm>
        </p:grpSpPr>
        <p:sp>
          <p:nvSpPr>
            <p:cNvPr id="270" name="Google Shape;270;p47"/>
            <p:cNvSpPr/>
            <p:nvPr/>
          </p:nvSpPr>
          <p:spPr>
            <a:xfrm>
              <a:off x="1868425" y="1552850"/>
              <a:ext cx="4213200" cy="2598600"/>
            </a:xfrm>
            <a:prstGeom prst="roundRect">
              <a:avLst>
                <a:gd name="adj" fmla="val 942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7"/>
            <p:cNvSpPr/>
            <p:nvPr/>
          </p:nvSpPr>
          <p:spPr>
            <a:xfrm rot="132954" flipH="1">
              <a:off x="5308970" y="1113120"/>
              <a:ext cx="629904" cy="927819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1409950" y="2404250"/>
            <a:ext cx="3910500" cy="20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Online College due to Covid-19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Chaos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Student-Teacher Interaction needs to upgrade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better way to stay updated using Digital Domain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8"/>
          <p:cNvGrpSpPr/>
          <p:nvPr/>
        </p:nvGrpSpPr>
        <p:grpSpPr>
          <a:xfrm>
            <a:off x="261686" y="1017718"/>
            <a:ext cx="8620638" cy="3845060"/>
            <a:chOff x="624952" y="1038582"/>
            <a:chExt cx="7679856" cy="3425443"/>
          </a:xfrm>
        </p:grpSpPr>
        <p:sp>
          <p:nvSpPr>
            <p:cNvPr id="278" name="Google Shape;278;p48"/>
            <p:cNvSpPr/>
            <p:nvPr/>
          </p:nvSpPr>
          <p:spPr>
            <a:xfrm>
              <a:off x="624952" y="1315525"/>
              <a:ext cx="7448400" cy="3148500"/>
            </a:xfrm>
            <a:prstGeom prst="roundRect">
              <a:avLst>
                <a:gd name="adj" fmla="val 529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1374275" y="1522575"/>
              <a:ext cx="6483900" cy="442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 rot="968272">
              <a:off x="7395730" y="1122934"/>
              <a:ext cx="767153" cy="1129981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8"/>
          <p:cNvGrpSpPr/>
          <p:nvPr/>
        </p:nvGrpSpPr>
        <p:grpSpPr>
          <a:xfrm>
            <a:off x="466218" y="1651974"/>
            <a:ext cx="514312" cy="2925571"/>
            <a:chOff x="771588" y="1585413"/>
            <a:chExt cx="514312" cy="2576688"/>
          </a:xfrm>
        </p:grpSpPr>
        <p:sp>
          <p:nvSpPr>
            <p:cNvPr id="282" name="Google Shape;282;p48"/>
            <p:cNvSpPr/>
            <p:nvPr/>
          </p:nvSpPr>
          <p:spPr>
            <a:xfrm>
              <a:off x="839200" y="1962500"/>
              <a:ext cx="446700" cy="219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48"/>
            <p:cNvGrpSpPr/>
            <p:nvPr/>
          </p:nvGrpSpPr>
          <p:grpSpPr>
            <a:xfrm flipH="1">
              <a:off x="771588" y="1585413"/>
              <a:ext cx="331509" cy="506763"/>
              <a:chOff x="7751878" y="3279138"/>
              <a:chExt cx="331509" cy="506763"/>
            </a:xfrm>
          </p:grpSpPr>
          <p:sp>
            <p:nvSpPr>
              <p:cNvPr id="284" name="Google Shape;284;p48"/>
              <p:cNvSpPr/>
              <p:nvPr/>
            </p:nvSpPr>
            <p:spPr>
              <a:xfrm rot="1186565">
                <a:off x="7835641" y="3300605"/>
                <a:ext cx="28373" cy="49539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8"/>
              <p:cNvSpPr/>
              <p:nvPr/>
            </p:nvSpPr>
            <p:spPr>
              <a:xfrm>
                <a:off x="7751887" y="3279138"/>
                <a:ext cx="331500" cy="331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287" name="Google Shape;287;p48" descr="Tables" title="s23"/>
          <p:cNvGraphicFramePr/>
          <p:nvPr/>
        </p:nvGraphicFramePr>
        <p:xfrm>
          <a:off x="541393" y="1594655"/>
          <a:ext cx="7645950" cy="2682175"/>
        </p:xfrm>
        <a:graphic>
          <a:graphicData uri="http://schemas.openxmlformats.org/drawingml/2006/table">
            <a:tbl>
              <a:tblPr>
                <a:noFill/>
                <a:tableStyleId>{3E0FD601-A953-4456-A525-445C77BAB80B}</a:tableStyleId>
              </a:tblPr>
              <a:tblGrid>
                <a:gridCol w="43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Project</a:t>
                      </a:r>
                      <a:endParaRPr sz="1800">
                        <a:solidFill>
                          <a:schemeClr val="accent5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Description</a:t>
                      </a:r>
                      <a:endParaRPr sz="1800">
                        <a:solidFill>
                          <a:schemeClr val="accent5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5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Limitation</a:t>
                      </a:r>
                      <a:endParaRPr sz="1800">
                        <a:solidFill>
                          <a:schemeClr val="accent5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 Management System by Udemy C++ course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Used Map Data Structure of making relation with Accounts and Banks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Security System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&amp; Register system by MH computer academy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 Login &amp; register feature with username &amp; password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Once program ends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is lost</a:t>
                      </a:r>
                      <a:endParaRPr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CCF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/>
          <p:nvPr/>
        </p:nvSpPr>
        <p:spPr>
          <a:xfrm rot="112810">
            <a:off x="1113127" y="820750"/>
            <a:ext cx="6501200" cy="305985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49"/>
          <p:cNvGrpSpPr/>
          <p:nvPr/>
        </p:nvGrpSpPr>
        <p:grpSpPr>
          <a:xfrm>
            <a:off x="4925903" y="3125362"/>
            <a:ext cx="3366659" cy="986888"/>
            <a:chOff x="4041853" y="3389163"/>
            <a:chExt cx="3366659" cy="986888"/>
          </a:xfrm>
        </p:grpSpPr>
        <p:sp>
          <p:nvSpPr>
            <p:cNvPr id="294" name="Google Shape;294;p49"/>
            <p:cNvSpPr/>
            <p:nvPr/>
          </p:nvSpPr>
          <p:spPr>
            <a:xfrm rot="322">
              <a:off x="4154699" y="3700301"/>
              <a:ext cx="3200400" cy="675600"/>
            </a:xfrm>
            <a:prstGeom prst="roundRect">
              <a:avLst>
                <a:gd name="adj" fmla="val 24529"/>
              </a:avLst>
            </a:prstGeom>
            <a:solidFill>
              <a:schemeClr val="accent3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49"/>
            <p:cNvGrpSpPr/>
            <p:nvPr/>
          </p:nvGrpSpPr>
          <p:grpSpPr>
            <a:xfrm>
              <a:off x="7077003" y="3389163"/>
              <a:ext cx="331509" cy="506763"/>
              <a:chOff x="7052678" y="3327363"/>
              <a:chExt cx="331509" cy="506763"/>
            </a:xfrm>
          </p:grpSpPr>
          <p:sp>
            <p:nvSpPr>
              <p:cNvPr id="296" name="Google Shape;296;p49"/>
              <p:cNvSpPr/>
              <p:nvPr/>
            </p:nvSpPr>
            <p:spPr>
              <a:xfrm rot="1186565">
                <a:off x="7136441" y="3348830"/>
                <a:ext cx="28373" cy="4953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9"/>
              <p:cNvSpPr/>
              <p:nvPr/>
            </p:nvSpPr>
            <p:spPr>
              <a:xfrm>
                <a:off x="7052687" y="3327363"/>
                <a:ext cx="331500" cy="331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49"/>
            <p:cNvGrpSpPr/>
            <p:nvPr/>
          </p:nvGrpSpPr>
          <p:grpSpPr>
            <a:xfrm>
              <a:off x="4041853" y="3535238"/>
              <a:ext cx="331509" cy="506763"/>
              <a:chOff x="4003753" y="3620963"/>
              <a:chExt cx="331509" cy="506763"/>
            </a:xfrm>
          </p:grpSpPr>
          <p:sp>
            <p:nvSpPr>
              <p:cNvPr id="299" name="Google Shape;299;p49"/>
              <p:cNvSpPr/>
              <p:nvPr/>
            </p:nvSpPr>
            <p:spPr>
              <a:xfrm rot="-1186565" flipH="1">
                <a:off x="4223125" y="3642430"/>
                <a:ext cx="28373" cy="4953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9"/>
              <p:cNvSpPr/>
              <p:nvPr/>
            </p:nvSpPr>
            <p:spPr>
              <a:xfrm flipH="1">
                <a:off x="4003753" y="3620963"/>
                <a:ext cx="331500" cy="331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" name="Google Shape;301;p49"/>
          <p:cNvSpPr txBox="1">
            <a:spLocks noGrp="1"/>
          </p:cNvSpPr>
          <p:nvPr>
            <p:ph type="subTitle" idx="1"/>
          </p:nvPr>
        </p:nvSpPr>
        <p:spPr>
          <a:xfrm rot="112605">
            <a:off x="1501139" y="1186749"/>
            <a:ext cx="5725271" cy="22458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 develop a program which will provide a central place where specific group students &amp; teacher can interact with each other by creating classroom</a:t>
            </a:r>
            <a:endParaRPr dirty="0"/>
          </a:p>
        </p:txBody>
      </p:sp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 rot="1665">
            <a:off x="5087178" y="3581089"/>
            <a:ext cx="30972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51"/>
          <p:cNvGrpSpPr/>
          <p:nvPr/>
        </p:nvGrpSpPr>
        <p:grpSpPr>
          <a:xfrm>
            <a:off x="1549650" y="1083537"/>
            <a:ext cx="6044700" cy="2976426"/>
            <a:chOff x="1549650" y="1083537"/>
            <a:chExt cx="6044700" cy="2976426"/>
          </a:xfrm>
        </p:grpSpPr>
        <p:sp>
          <p:nvSpPr>
            <p:cNvPr id="333" name="Google Shape;333;p51"/>
            <p:cNvSpPr/>
            <p:nvPr/>
          </p:nvSpPr>
          <p:spPr>
            <a:xfrm rot="-242355">
              <a:off x="1626935" y="1454628"/>
              <a:ext cx="5890131" cy="240087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51"/>
            <p:cNvGrpSpPr/>
            <p:nvPr/>
          </p:nvGrpSpPr>
          <p:grpSpPr>
            <a:xfrm rot="-266691">
              <a:off x="3955644" y="1116256"/>
              <a:ext cx="870800" cy="681078"/>
              <a:chOff x="4343742" y="1288126"/>
              <a:chExt cx="870793" cy="681073"/>
            </a:xfrm>
          </p:grpSpPr>
          <p:sp>
            <p:nvSpPr>
              <p:cNvPr id="335" name="Google Shape;335;p51"/>
              <p:cNvSpPr/>
              <p:nvPr/>
            </p:nvSpPr>
            <p:spPr>
              <a:xfrm>
                <a:off x="4367449" y="1469900"/>
                <a:ext cx="823379" cy="466387"/>
              </a:xfrm>
              <a:custGeom>
                <a:avLst/>
                <a:gdLst/>
                <a:ahLst/>
                <a:cxnLst/>
                <a:rect l="l" t="t" r="r" b="b"/>
                <a:pathLst>
                  <a:path w="12434" h="7043" extrusionOk="0">
                    <a:moveTo>
                      <a:pt x="1" y="1"/>
                    </a:moveTo>
                    <a:lnTo>
                      <a:pt x="1" y="7043"/>
                    </a:lnTo>
                    <a:lnTo>
                      <a:pt x="12434" y="7043"/>
                    </a:lnTo>
                    <a:lnTo>
                      <a:pt x="1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51"/>
              <p:cNvSpPr/>
              <p:nvPr/>
            </p:nvSpPr>
            <p:spPr>
              <a:xfrm>
                <a:off x="4343742" y="1903309"/>
                <a:ext cx="870793" cy="65889"/>
              </a:xfrm>
              <a:custGeom>
                <a:avLst/>
                <a:gdLst/>
                <a:ahLst/>
                <a:cxnLst/>
                <a:rect l="l" t="t" r="r" b="b"/>
                <a:pathLst>
                  <a:path w="13150" h="995" extrusionOk="0">
                    <a:moveTo>
                      <a:pt x="478" y="0"/>
                    </a:moveTo>
                    <a:cubicBezTo>
                      <a:pt x="219" y="0"/>
                      <a:pt x="1" y="219"/>
                      <a:pt x="1" y="498"/>
                    </a:cubicBezTo>
                    <a:cubicBezTo>
                      <a:pt x="1" y="756"/>
                      <a:pt x="219" y="995"/>
                      <a:pt x="478" y="995"/>
                    </a:cubicBezTo>
                    <a:lnTo>
                      <a:pt x="12652" y="995"/>
                    </a:lnTo>
                    <a:cubicBezTo>
                      <a:pt x="12931" y="995"/>
                      <a:pt x="13150" y="756"/>
                      <a:pt x="13150" y="498"/>
                    </a:cubicBezTo>
                    <a:cubicBezTo>
                      <a:pt x="13150" y="219"/>
                      <a:pt x="12931" y="0"/>
                      <a:pt x="12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51"/>
              <p:cNvSpPr/>
              <p:nvPr/>
            </p:nvSpPr>
            <p:spPr>
              <a:xfrm>
                <a:off x="4501810" y="1288126"/>
                <a:ext cx="554659" cy="660015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9967" extrusionOk="0">
                    <a:moveTo>
                      <a:pt x="4178" y="0"/>
                    </a:moveTo>
                    <a:cubicBezTo>
                      <a:pt x="3303" y="0"/>
                      <a:pt x="2348" y="498"/>
                      <a:pt x="2348" y="1592"/>
                    </a:cubicBezTo>
                    <a:cubicBezTo>
                      <a:pt x="2348" y="2348"/>
                      <a:pt x="2885" y="2905"/>
                      <a:pt x="3184" y="3124"/>
                    </a:cubicBezTo>
                    <a:cubicBezTo>
                      <a:pt x="3243" y="6366"/>
                      <a:pt x="2447" y="8554"/>
                      <a:pt x="796" y="9609"/>
                    </a:cubicBezTo>
                    <a:lnTo>
                      <a:pt x="160" y="9609"/>
                    </a:lnTo>
                    <a:cubicBezTo>
                      <a:pt x="80" y="9609"/>
                      <a:pt x="1" y="9688"/>
                      <a:pt x="1" y="9788"/>
                    </a:cubicBezTo>
                    <a:cubicBezTo>
                      <a:pt x="1" y="9887"/>
                      <a:pt x="80" y="9947"/>
                      <a:pt x="160" y="9947"/>
                    </a:cubicBezTo>
                    <a:lnTo>
                      <a:pt x="160" y="9967"/>
                    </a:lnTo>
                    <a:cubicBezTo>
                      <a:pt x="160" y="9967"/>
                      <a:pt x="518" y="9947"/>
                      <a:pt x="836" y="9947"/>
                    </a:cubicBezTo>
                    <a:cubicBezTo>
                      <a:pt x="876" y="9947"/>
                      <a:pt x="896" y="9947"/>
                      <a:pt x="936" y="9927"/>
                    </a:cubicBezTo>
                    <a:cubicBezTo>
                      <a:pt x="2746" y="8813"/>
                      <a:pt x="3621" y="6485"/>
                      <a:pt x="3522" y="3024"/>
                    </a:cubicBezTo>
                    <a:cubicBezTo>
                      <a:pt x="3522" y="2964"/>
                      <a:pt x="3502" y="2925"/>
                      <a:pt x="3442" y="2885"/>
                    </a:cubicBezTo>
                    <a:cubicBezTo>
                      <a:pt x="3203" y="2726"/>
                      <a:pt x="2706" y="2209"/>
                      <a:pt x="2706" y="1592"/>
                    </a:cubicBezTo>
                    <a:cubicBezTo>
                      <a:pt x="2706" y="617"/>
                      <a:pt x="3641" y="359"/>
                      <a:pt x="4178" y="359"/>
                    </a:cubicBezTo>
                    <a:cubicBezTo>
                      <a:pt x="4735" y="359"/>
                      <a:pt x="5670" y="617"/>
                      <a:pt x="5670" y="1592"/>
                    </a:cubicBezTo>
                    <a:cubicBezTo>
                      <a:pt x="5670" y="2209"/>
                      <a:pt x="5173" y="2726"/>
                      <a:pt x="4934" y="2885"/>
                    </a:cubicBezTo>
                    <a:cubicBezTo>
                      <a:pt x="4874" y="2925"/>
                      <a:pt x="4855" y="2964"/>
                      <a:pt x="4835" y="3024"/>
                    </a:cubicBezTo>
                    <a:cubicBezTo>
                      <a:pt x="4755" y="6485"/>
                      <a:pt x="5630" y="8813"/>
                      <a:pt x="7441" y="9927"/>
                    </a:cubicBezTo>
                    <a:cubicBezTo>
                      <a:pt x="7460" y="9947"/>
                      <a:pt x="7500" y="9947"/>
                      <a:pt x="7540" y="9947"/>
                    </a:cubicBezTo>
                    <a:lnTo>
                      <a:pt x="8196" y="9947"/>
                    </a:lnTo>
                    <a:cubicBezTo>
                      <a:pt x="8296" y="9947"/>
                      <a:pt x="8376" y="9887"/>
                      <a:pt x="8376" y="9788"/>
                    </a:cubicBezTo>
                    <a:cubicBezTo>
                      <a:pt x="8376" y="9688"/>
                      <a:pt x="8296" y="9609"/>
                      <a:pt x="8196" y="9609"/>
                    </a:cubicBezTo>
                    <a:lnTo>
                      <a:pt x="7580" y="9609"/>
                    </a:lnTo>
                    <a:cubicBezTo>
                      <a:pt x="5929" y="8554"/>
                      <a:pt x="5113" y="6366"/>
                      <a:pt x="5193" y="3124"/>
                    </a:cubicBezTo>
                    <a:cubicBezTo>
                      <a:pt x="5471" y="2905"/>
                      <a:pt x="6028" y="2348"/>
                      <a:pt x="6028" y="1592"/>
                    </a:cubicBezTo>
                    <a:cubicBezTo>
                      <a:pt x="6028" y="498"/>
                      <a:pt x="5073" y="0"/>
                      <a:pt x="4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51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339" name="Google Shape;339;p51"/>
          <p:cNvSpPr/>
          <p:nvPr/>
        </p:nvSpPr>
        <p:spPr>
          <a:xfrm rot="519771">
            <a:off x="6474394" y="723197"/>
            <a:ext cx="1254815" cy="1254815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1"/>
          <p:cNvSpPr txBox="1">
            <a:spLocks noGrp="1"/>
          </p:cNvSpPr>
          <p:nvPr>
            <p:ph type="title" idx="2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50"/>
          <p:cNvGrpSpPr/>
          <p:nvPr/>
        </p:nvGrpSpPr>
        <p:grpSpPr>
          <a:xfrm>
            <a:off x="3224711" y="1109199"/>
            <a:ext cx="2768700" cy="2127214"/>
            <a:chOff x="3198111" y="1776249"/>
            <a:chExt cx="2768700" cy="2127214"/>
          </a:xfrm>
        </p:grpSpPr>
        <p:sp>
          <p:nvSpPr>
            <p:cNvPr id="308" name="Google Shape;308;p50"/>
            <p:cNvSpPr/>
            <p:nvPr/>
          </p:nvSpPr>
          <p:spPr>
            <a:xfrm rot="-219660">
              <a:off x="3252848" y="2021826"/>
              <a:ext cx="2659227" cy="1798574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0"/>
            <p:cNvSpPr/>
            <p:nvPr/>
          </p:nvSpPr>
          <p:spPr>
            <a:xfrm rot="-83">
              <a:off x="4336533" y="1776254"/>
              <a:ext cx="386153" cy="520492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0"/>
          <p:cNvGrpSpPr/>
          <p:nvPr/>
        </p:nvGrpSpPr>
        <p:grpSpPr>
          <a:xfrm>
            <a:off x="5744964" y="1552356"/>
            <a:ext cx="2659200" cy="2150844"/>
            <a:chOff x="5718364" y="2219406"/>
            <a:chExt cx="2659200" cy="2150844"/>
          </a:xfrm>
        </p:grpSpPr>
        <p:sp>
          <p:nvSpPr>
            <p:cNvPr id="311" name="Google Shape;311;p50"/>
            <p:cNvSpPr/>
            <p:nvPr/>
          </p:nvSpPr>
          <p:spPr>
            <a:xfrm>
              <a:off x="5718364" y="2571750"/>
              <a:ext cx="2659200" cy="17985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0"/>
            <p:cNvSpPr/>
            <p:nvPr/>
          </p:nvSpPr>
          <p:spPr>
            <a:xfrm rot="414817">
              <a:off x="6854896" y="2240754"/>
              <a:ext cx="386153" cy="520492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50"/>
          <p:cNvGrpSpPr/>
          <p:nvPr/>
        </p:nvGrpSpPr>
        <p:grpSpPr>
          <a:xfrm>
            <a:off x="739827" y="1629712"/>
            <a:ext cx="2659200" cy="2073488"/>
            <a:chOff x="713227" y="2296762"/>
            <a:chExt cx="2659200" cy="2073488"/>
          </a:xfrm>
        </p:grpSpPr>
        <p:sp>
          <p:nvSpPr>
            <p:cNvPr id="314" name="Google Shape;314;p50"/>
            <p:cNvSpPr/>
            <p:nvPr/>
          </p:nvSpPr>
          <p:spPr>
            <a:xfrm>
              <a:off x="713227" y="2571750"/>
              <a:ext cx="2659200" cy="17985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0"/>
            <p:cNvSpPr/>
            <p:nvPr/>
          </p:nvSpPr>
          <p:spPr>
            <a:xfrm rot="-277904">
              <a:off x="1827696" y="2311504"/>
              <a:ext cx="386153" cy="520492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50"/>
          <p:cNvSpPr txBox="1">
            <a:spLocks noGrp="1"/>
          </p:cNvSpPr>
          <p:nvPr>
            <p:ph type="subTitle" idx="4"/>
          </p:nvPr>
        </p:nvSpPr>
        <p:spPr>
          <a:xfrm rot="-220852">
            <a:off x="3480845" y="1668313"/>
            <a:ext cx="2102838" cy="3312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DATA</a:t>
            </a:r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5"/>
          </p:nvPr>
        </p:nvSpPr>
        <p:spPr>
          <a:xfrm rot="-490">
            <a:off x="6045085" y="2661516"/>
            <a:ext cx="21030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can easily see the information of students joined to their classroom</a:t>
            </a:r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subTitle" idx="1"/>
          </p:nvPr>
        </p:nvSpPr>
        <p:spPr>
          <a:xfrm rot="-490">
            <a:off x="1043950" y="2661518"/>
            <a:ext cx="21030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needs a password to login</a:t>
            </a:r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 rot="-981">
            <a:off x="995870" y="2214261"/>
            <a:ext cx="21030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713225" y="432825"/>
            <a:ext cx="7717500" cy="64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6"/>
          </p:nvPr>
        </p:nvSpPr>
        <p:spPr>
          <a:xfrm rot="-981">
            <a:off x="5997015" y="2214261"/>
            <a:ext cx="21030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STUDENTS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ubTitle" idx="3"/>
          </p:nvPr>
        </p:nvSpPr>
        <p:spPr>
          <a:xfrm rot="-220362">
            <a:off x="3573735" y="2111061"/>
            <a:ext cx="2102819" cy="842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when program terminates data is restored</a:t>
            </a:r>
            <a:endParaRPr/>
          </a:p>
        </p:txBody>
      </p:sp>
      <p:grpSp>
        <p:nvGrpSpPr>
          <p:cNvPr id="323" name="Google Shape;323;p50"/>
          <p:cNvGrpSpPr/>
          <p:nvPr/>
        </p:nvGrpSpPr>
        <p:grpSpPr>
          <a:xfrm>
            <a:off x="3211674" y="2890949"/>
            <a:ext cx="2768700" cy="2127214"/>
            <a:chOff x="3198111" y="1776249"/>
            <a:chExt cx="2768700" cy="2127214"/>
          </a:xfrm>
        </p:grpSpPr>
        <p:sp>
          <p:nvSpPr>
            <p:cNvPr id="324" name="Google Shape;324;p50"/>
            <p:cNvSpPr/>
            <p:nvPr/>
          </p:nvSpPr>
          <p:spPr>
            <a:xfrm rot="-219660">
              <a:off x="3252848" y="2021826"/>
              <a:ext cx="2659227" cy="1798574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0"/>
            <p:cNvSpPr/>
            <p:nvPr/>
          </p:nvSpPr>
          <p:spPr>
            <a:xfrm rot="-83">
              <a:off x="4336533" y="1776254"/>
              <a:ext cx="386153" cy="520492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50"/>
          <p:cNvSpPr txBox="1">
            <a:spLocks noGrp="1"/>
          </p:cNvSpPr>
          <p:nvPr>
            <p:ph type="subTitle" idx="1"/>
          </p:nvPr>
        </p:nvSpPr>
        <p:spPr>
          <a:xfrm rot="-490">
            <a:off x="3568540" y="3906916"/>
            <a:ext cx="2103000" cy="8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groups with ease by creating classrooms for students to join</a:t>
            </a:r>
            <a:endParaRPr/>
          </a:p>
        </p:txBody>
      </p:sp>
      <p:sp>
        <p:nvSpPr>
          <p:cNvPr id="327" name="Google Shape;327;p50"/>
          <p:cNvSpPr txBox="1">
            <a:spLocks noGrp="1"/>
          </p:cNvSpPr>
          <p:nvPr>
            <p:ph type="subTitle" idx="2"/>
          </p:nvPr>
        </p:nvSpPr>
        <p:spPr>
          <a:xfrm rot="-981">
            <a:off x="3520470" y="3459661"/>
            <a:ext cx="2103000" cy="33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52"/>
          <p:cNvGrpSpPr/>
          <p:nvPr/>
        </p:nvGrpSpPr>
        <p:grpSpPr>
          <a:xfrm>
            <a:off x="6704550" y="1638308"/>
            <a:ext cx="1907100" cy="1544080"/>
            <a:chOff x="6704550" y="1638379"/>
            <a:chExt cx="1907100" cy="2268371"/>
          </a:xfrm>
        </p:grpSpPr>
        <p:sp>
          <p:nvSpPr>
            <p:cNvPr id="346" name="Google Shape;346;p52"/>
            <p:cNvSpPr/>
            <p:nvPr/>
          </p:nvSpPr>
          <p:spPr>
            <a:xfrm>
              <a:off x="6704550" y="1771650"/>
              <a:ext cx="1907100" cy="21351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2"/>
            <p:cNvSpPr/>
            <p:nvPr/>
          </p:nvSpPr>
          <p:spPr>
            <a:xfrm rot="-132801">
              <a:off x="8238441" y="1644539"/>
              <a:ext cx="328351" cy="483646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2"/>
          <p:cNvSpPr/>
          <p:nvPr/>
        </p:nvSpPr>
        <p:spPr>
          <a:xfrm>
            <a:off x="6107925" y="2194050"/>
            <a:ext cx="897900" cy="44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subTitle" idx="4294967295"/>
          </p:nvPr>
        </p:nvSpPr>
        <p:spPr>
          <a:xfrm rot="-1253">
            <a:off x="6835200" y="2529808"/>
            <a:ext cx="16458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Coding the actual program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(with comments)</a:t>
            </a:r>
            <a:endParaRPr sz="1000"/>
          </a:p>
        </p:txBody>
      </p:sp>
      <p:sp>
        <p:nvSpPr>
          <p:cNvPr id="350" name="Google Shape;350;p52"/>
          <p:cNvSpPr txBox="1">
            <a:spLocks noGrp="1"/>
          </p:cNvSpPr>
          <p:nvPr>
            <p:ph type="subTitle" idx="4294967295"/>
          </p:nvPr>
        </p:nvSpPr>
        <p:spPr>
          <a:xfrm rot="-627">
            <a:off x="6835200" y="1996492"/>
            <a:ext cx="1645800" cy="3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CODING</a:t>
            </a:r>
            <a:endParaRPr sz="21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pSp>
        <p:nvGrpSpPr>
          <p:cNvPr id="351" name="Google Shape;351;p52"/>
          <p:cNvGrpSpPr/>
          <p:nvPr/>
        </p:nvGrpSpPr>
        <p:grpSpPr>
          <a:xfrm>
            <a:off x="4647150" y="1638308"/>
            <a:ext cx="1907100" cy="1544080"/>
            <a:chOff x="4647150" y="1638379"/>
            <a:chExt cx="1907100" cy="2268371"/>
          </a:xfrm>
        </p:grpSpPr>
        <p:sp>
          <p:nvSpPr>
            <p:cNvPr id="352" name="Google Shape;352;p52"/>
            <p:cNvSpPr/>
            <p:nvPr/>
          </p:nvSpPr>
          <p:spPr>
            <a:xfrm>
              <a:off x="4647150" y="1771650"/>
              <a:ext cx="1907100" cy="21351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2"/>
            <p:cNvSpPr/>
            <p:nvPr/>
          </p:nvSpPr>
          <p:spPr>
            <a:xfrm rot="-132801">
              <a:off x="6198903" y="1644539"/>
              <a:ext cx="328351" cy="483646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52"/>
          <p:cNvSpPr/>
          <p:nvPr/>
        </p:nvSpPr>
        <p:spPr>
          <a:xfrm>
            <a:off x="4110688" y="2194050"/>
            <a:ext cx="897900" cy="44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4294967295"/>
          </p:nvPr>
        </p:nvSpPr>
        <p:spPr>
          <a:xfrm rot="-627">
            <a:off x="4843163" y="2529808"/>
            <a:ext cx="16458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Planned a rough structure for code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4294967295"/>
          </p:nvPr>
        </p:nvSpPr>
        <p:spPr>
          <a:xfrm rot="-1253">
            <a:off x="4777800" y="1996492"/>
            <a:ext cx="1645800" cy="3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STRUCTURE</a:t>
            </a:r>
            <a:endParaRPr sz="21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7" name="Google Shape;357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grpSp>
        <p:nvGrpSpPr>
          <p:cNvPr id="358" name="Google Shape;358;p52"/>
          <p:cNvGrpSpPr/>
          <p:nvPr/>
        </p:nvGrpSpPr>
        <p:grpSpPr>
          <a:xfrm>
            <a:off x="2589825" y="1654526"/>
            <a:ext cx="1907100" cy="1527863"/>
            <a:chOff x="2589825" y="1662204"/>
            <a:chExt cx="1907100" cy="2244546"/>
          </a:xfrm>
        </p:grpSpPr>
        <p:sp>
          <p:nvSpPr>
            <p:cNvPr id="359" name="Google Shape;359;p52"/>
            <p:cNvSpPr/>
            <p:nvPr/>
          </p:nvSpPr>
          <p:spPr>
            <a:xfrm>
              <a:off x="2589825" y="1771650"/>
              <a:ext cx="1907100" cy="21351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2"/>
            <p:cNvSpPr/>
            <p:nvPr/>
          </p:nvSpPr>
          <p:spPr>
            <a:xfrm rot="-132801">
              <a:off x="4137616" y="1668364"/>
              <a:ext cx="328351" cy="483646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2"/>
          <p:cNvSpPr txBox="1">
            <a:spLocks noGrp="1"/>
          </p:cNvSpPr>
          <p:nvPr>
            <p:ph type="subTitle" idx="4294967295"/>
          </p:nvPr>
        </p:nvSpPr>
        <p:spPr>
          <a:xfrm rot="-1253">
            <a:off x="2720400" y="2529808"/>
            <a:ext cx="16458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Made a list of features to include in program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subTitle" idx="4294967295"/>
          </p:nvPr>
        </p:nvSpPr>
        <p:spPr>
          <a:xfrm rot="-581">
            <a:off x="2655075" y="1996500"/>
            <a:ext cx="1776600" cy="3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FEATURES</a:t>
            </a:r>
            <a:endParaRPr sz="21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3" name="Google Shape;363;p52"/>
          <p:cNvSpPr/>
          <p:nvPr/>
        </p:nvSpPr>
        <p:spPr>
          <a:xfrm>
            <a:off x="1989413" y="2194050"/>
            <a:ext cx="897900" cy="44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52"/>
          <p:cNvGrpSpPr/>
          <p:nvPr/>
        </p:nvGrpSpPr>
        <p:grpSpPr>
          <a:xfrm>
            <a:off x="532350" y="1654526"/>
            <a:ext cx="1907100" cy="1527863"/>
            <a:chOff x="532350" y="1662204"/>
            <a:chExt cx="1907100" cy="2244546"/>
          </a:xfrm>
        </p:grpSpPr>
        <p:sp>
          <p:nvSpPr>
            <p:cNvPr id="365" name="Google Shape;365;p52"/>
            <p:cNvSpPr/>
            <p:nvPr/>
          </p:nvSpPr>
          <p:spPr>
            <a:xfrm>
              <a:off x="532350" y="1771650"/>
              <a:ext cx="1907100" cy="21351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rot="-132801">
              <a:off x="2047591" y="1668364"/>
              <a:ext cx="328351" cy="483646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52"/>
          <p:cNvSpPr txBox="1">
            <a:spLocks noGrp="1"/>
          </p:cNvSpPr>
          <p:nvPr>
            <p:ph type="subTitle" idx="4294967295"/>
          </p:nvPr>
        </p:nvSpPr>
        <p:spPr>
          <a:xfrm rot="-1253">
            <a:off x="663150" y="2529802"/>
            <a:ext cx="1645800" cy="5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Revisited the concepts of OOPS</a:t>
            </a:r>
            <a:endParaRPr sz="1000"/>
          </a:p>
        </p:txBody>
      </p:sp>
      <p:sp>
        <p:nvSpPr>
          <p:cNvPr id="368" name="Google Shape;368;p52"/>
          <p:cNvSpPr txBox="1">
            <a:spLocks noGrp="1"/>
          </p:cNvSpPr>
          <p:nvPr>
            <p:ph type="subTitle" idx="4294967295"/>
          </p:nvPr>
        </p:nvSpPr>
        <p:spPr>
          <a:xfrm rot="-557">
            <a:off x="559650" y="1996533"/>
            <a:ext cx="1852500" cy="3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REVISING OOPS</a:t>
            </a:r>
            <a:endParaRPr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pSp>
        <p:nvGrpSpPr>
          <p:cNvPr id="369" name="Google Shape;369;p52"/>
          <p:cNvGrpSpPr/>
          <p:nvPr/>
        </p:nvGrpSpPr>
        <p:grpSpPr>
          <a:xfrm>
            <a:off x="6704475" y="3455108"/>
            <a:ext cx="1907100" cy="1544080"/>
            <a:chOff x="4647150" y="1638379"/>
            <a:chExt cx="1907100" cy="2268371"/>
          </a:xfrm>
        </p:grpSpPr>
        <p:sp>
          <p:nvSpPr>
            <p:cNvPr id="370" name="Google Shape;370;p52"/>
            <p:cNvSpPr/>
            <p:nvPr/>
          </p:nvSpPr>
          <p:spPr>
            <a:xfrm>
              <a:off x="4647150" y="1771650"/>
              <a:ext cx="1907100" cy="2135100"/>
            </a:xfrm>
            <a:prstGeom prst="roundRect">
              <a:avLst>
                <a:gd name="adj" fmla="val 9539"/>
              </a:avLst>
            </a:prstGeom>
            <a:solidFill>
              <a:schemeClr val="accent5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rot="-132801">
              <a:off x="6198903" y="1644539"/>
              <a:ext cx="328351" cy="483646"/>
            </a:xfrm>
            <a:custGeom>
              <a:avLst/>
              <a:gdLst/>
              <a:ahLst/>
              <a:cxnLst/>
              <a:rect l="l" t="t" r="r" b="b"/>
              <a:pathLst>
                <a:path w="14919" h="21975" extrusionOk="0">
                  <a:moveTo>
                    <a:pt x="4405" y="0"/>
                  </a:moveTo>
                  <a:cubicBezTo>
                    <a:pt x="3855" y="0"/>
                    <a:pt x="3301" y="102"/>
                    <a:pt x="2767" y="302"/>
                  </a:cubicBezTo>
                  <a:cubicBezTo>
                    <a:pt x="1737" y="736"/>
                    <a:pt x="869" y="1550"/>
                    <a:pt x="435" y="2608"/>
                  </a:cubicBezTo>
                  <a:cubicBezTo>
                    <a:pt x="55" y="3476"/>
                    <a:pt x="1" y="4479"/>
                    <a:pt x="272" y="5374"/>
                  </a:cubicBezTo>
                  <a:lnTo>
                    <a:pt x="1547" y="5374"/>
                  </a:lnTo>
                  <a:cubicBezTo>
                    <a:pt x="950" y="3828"/>
                    <a:pt x="1682" y="2092"/>
                    <a:pt x="3256" y="1441"/>
                  </a:cubicBezTo>
                  <a:cubicBezTo>
                    <a:pt x="3629" y="1291"/>
                    <a:pt x="4016" y="1219"/>
                    <a:pt x="4396" y="1219"/>
                  </a:cubicBezTo>
                  <a:cubicBezTo>
                    <a:pt x="5589" y="1219"/>
                    <a:pt x="6722" y="1923"/>
                    <a:pt x="7216" y="3096"/>
                  </a:cubicBezTo>
                  <a:lnTo>
                    <a:pt x="13454" y="18475"/>
                  </a:lnTo>
                  <a:cubicBezTo>
                    <a:pt x="13617" y="18882"/>
                    <a:pt x="13617" y="19316"/>
                    <a:pt x="13454" y="19723"/>
                  </a:cubicBezTo>
                  <a:cubicBezTo>
                    <a:pt x="13291" y="20130"/>
                    <a:pt x="12939" y="20428"/>
                    <a:pt x="12532" y="20618"/>
                  </a:cubicBezTo>
                  <a:cubicBezTo>
                    <a:pt x="12336" y="20694"/>
                    <a:pt x="12132" y="20730"/>
                    <a:pt x="11931" y="20730"/>
                  </a:cubicBezTo>
                  <a:cubicBezTo>
                    <a:pt x="11269" y="20730"/>
                    <a:pt x="10632" y="20340"/>
                    <a:pt x="10362" y="19696"/>
                  </a:cubicBezTo>
                  <a:lnTo>
                    <a:pt x="6429" y="10067"/>
                  </a:lnTo>
                  <a:cubicBezTo>
                    <a:pt x="6324" y="9836"/>
                    <a:pt x="6105" y="9669"/>
                    <a:pt x="5848" y="9669"/>
                  </a:cubicBezTo>
                  <a:cubicBezTo>
                    <a:pt x="5773" y="9669"/>
                    <a:pt x="5695" y="9684"/>
                    <a:pt x="5615" y="9714"/>
                  </a:cubicBezTo>
                  <a:cubicBezTo>
                    <a:pt x="5317" y="9850"/>
                    <a:pt x="5154" y="10202"/>
                    <a:pt x="5290" y="10528"/>
                  </a:cubicBezTo>
                  <a:lnTo>
                    <a:pt x="9223" y="20157"/>
                  </a:lnTo>
                  <a:cubicBezTo>
                    <a:pt x="9657" y="21296"/>
                    <a:pt x="10742" y="21974"/>
                    <a:pt x="11908" y="21974"/>
                  </a:cubicBezTo>
                  <a:cubicBezTo>
                    <a:pt x="12261" y="21974"/>
                    <a:pt x="12640" y="21893"/>
                    <a:pt x="12993" y="21757"/>
                  </a:cubicBezTo>
                  <a:cubicBezTo>
                    <a:pt x="13698" y="21459"/>
                    <a:pt x="14268" y="20916"/>
                    <a:pt x="14539" y="20184"/>
                  </a:cubicBezTo>
                  <a:cubicBezTo>
                    <a:pt x="14810" y="19479"/>
                    <a:pt x="14919" y="18746"/>
                    <a:pt x="14621" y="18041"/>
                  </a:cubicBezTo>
                  <a:lnTo>
                    <a:pt x="8382" y="2662"/>
                  </a:lnTo>
                  <a:cubicBezTo>
                    <a:pt x="7921" y="1631"/>
                    <a:pt x="7107" y="763"/>
                    <a:pt x="6077" y="329"/>
                  </a:cubicBezTo>
                  <a:cubicBezTo>
                    <a:pt x="5539" y="109"/>
                    <a:pt x="4974" y="0"/>
                    <a:pt x="4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52"/>
          <p:cNvSpPr txBox="1">
            <a:spLocks noGrp="1"/>
          </p:cNvSpPr>
          <p:nvPr>
            <p:ph type="subTitle" idx="4294967295"/>
          </p:nvPr>
        </p:nvSpPr>
        <p:spPr>
          <a:xfrm rot="-627">
            <a:off x="6900488" y="4346608"/>
            <a:ext cx="16458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Try to remove error by understanding it</a:t>
            </a:r>
            <a:endParaRPr/>
          </a:p>
        </p:txBody>
      </p:sp>
      <p:sp>
        <p:nvSpPr>
          <p:cNvPr id="373" name="Google Shape;373;p52"/>
          <p:cNvSpPr txBox="1">
            <a:spLocks noGrp="1"/>
          </p:cNvSpPr>
          <p:nvPr>
            <p:ph type="subTitle" idx="4294967295"/>
          </p:nvPr>
        </p:nvSpPr>
        <p:spPr>
          <a:xfrm rot="-1253">
            <a:off x="6835125" y="3813292"/>
            <a:ext cx="1645800" cy="3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Black"/>
                <a:ea typeface="Raleway Black"/>
                <a:cs typeface="Raleway Black"/>
                <a:sym typeface="Raleway Black"/>
              </a:rPr>
              <a:t>SEARCH FOR SOLUTION</a:t>
            </a:r>
            <a:endParaRPr sz="21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74" name="Google Shape;374;p52"/>
          <p:cNvSpPr/>
          <p:nvPr/>
        </p:nvSpPr>
        <p:spPr>
          <a:xfrm rot="-5400000">
            <a:off x="7032100" y="3066675"/>
            <a:ext cx="522300" cy="44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2"/>
          <p:cNvSpPr/>
          <p:nvPr/>
        </p:nvSpPr>
        <p:spPr>
          <a:xfrm rot="5400000">
            <a:off x="7690800" y="3219150"/>
            <a:ext cx="522300" cy="44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type="subTitle" idx="4294967295"/>
          </p:nvPr>
        </p:nvSpPr>
        <p:spPr>
          <a:xfrm rot="-1082">
            <a:off x="8097525" y="3261504"/>
            <a:ext cx="953400" cy="2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faced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ing Myself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D405B"/>
      </a:accent1>
      <a:accent2>
        <a:srgbClr val="73877B"/>
      </a:accent2>
      <a:accent3>
        <a:srgbClr val="E07A5F"/>
      </a:accent3>
      <a:accent4>
        <a:srgbClr val="D2ECC8"/>
      </a:accent4>
      <a:accent5>
        <a:srgbClr val="F4F1DE"/>
      </a:accent5>
      <a:accent6>
        <a:srgbClr val="F2CC8F"/>
      </a:accent6>
      <a:hlink>
        <a:srgbClr val="3D40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488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Livvic</vt:lpstr>
      <vt:lpstr>Arial</vt:lpstr>
      <vt:lpstr>Raleway Black</vt:lpstr>
      <vt:lpstr>Roboto Condensed Light</vt:lpstr>
      <vt:lpstr>Introducing Myself by Slidesgo</vt:lpstr>
      <vt:lpstr>CLASSRooM ManageMENT System </vt:lpstr>
      <vt:lpstr>TABLE OF CONTENTS</vt:lpstr>
      <vt:lpstr>OVERVIEW</vt:lpstr>
      <vt:lpstr>Introduction</vt:lpstr>
      <vt:lpstr>Literature Review</vt:lpstr>
      <vt:lpstr>PROBLEM STATEMENT</vt:lpstr>
      <vt:lpstr>DESCRIPTION</vt:lpstr>
      <vt:lpstr>OBJECTIVES</vt:lpstr>
      <vt:lpstr>Methodology </vt:lpstr>
      <vt:lpstr>FEATURES</vt:lpstr>
      <vt:lpstr>Features</vt:lpstr>
      <vt:lpstr>ANALYSIS</vt:lpstr>
      <vt:lpstr>Better way of making a group of students and teacher Different view for students and teachers Ensure Security  Real time data recovery </vt:lpstr>
      <vt:lpstr>All the above points mentioned conclude that this programs provides seamless services for both Teachers and Students. </vt:lpstr>
      <vt:lpstr>[1] https://youtu.be/KqFS11gCurk [2] https://www.udemy.com/course/cpp-deep-dive/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 </dc:title>
  <cp:lastModifiedBy>Mandar Patil</cp:lastModifiedBy>
  <cp:revision>3</cp:revision>
  <dcterms:modified xsi:type="dcterms:W3CDTF">2021-11-19T05:50:30Z</dcterms:modified>
</cp:coreProperties>
</file>