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73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82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96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9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B9B5-6A42-49BA-BDD3-6BC8361BC68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D43636-7D49-4E53-B067-AD2497FE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breast-canc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9174" y="2585884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Detection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2890" y="5142271"/>
            <a:ext cx="29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 by – Onkar Patil</a:t>
            </a:r>
          </a:p>
          <a:p>
            <a:endParaRPr lang="en-US" i="1" dirty="0"/>
          </a:p>
          <a:p>
            <a:r>
              <a:rPr lang="en-US" i="1" dirty="0"/>
              <a:t> </a:t>
            </a:r>
            <a:r>
              <a:rPr lang="en-US" i="1" dirty="0" smtClean="0"/>
              <a:t> 26 Nov 2021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8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2968" y="747252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2:TabNet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161" y="1976284"/>
            <a:ext cx="8416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consists four parts: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Attentive Transformer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Transformer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coolest features of this network is the ability for the network to point out which features were used in it's final decision. And these features change from input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 Random Forest doesn’t have this feature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0490" y="432620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1" y="1130709"/>
            <a:ext cx="5386038" cy="317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13" y="1459014"/>
            <a:ext cx="4407715" cy="2516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31" y="4597031"/>
            <a:ext cx="6243485" cy="2161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762" y="4540494"/>
            <a:ext cx="2068307" cy="21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0490" y="432620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2219" y="2682510"/>
            <a:ext cx="2477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72.61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size of dataset is not enough for this architecture to fully trained.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32" y="1645536"/>
            <a:ext cx="4772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819" y="127820"/>
            <a:ext cx="59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results from two approaches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348" y="884903"/>
            <a:ext cx="271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1 : DNN</a:t>
            </a:r>
          </a:p>
          <a:p>
            <a:r>
              <a:rPr lang="en-US" sz="1400" b="1" dirty="0" smtClean="0"/>
              <a:t>Accuracy: 78.57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99987" y="874174"/>
            <a:ext cx="271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2 : </a:t>
            </a:r>
            <a:r>
              <a:rPr lang="en-US" dirty="0" err="1" smtClean="0"/>
              <a:t>TabNet</a:t>
            </a:r>
            <a:endParaRPr lang="en-US" dirty="0" smtClean="0"/>
          </a:p>
          <a:p>
            <a:r>
              <a:rPr lang="en-US" sz="1400" b="1" dirty="0" smtClean="0"/>
              <a:t>Accuracy: 72.61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368494"/>
            <a:ext cx="873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Data was well structured and all the features were categorical so DNN with sigmoid activation function performed well. Where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lag behind due to insufficient data to fully train its weights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051" y="1802219"/>
            <a:ext cx="3349573" cy="2881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5" y="1744235"/>
            <a:ext cx="4657256" cy="29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1" y="176981"/>
            <a:ext cx="909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best model to predict future power consumption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5651" y="4857135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out of 5 are having recurrent event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00" y="2482880"/>
            <a:ext cx="48863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445" y="2998839"/>
            <a:ext cx="52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Thank you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51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9381" y="865241"/>
            <a:ext cx="381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0013" y="2359741"/>
            <a:ext cx="7128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is to understand complete Data Science cycle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using Deep Learning, here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detection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upcoming slides I am going to discuss about the steps that need to be followed, approaches and the result.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end, we will compare results obtained from two approaches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begin…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Data Science Life Cycle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904" y="2074607"/>
            <a:ext cx="9350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+ Pre-processing + Feature Engineering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Selection/Preparation + Training and Testing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best model and consuming (Using for actual production)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742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– Data pre-processing &amp; Feature Engineering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787" y="1976284"/>
            <a:ext cx="9832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data we choose is from UCI repo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archive.ics.uci.edu/ml/machine-learning-databases/breast-cancer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 well structured data, contains 9 categorical variables/features to detect breast cancer recurrent event. Data is unevenly distributed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 – class 1, 85 class 2. As Data is well structured only label encoder is used as all the features are categorical.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10 missing value entries, I dropped those rows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6284" y="2467897"/>
            <a:ext cx="7983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Deep Neural Network with proper activation functions. Try different combinations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 2: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famous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developed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Google Cloud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AI. It targets mainly structured tabular data and thus suitable for our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DNN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3265" y="2084439"/>
            <a:ext cx="88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Neural Network with activation function like ‘sigmoid’ or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make it simple logistic regression architecture and become our base line performance.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othing but NumPy: Understanding &amp;amp; Creating Neural Networks with  Computational Graphs from Scratch -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04" y="3409197"/>
            <a:ext cx="3630569" cy="31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8993" y="3809830"/>
            <a:ext cx="259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consider it as our base model.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hidden layers and nodes makes it ensemble of simple linear regression. Helps to improve the performance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2968" y="747252"/>
            <a:ext cx="500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from Single NN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12826" y="2958902"/>
            <a:ext cx="268420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 shows our guess was right and we can expect Deep Neural Network will perform better than this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55" y="1542436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085" y="442452"/>
            <a:ext cx="817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DNN: Check performances for different Layers , Nodes combination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2336191"/>
            <a:ext cx="4929306" cy="3907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50" y="2336191"/>
            <a:ext cx="4657388" cy="38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6" y="985446"/>
            <a:ext cx="5491931" cy="4686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77" y="1129536"/>
            <a:ext cx="4758659" cy="4398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0852" y="5978013"/>
            <a:ext cx="522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obtained at combination: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Layers:4 Nodes:[32, 16, 8, 1]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64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483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onkar subhash</dc:creator>
  <cp:lastModifiedBy>patil, onkar subhash</cp:lastModifiedBy>
  <cp:revision>17</cp:revision>
  <dcterms:created xsi:type="dcterms:W3CDTF">2021-11-28T16:08:27Z</dcterms:created>
  <dcterms:modified xsi:type="dcterms:W3CDTF">2021-11-28T19:54:09Z</dcterms:modified>
</cp:coreProperties>
</file>