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82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96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9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B9B5-6A42-49BA-BDD3-6BC8361BC68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23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9174" y="2585884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Power Consumption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2890" y="5142271"/>
            <a:ext cx="29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 by – Onkar Patil</a:t>
            </a:r>
          </a:p>
          <a:p>
            <a:endParaRPr lang="en-US" i="1" dirty="0"/>
          </a:p>
          <a:p>
            <a:r>
              <a:rPr lang="en-US" i="1" dirty="0"/>
              <a:t> </a:t>
            </a:r>
            <a:r>
              <a:rPr lang="en-US" i="1" dirty="0" smtClean="0"/>
              <a:t> 26 Nov 2021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8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1363134"/>
            <a:ext cx="5820235" cy="4526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5406" y="2610895"/>
            <a:ext cx="244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combination perform well among all the combinations,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it is underperformed with single node.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2968" y="747252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1:CNN on Windowed features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39" y="2005781"/>
            <a:ext cx="6687694" cy="411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6077" y="2005781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look at the Time Series Data, there are two major things to notice while creating window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lot of noise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 period is around 365 days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these factors, window size of 80 and kernel size around 32 is selected</a:t>
            </a:r>
          </a:p>
        </p:txBody>
      </p:sp>
    </p:spTree>
    <p:extLst>
      <p:ext uri="{BB962C8B-B14F-4D97-AF65-F5344CB8AC3E}">
        <p14:creationId xmlns:p14="http://schemas.microsoft.com/office/powerpoint/2010/main" val="14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0490" y="432620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66" y="1571164"/>
            <a:ext cx="3530702" cy="4709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043" y="1742891"/>
            <a:ext cx="5330582" cy="45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0490" y="432620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93311"/>
            <a:ext cx="6819900" cy="4352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3058" y="2959510"/>
            <a:ext cx="247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nice almost all the areas. Could capture sudden peaks, but for few peaks it has failed drastically.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819" y="127820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results from two approaches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70" y="1528195"/>
            <a:ext cx="4320259" cy="2670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83" y="1611262"/>
            <a:ext cx="4055192" cy="2735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6348" y="884903"/>
            <a:ext cx="271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1 : DNN</a:t>
            </a:r>
          </a:p>
          <a:p>
            <a:r>
              <a:rPr lang="en-US" sz="1400" b="1" dirty="0" smtClean="0"/>
              <a:t>MAE: 2012.89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99987" y="874174"/>
            <a:ext cx="271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2 : CNN</a:t>
            </a:r>
          </a:p>
          <a:p>
            <a:r>
              <a:rPr lang="en-US" sz="1400" b="1" dirty="0"/>
              <a:t>MAE: </a:t>
            </a:r>
            <a:r>
              <a:rPr lang="en-US" sz="1400" b="1" dirty="0" smtClean="0"/>
              <a:t>2915.68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43432" y="4689987"/>
            <a:ext cx="8731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 has better MAE value that approach 2. Approach 1 couldn’t capture the sudden spike but it learned the underlined behavior very well. Where as approach 2 is able to capture sudden spike for most of the times but it failed drastically in some cases and thus its MSE score is lower.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underline architecture is different, its result behavior is also different. That’s the beauty of ML, as  different models approaches the problem differently.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1" y="176981"/>
            <a:ext cx="909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best model to predict future power consumption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6" y="1146227"/>
            <a:ext cx="5284840" cy="3671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27" y="1146227"/>
            <a:ext cx="4768644" cy="3887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573" y="5417574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Next 50 days consumption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7160" y="5417574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Next 100 days consumption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4" y="372397"/>
            <a:ext cx="4660952" cy="4061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45" y="662058"/>
            <a:ext cx="4795683" cy="3772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08722" y="5419721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Next 2 years consumption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973" y="5569974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Next 1 year consumption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445" y="2998839"/>
            <a:ext cx="52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Thank you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51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9381" y="865241"/>
            <a:ext cx="381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0013" y="2359741"/>
            <a:ext cx="712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is to understand complete Data Science cycle for Regression problem using Deep Learning, here a daily power consumption estimation is analyzed.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upcoming slides I am going to discuss about the steps that need to be followed, approaches and the result.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begin…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Data Science Life Cycle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904" y="2074607"/>
            <a:ext cx="9350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+ Pre-processing + Feature Engineering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Selection/Preparation + Training and Testing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best model and consuming (Using for actual production)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742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– Data pre-processing &amp; Feature Engineering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787" y="1976284"/>
            <a:ext cx="9832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data we choose is from UCI repo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archive.ics.uci.edu/ml/machine-learning-databases/00235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data of power consumption for every minute from 2006 to 2010, containing around 2 million entries. To make it easy to handle I converted minute consumption to daily consumption data, making it 1442  entries.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Time Series Data lets use some Deep learning models to analyze 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Note– Problems like missing values and structuring data is explained in Jupiter notebook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6284" y="2467897"/>
            <a:ext cx="7983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1:  Create a lagged features, for example : [ Day of week, day of month, month, year, weekend or weekdays ] This kind of features are very useful when applying linear regression as they help to capture the phase change.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DNN (Deep Neural Network) on top of 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 2: Create a window features, for example : [window element, target], [[10,20,30],40]. Here window size should be comparable to time series season.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apply CNN (Convolution Neural Network)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1: DNN on lagged features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3265" y="2084439"/>
            <a:ext cx="88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Lagged features preform well with linear regression model. And single neuron NN represents simple linear regression.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othing but NumPy: Understanding &amp;amp; Creating Neural Networks with  Computational Graphs from Scratch -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04" y="3409197"/>
            <a:ext cx="3630569" cy="31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8993" y="3809830"/>
            <a:ext cx="259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consider it as our base model.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hidden layers and nodes makes it ensemble of simple linear regression. Helps to improve the performance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Node NN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0" y="1807906"/>
            <a:ext cx="674370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47355" y="1986115"/>
            <a:ext cx="2684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 bad start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Changes: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Dummy variables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with hidden layers and hidden nodes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99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Node NN with Dummy variables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02" y="2043880"/>
            <a:ext cx="643890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44232" y="2703871"/>
            <a:ext cx="2684206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improvement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captured base behavior very well.  Doesn’t have huge difference at any time stamp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085" y="442452"/>
            <a:ext cx="817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DNN: Check performances for different Layers , Nodes combination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96" y="2006644"/>
            <a:ext cx="2708944" cy="2054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94" y="2006644"/>
            <a:ext cx="2880851" cy="2131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757" y="2072326"/>
            <a:ext cx="2569867" cy="1983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634" y="4572022"/>
            <a:ext cx="2926980" cy="213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621" y="4427895"/>
            <a:ext cx="3053070" cy="22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619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onkar subhash</dc:creator>
  <cp:lastModifiedBy>patil, onkar subhash</cp:lastModifiedBy>
  <cp:revision>11</cp:revision>
  <dcterms:created xsi:type="dcterms:W3CDTF">2021-11-28T16:08:27Z</dcterms:created>
  <dcterms:modified xsi:type="dcterms:W3CDTF">2021-11-28T18:06:07Z</dcterms:modified>
</cp:coreProperties>
</file>