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6" r:id="rId9"/>
    <p:sldId id="269" r:id="rId10"/>
    <p:sldId id="267"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FBBB3-8F1D-4FB4-9E1A-18F036E5A346}" v="3" dt="2024-05-06T06:02:06.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hira Patil" userId="c3c066fb96162f8f" providerId="LiveId" clId="{1F5FBBB3-8F1D-4FB4-9E1A-18F036E5A346}"/>
    <pc:docChg chg="undo custSel addSld delSld modSld">
      <pc:chgData name="Ruchira Patil" userId="c3c066fb96162f8f" providerId="LiveId" clId="{1F5FBBB3-8F1D-4FB4-9E1A-18F036E5A346}" dt="2024-05-29T10:45:00.032" v="2733" actId="1036"/>
      <pc:docMkLst>
        <pc:docMk/>
      </pc:docMkLst>
      <pc:sldChg chg="modSp new mod">
        <pc:chgData name="Ruchira Patil" userId="c3c066fb96162f8f" providerId="LiveId" clId="{1F5FBBB3-8F1D-4FB4-9E1A-18F036E5A346}" dt="2024-05-29T10:45:00.032" v="2733" actId="1036"/>
        <pc:sldMkLst>
          <pc:docMk/>
          <pc:sldMk cId="3608342667" sldId="256"/>
        </pc:sldMkLst>
        <pc:spChg chg="mod">
          <ac:chgData name="Ruchira Patil" userId="c3c066fb96162f8f" providerId="LiveId" clId="{1F5FBBB3-8F1D-4FB4-9E1A-18F036E5A346}" dt="2024-05-29T10:45:00.032" v="2733" actId="1036"/>
          <ac:spMkLst>
            <pc:docMk/>
            <pc:sldMk cId="3608342667" sldId="256"/>
            <ac:spMk id="2" creationId="{BDF42191-A4F9-5660-A615-50AD076EF205}"/>
          </ac:spMkLst>
        </pc:spChg>
        <pc:spChg chg="mod">
          <ac:chgData name="Ruchira Patil" userId="c3c066fb96162f8f" providerId="LiveId" clId="{1F5FBBB3-8F1D-4FB4-9E1A-18F036E5A346}" dt="2024-05-03T10:32:56.212" v="32"/>
          <ac:spMkLst>
            <pc:docMk/>
            <pc:sldMk cId="3608342667" sldId="256"/>
            <ac:spMk id="3" creationId="{E6D5471D-6310-3991-8AAC-541600E0D34C}"/>
          </ac:spMkLst>
        </pc:spChg>
      </pc:sldChg>
      <pc:sldChg chg="modSp new mod">
        <pc:chgData name="Ruchira Patil" userId="c3c066fb96162f8f" providerId="LiveId" clId="{1F5FBBB3-8F1D-4FB4-9E1A-18F036E5A346}" dt="2024-05-28T04:23:42.522" v="2731" actId="20577"/>
        <pc:sldMkLst>
          <pc:docMk/>
          <pc:sldMk cId="3241953473" sldId="257"/>
        </pc:sldMkLst>
        <pc:spChg chg="mod">
          <ac:chgData name="Ruchira Patil" userId="c3c066fb96162f8f" providerId="LiveId" clId="{1F5FBBB3-8F1D-4FB4-9E1A-18F036E5A346}" dt="2024-05-03T10:47:50.519" v="979" actId="14100"/>
          <ac:spMkLst>
            <pc:docMk/>
            <pc:sldMk cId="3241953473" sldId="257"/>
            <ac:spMk id="2" creationId="{77DF7797-D369-F063-21BE-1FA8D7632FAB}"/>
          </ac:spMkLst>
        </pc:spChg>
        <pc:spChg chg="mod">
          <ac:chgData name="Ruchira Patil" userId="c3c066fb96162f8f" providerId="LiveId" clId="{1F5FBBB3-8F1D-4FB4-9E1A-18F036E5A346}" dt="2024-05-28T04:23:42.522" v="2731" actId="20577"/>
          <ac:spMkLst>
            <pc:docMk/>
            <pc:sldMk cId="3241953473" sldId="257"/>
            <ac:spMk id="3" creationId="{EFB8410F-FD48-A205-3B2A-1DF114E065E4}"/>
          </ac:spMkLst>
        </pc:spChg>
      </pc:sldChg>
      <pc:sldChg chg="modSp new mod">
        <pc:chgData name="Ruchira Patil" userId="c3c066fb96162f8f" providerId="LiveId" clId="{1F5FBBB3-8F1D-4FB4-9E1A-18F036E5A346}" dt="2024-05-03T11:32:49.416" v="1966" actId="14100"/>
        <pc:sldMkLst>
          <pc:docMk/>
          <pc:sldMk cId="3019298336" sldId="258"/>
        </pc:sldMkLst>
        <pc:spChg chg="mod">
          <ac:chgData name="Ruchira Patil" userId="c3c066fb96162f8f" providerId="LiveId" clId="{1F5FBBB3-8F1D-4FB4-9E1A-18F036E5A346}" dt="2024-05-03T11:32:49.416" v="1966" actId="14100"/>
          <ac:spMkLst>
            <pc:docMk/>
            <pc:sldMk cId="3019298336" sldId="258"/>
            <ac:spMk id="2" creationId="{E5C3C78F-0174-06F4-32AC-A2FB2EDFBFE4}"/>
          </ac:spMkLst>
        </pc:spChg>
        <pc:spChg chg="mod">
          <ac:chgData name="Ruchira Patil" userId="c3c066fb96162f8f" providerId="LiveId" clId="{1F5FBBB3-8F1D-4FB4-9E1A-18F036E5A346}" dt="2024-05-03T10:50:24.480" v="1195" actId="255"/>
          <ac:spMkLst>
            <pc:docMk/>
            <pc:sldMk cId="3019298336" sldId="258"/>
            <ac:spMk id="3" creationId="{B602FFE3-7C04-E9AD-D04A-A8ED6D75F5E2}"/>
          </ac:spMkLst>
        </pc:spChg>
      </pc:sldChg>
      <pc:sldChg chg="modSp new mod">
        <pc:chgData name="Ruchira Patil" userId="c3c066fb96162f8f" providerId="LiveId" clId="{1F5FBBB3-8F1D-4FB4-9E1A-18F036E5A346}" dt="2024-05-03T11:31:32.145" v="1958" actId="122"/>
        <pc:sldMkLst>
          <pc:docMk/>
          <pc:sldMk cId="3820346552" sldId="259"/>
        </pc:sldMkLst>
        <pc:spChg chg="mod">
          <ac:chgData name="Ruchira Patil" userId="c3c066fb96162f8f" providerId="LiveId" clId="{1F5FBBB3-8F1D-4FB4-9E1A-18F036E5A346}" dt="2024-05-03T11:31:32.145" v="1958" actId="122"/>
          <ac:spMkLst>
            <pc:docMk/>
            <pc:sldMk cId="3820346552" sldId="259"/>
            <ac:spMk id="2" creationId="{85535320-8CC6-2978-C6F7-EE9D3D988BFB}"/>
          </ac:spMkLst>
        </pc:spChg>
        <pc:spChg chg="mod">
          <ac:chgData name="Ruchira Patil" userId="c3c066fb96162f8f" providerId="LiveId" clId="{1F5FBBB3-8F1D-4FB4-9E1A-18F036E5A346}" dt="2024-05-03T10:55:15.743" v="1329" actId="2711"/>
          <ac:spMkLst>
            <pc:docMk/>
            <pc:sldMk cId="3820346552" sldId="259"/>
            <ac:spMk id="3" creationId="{DB7F48C5-F7DB-14F5-3D09-AA41F55DD0AE}"/>
          </ac:spMkLst>
        </pc:spChg>
      </pc:sldChg>
      <pc:sldChg chg="modSp new mod">
        <pc:chgData name="Ruchira Patil" userId="c3c066fb96162f8f" providerId="LiveId" clId="{1F5FBBB3-8F1D-4FB4-9E1A-18F036E5A346}" dt="2024-05-03T11:33:02.987" v="1967" actId="14100"/>
        <pc:sldMkLst>
          <pc:docMk/>
          <pc:sldMk cId="2761611308" sldId="260"/>
        </pc:sldMkLst>
        <pc:spChg chg="mod">
          <ac:chgData name="Ruchira Patil" userId="c3c066fb96162f8f" providerId="LiveId" clId="{1F5FBBB3-8F1D-4FB4-9E1A-18F036E5A346}" dt="2024-05-03T11:33:02.987" v="1967" actId="14100"/>
          <ac:spMkLst>
            <pc:docMk/>
            <pc:sldMk cId="2761611308" sldId="260"/>
            <ac:spMk id="2" creationId="{5E9342FC-D707-2E53-452B-88E0E082F4B2}"/>
          </ac:spMkLst>
        </pc:spChg>
        <pc:spChg chg="mod">
          <ac:chgData name="Ruchira Patil" userId="c3c066fb96162f8f" providerId="LiveId" clId="{1F5FBBB3-8F1D-4FB4-9E1A-18F036E5A346}" dt="2024-05-03T10:54:59.948" v="1327" actId="27636"/>
          <ac:spMkLst>
            <pc:docMk/>
            <pc:sldMk cId="2761611308" sldId="260"/>
            <ac:spMk id="3" creationId="{3AC3990E-A6D7-1724-D0D6-97493F72CECF}"/>
          </ac:spMkLst>
        </pc:spChg>
      </pc:sldChg>
      <pc:sldChg chg="addSp modSp new mod modClrScheme chgLayout">
        <pc:chgData name="Ruchira Patil" userId="c3c066fb96162f8f" providerId="LiveId" clId="{1F5FBBB3-8F1D-4FB4-9E1A-18F036E5A346}" dt="2024-05-06T06:03:17.291" v="2635" actId="14100"/>
        <pc:sldMkLst>
          <pc:docMk/>
          <pc:sldMk cId="870448937" sldId="261"/>
        </pc:sldMkLst>
        <pc:spChg chg="mod ord">
          <ac:chgData name="Ruchira Patil" userId="c3c066fb96162f8f" providerId="LiveId" clId="{1F5FBBB3-8F1D-4FB4-9E1A-18F036E5A346}" dt="2024-05-06T06:02:22.651" v="2620" actId="1076"/>
          <ac:spMkLst>
            <pc:docMk/>
            <pc:sldMk cId="870448937" sldId="261"/>
            <ac:spMk id="2" creationId="{C39DF4A1-0C99-7540-AAFA-9AF1665A0A97}"/>
          </ac:spMkLst>
        </pc:spChg>
        <pc:spChg chg="mod ord">
          <ac:chgData name="Ruchira Patil" userId="c3c066fb96162f8f" providerId="LiveId" clId="{1F5FBBB3-8F1D-4FB4-9E1A-18F036E5A346}" dt="2024-05-06T06:03:10.383" v="2634" actId="14100"/>
          <ac:spMkLst>
            <pc:docMk/>
            <pc:sldMk cId="870448937" sldId="261"/>
            <ac:spMk id="3" creationId="{77D93103-A6B3-92C9-A660-B6450F0653BD}"/>
          </ac:spMkLst>
        </pc:spChg>
        <pc:spChg chg="add mod ord">
          <ac:chgData name="Ruchira Patil" userId="c3c066fb96162f8f" providerId="LiveId" clId="{1F5FBBB3-8F1D-4FB4-9E1A-18F036E5A346}" dt="2024-05-06T06:02:51.385" v="2627" actId="27636"/>
          <ac:spMkLst>
            <pc:docMk/>
            <pc:sldMk cId="870448937" sldId="261"/>
            <ac:spMk id="4" creationId="{FD7D9920-5327-5B91-57C8-53A89A87A911}"/>
          </ac:spMkLst>
        </pc:spChg>
        <pc:cxnChg chg="add mod">
          <ac:chgData name="Ruchira Patil" userId="c3c066fb96162f8f" providerId="LiveId" clId="{1F5FBBB3-8F1D-4FB4-9E1A-18F036E5A346}" dt="2024-05-06T06:03:17.291" v="2635" actId="14100"/>
          <ac:cxnSpMkLst>
            <pc:docMk/>
            <pc:sldMk cId="870448937" sldId="261"/>
            <ac:cxnSpMk id="5" creationId="{0D937315-B790-DD58-1046-648A0F7E6746}"/>
          </ac:cxnSpMkLst>
        </pc:cxnChg>
      </pc:sldChg>
      <pc:sldChg chg="modSp new del mod">
        <pc:chgData name="Ruchira Patil" userId="c3c066fb96162f8f" providerId="LiveId" clId="{1F5FBBB3-8F1D-4FB4-9E1A-18F036E5A346}" dt="2024-05-03T11:03:22.171" v="1772" actId="2696"/>
        <pc:sldMkLst>
          <pc:docMk/>
          <pc:sldMk cId="1146444975" sldId="262"/>
        </pc:sldMkLst>
        <pc:spChg chg="mod">
          <ac:chgData name="Ruchira Patil" userId="c3c066fb96162f8f" providerId="LiveId" clId="{1F5FBBB3-8F1D-4FB4-9E1A-18F036E5A346}" dt="2024-05-03T11:02:48.203" v="1770"/>
          <ac:spMkLst>
            <pc:docMk/>
            <pc:sldMk cId="1146444975" sldId="262"/>
            <ac:spMk id="2" creationId="{85C1A1BD-D69C-ADA6-4D01-73B908706C5C}"/>
          </ac:spMkLst>
        </pc:spChg>
      </pc:sldChg>
      <pc:sldChg chg="addSp modSp new mod">
        <pc:chgData name="Ruchira Patil" userId="c3c066fb96162f8f" providerId="LiveId" clId="{1F5FBBB3-8F1D-4FB4-9E1A-18F036E5A346}" dt="2024-05-06T06:02:06.684" v="2619"/>
        <pc:sldMkLst>
          <pc:docMk/>
          <pc:sldMk cId="525796540" sldId="263"/>
        </pc:sldMkLst>
        <pc:spChg chg="mod">
          <ac:chgData name="Ruchira Patil" userId="c3c066fb96162f8f" providerId="LiveId" clId="{1F5FBBB3-8F1D-4FB4-9E1A-18F036E5A346}" dt="2024-05-03T11:33:11.273" v="1968" actId="14100"/>
          <ac:spMkLst>
            <pc:docMk/>
            <pc:sldMk cId="525796540" sldId="263"/>
            <ac:spMk id="2" creationId="{88D51824-8B27-40A0-7049-2D418ADDFD7A}"/>
          </ac:spMkLst>
        </pc:spChg>
        <pc:spChg chg="mod">
          <ac:chgData name="Ruchira Patil" userId="c3c066fb96162f8f" providerId="LiveId" clId="{1F5FBBB3-8F1D-4FB4-9E1A-18F036E5A346}" dt="2024-05-03T11:05:06.021" v="1830" actId="27636"/>
          <ac:spMkLst>
            <pc:docMk/>
            <pc:sldMk cId="525796540" sldId="263"/>
            <ac:spMk id="3" creationId="{E5D25022-DBEC-C702-41BB-125E22EEC490}"/>
          </ac:spMkLst>
        </pc:spChg>
        <pc:spChg chg="mod">
          <ac:chgData name="Ruchira Patil" userId="c3c066fb96162f8f" providerId="LiveId" clId="{1F5FBBB3-8F1D-4FB4-9E1A-18F036E5A346}" dt="2024-05-03T11:40:11.020" v="1971" actId="20577"/>
          <ac:spMkLst>
            <pc:docMk/>
            <pc:sldMk cId="525796540" sldId="263"/>
            <ac:spMk id="4" creationId="{C750509E-95F2-5D90-5CBE-EC9DF18CF5C8}"/>
          </ac:spMkLst>
        </pc:spChg>
        <pc:cxnChg chg="add mod">
          <ac:chgData name="Ruchira Patil" userId="c3c066fb96162f8f" providerId="LiveId" clId="{1F5FBBB3-8F1D-4FB4-9E1A-18F036E5A346}" dt="2024-05-06T06:02:06.684" v="2619"/>
          <ac:cxnSpMkLst>
            <pc:docMk/>
            <pc:sldMk cId="525796540" sldId="263"/>
            <ac:cxnSpMk id="5" creationId="{6119CE3B-E905-3B61-D46F-CDEB7ECB1A47}"/>
          </ac:cxnSpMkLst>
        </pc:cxnChg>
      </pc:sldChg>
      <pc:sldChg chg="modSp new mod">
        <pc:chgData name="Ruchira Patil" userId="c3c066fb96162f8f" providerId="LiveId" clId="{1F5FBBB3-8F1D-4FB4-9E1A-18F036E5A346}" dt="2024-05-03T11:31:51.298" v="1962" actId="122"/>
        <pc:sldMkLst>
          <pc:docMk/>
          <pc:sldMk cId="3053394996" sldId="264"/>
        </pc:sldMkLst>
        <pc:spChg chg="mod">
          <ac:chgData name="Ruchira Patil" userId="c3c066fb96162f8f" providerId="LiveId" clId="{1F5FBBB3-8F1D-4FB4-9E1A-18F036E5A346}" dt="2024-05-03T11:31:51.298" v="1962" actId="122"/>
          <ac:spMkLst>
            <pc:docMk/>
            <pc:sldMk cId="3053394996" sldId="264"/>
            <ac:spMk id="2" creationId="{C6D6DEB8-8D5F-F967-F3B5-A06D80DD8416}"/>
          </ac:spMkLst>
        </pc:spChg>
        <pc:spChg chg="mod">
          <ac:chgData name="Ruchira Patil" userId="c3c066fb96162f8f" providerId="LiveId" clId="{1F5FBBB3-8F1D-4FB4-9E1A-18F036E5A346}" dt="2024-05-03T11:29:51.145" v="1956" actId="20577"/>
          <ac:spMkLst>
            <pc:docMk/>
            <pc:sldMk cId="3053394996" sldId="264"/>
            <ac:spMk id="3" creationId="{E8952ADB-A3F0-AEC2-2577-1CFDC1657099}"/>
          </ac:spMkLst>
        </pc:spChg>
      </pc:sldChg>
      <pc:sldChg chg="modSp new mod">
        <pc:chgData name="Ruchira Patil" userId="c3c066fb96162f8f" providerId="LiveId" clId="{1F5FBBB3-8F1D-4FB4-9E1A-18F036E5A346}" dt="2024-05-03T11:06:26.213" v="1843"/>
        <pc:sldMkLst>
          <pc:docMk/>
          <pc:sldMk cId="2894224108" sldId="265"/>
        </pc:sldMkLst>
        <pc:spChg chg="mod">
          <ac:chgData name="Ruchira Patil" userId="c3c066fb96162f8f" providerId="LiveId" clId="{1F5FBBB3-8F1D-4FB4-9E1A-18F036E5A346}" dt="2024-05-03T11:06:17.512" v="1842" actId="20577"/>
          <ac:spMkLst>
            <pc:docMk/>
            <pc:sldMk cId="2894224108" sldId="265"/>
            <ac:spMk id="2" creationId="{3E1574A2-1E22-3754-80D2-631DB5ED6BB5}"/>
          </ac:spMkLst>
        </pc:spChg>
        <pc:spChg chg="mod">
          <ac:chgData name="Ruchira Patil" userId="c3c066fb96162f8f" providerId="LiveId" clId="{1F5FBBB3-8F1D-4FB4-9E1A-18F036E5A346}" dt="2024-05-03T11:06:26.213" v="1843"/>
          <ac:spMkLst>
            <pc:docMk/>
            <pc:sldMk cId="2894224108" sldId="265"/>
            <ac:spMk id="3" creationId="{D603CD50-9678-4E44-7F97-51E64AA4297C}"/>
          </ac:spMkLst>
        </pc:spChg>
      </pc:sldChg>
      <pc:sldChg chg="addSp modSp new mod modClrScheme chgLayout">
        <pc:chgData name="Ruchira Patil" userId="c3c066fb96162f8f" providerId="LiveId" clId="{1F5FBBB3-8F1D-4FB4-9E1A-18F036E5A346}" dt="2024-05-06T06:01:45.336" v="2617" actId="13822"/>
        <pc:sldMkLst>
          <pc:docMk/>
          <pc:sldMk cId="3588186567" sldId="266"/>
        </pc:sldMkLst>
        <pc:spChg chg="mod ord">
          <ac:chgData name="Ruchira Patil" userId="c3c066fb96162f8f" providerId="LiveId" clId="{1F5FBBB3-8F1D-4FB4-9E1A-18F036E5A346}" dt="2024-05-06T06:00:45.501" v="2598" actId="27636"/>
          <ac:spMkLst>
            <pc:docMk/>
            <pc:sldMk cId="3588186567" sldId="266"/>
            <ac:spMk id="2" creationId="{1054F595-7D2F-1E04-E46E-05587544DD45}"/>
          </ac:spMkLst>
        </pc:spChg>
        <pc:spChg chg="mod ord">
          <ac:chgData name="Ruchira Patil" userId="c3c066fb96162f8f" providerId="LiveId" clId="{1F5FBBB3-8F1D-4FB4-9E1A-18F036E5A346}" dt="2024-05-06T06:01:14.808" v="2611" actId="27636"/>
          <ac:spMkLst>
            <pc:docMk/>
            <pc:sldMk cId="3588186567" sldId="266"/>
            <ac:spMk id="3" creationId="{70131A31-6957-8BDB-8852-2042BDBE7995}"/>
          </ac:spMkLst>
        </pc:spChg>
        <pc:spChg chg="add mod ord">
          <ac:chgData name="Ruchira Patil" userId="c3c066fb96162f8f" providerId="LiveId" clId="{1F5FBBB3-8F1D-4FB4-9E1A-18F036E5A346}" dt="2024-05-06T06:01:14.808" v="2612" actId="27636"/>
          <ac:spMkLst>
            <pc:docMk/>
            <pc:sldMk cId="3588186567" sldId="266"/>
            <ac:spMk id="4" creationId="{5AA73C55-5F46-DD77-3BFE-57B4DAE1B9FF}"/>
          </ac:spMkLst>
        </pc:spChg>
        <pc:cxnChg chg="add mod">
          <ac:chgData name="Ruchira Patil" userId="c3c066fb96162f8f" providerId="LiveId" clId="{1F5FBBB3-8F1D-4FB4-9E1A-18F036E5A346}" dt="2024-05-06T06:01:45.336" v="2617" actId="13822"/>
          <ac:cxnSpMkLst>
            <pc:docMk/>
            <pc:sldMk cId="3588186567" sldId="266"/>
            <ac:cxnSpMk id="6" creationId="{1F7B16B9-C03F-98D2-7796-D41FED8EB63F}"/>
          </ac:cxnSpMkLst>
        </pc:cxnChg>
      </pc:sldChg>
      <pc:sldChg chg="modSp new mod">
        <pc:chgData name="Ruchira Patil" userId="c3c066fb96162f8f" providerId="LiveId" clId="{1F5FBBB3-8F1D-4FB4-9E1A-18F036E5A346}" dt="2024-05-06T05:46:11.597" v="2105" actId="2711"/>
        <pc:sldMkLst>
          <pc:docMk/>
          <pc:sldMk cId="2825233414" sldId="267"/>
        </pc:sldMkLst>
        <pc:spChg chg="mod">
          <ac:chgData name="Ruchira Patil" userId="c3c066fb96162f8f" providerId="LiveId" clId="{1F5FBBB3-8F1D-4FB4-9E1A-18F036E5A346}" dt="2024-05-06T05:44:47.177" v="2089" actId="122"/>
          <ac:spMkLst>
            <pc:docMk/>
            <pc:sldMk cId="2825233414" sldId="267"/>
            <ac:spMk id="2" creationId="{13A11F61-F576-999C-3065-B7C6628866B8}"/>
          </ac:spMkLst>
        </pc:spChg>
        <pc:spChg chg="mod">
          <ac:chgData name="Ruchira Patil" userId="c3c066fb96162f8f" providerId="LiveId" clId="{1F5FBBB3-8F1D-4FB4-9E1A-18F036E5A346}" dt="2024-05-06T05:46:11.597" v="2105" actId="2711"/>
          <ac:spMkLst>
            <pc:docMk/>
            <pc:sldMk cId="2825233414" sldId="267"/>
            <ac:spMk id="3" creationId="{B07E2FE6-C994-A737-E05B-F051D2274867}"/>
          </ac:spMkLst>
        </pc:spChg>
      </pc:sldChg>
      <pc:sldChg chg="modSp new mod">
        <pc:chgData name="Ruchira Patil" userId="c3c066fb96162f8f" providerId="LiveId" clId="{1F5FBBB3-8F1D-4FB4-9E1A-18F036E5A346}" dt="2024-05-06T05:55:20.132" v="2452" actId="27636"/>
        <pc:sldMkLst>
          <pc:docMk/>
          <pc:sldMk cId="3881713227" sldId="268"/>
        </pc:sldMkLst>
        <pc:spChg chg="mod">
          <ac:chgData name="Ruchira Patil" userId="c3c066fb96162f8f" providerId="LiveId" clId="{1F5FBBB3-8F1D-4FB4-9E1A-18F036E5A346}" dt="2024-05-06T05:55:15.844" v="2450" actId="27636"/>
          <ac:spMkLst>
            <pc:docMk/>
            <pc:sldMk cId="3881713227" sldId="268"/>
            <ac:spMk id="2" creationId="{115E1DDF-E438-D2FF-C915-4E279685B9D1}"/>
          </ac:spMkLst>
        </pc:spChg>
        <pc:spChg chg="mod">
          <ac:chgData name="Ruchira Patil" userId="c3c066fb96162f8f" providerId="LiveId" clId="{1F5FBBB3-8F1D-4FB4-9E1A-18F036E5A346}" dt="2024-05-06T05:55:20.132" v="2452" actId="27636"/>
          <ac:spMkLst>
            <pc:docMk/>
            <pc:sldMk cId="3881713227" sldId="268"/>
            <ac:spMk id="3" creationId="{0A3EE29C-260C-F96C-F261-2E05101D3BE4}"/>
          </ac:spMkLst>
        </pc:spChg>
      </pc:sldChg>
      <pc:sldChg chg="modSp new mod">
        <pc:chgData name="Ruchira Patil" userId="c3c066fb96162f8f" providerId="LiveId" clId="{1F5FBBB3-8F1D-4FB4-9E1A-18F036E5A346}" dt="2024-05-06T06:04:05.728" v="2729" actId="20577"/>
        <pc:sldMkLst>
          <pc:docMk/>
          <pc:sldMk cId="2751253895" sldId="269"/>
        </pc:sldMkLst>
        <pc:spChg chg="mod">
          <ac:chgData name="Ruchira Patil" userId="c3c066fb96162f8f" providerId="LiveId" clId="{1F5FBBB3-8F1D-4FB4-9E1A-18F036E5A346}" dt="2024-05-06T05:58:32.960" v="2582" actId="27636"/>
          <ac:spMkLst>
            <pc:docMk/>
            <pc:sldMk cId="2751253895" sldId="269"/>
            <ac:spMk id="2" creationId="{2564C9DC-6103-95FE-CD7F-68367845F854}"/>
          </ac:spMkLst>
        </pc:spChg>
        <pc:spChg chg="mod">
          <ac:chgData name="Ruchira Patil" userId="c3c066fb96162f8f" providerId="LiveId" clId="{1F5FBBB3-8F1D-4FB4-9E1A-18F036E5A346}" dt="2024-05-06T06:04:05.728" v="2729" actId="20577"/>
          <ac:spMkLst>
            <pc:docMk/>
            <pc:sldMk cId="2751253895" sldId="269"/>
            <ac:spMk id="3" creationId="{DB008E3A-5759-254F-92C1-C875B1100A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4BEC-AC9F-A172-012F-825B02275A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751F6E-136E-0961-1D30-0EDA794D8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AF915F-92DF-6E24-6D71-DC202C427ECF}"/>
              </a:ext>
            </a:extLst>
          </p:cNvPr>
          <p:cNvSpPr>
            <a:spLocks noGrp="1"/>
          </p:cNvSpPr>
          <p:nvPr>
            <p:ph type="dt" sz="half" idx="10"/>
          </p:nvPr>
        </p:nvSpPr>
        <p:spPr/>
        <p:txBody>
          <a:bodyPr/>
          <a:lstStyle/>
          <a:p>
            <a:fld id="{11811DC4-2064-42BB-8FEC-8E6A7441669F}" type="datetimeFigureOut">
              <a:rPr lang="en-IN" smtClean="0"/>
              <a:t>29-05-2024</a:t>
            </a:fld>
            <a:endParaRPr lang="en-IN"/>
          </a:p>
        </p:txBody>
      </p:sp>
      <p:sp>
        <p:nvSpPr>
          <p:cNvPr id="5" name="Footer Placeholder 4">
            <a:extLst>
              <a:ext uri="{FF2B5EF4-FFF2-40B4-BE49-F238E27FC236}">
                <a16:creationId xmlns:a16="http://schemas.microsoft.com/office/drawing/2014/main" id="{862E990A-315C-4FD3-F3F4-CB51ECF08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8F5C6-B970-FB37-864C-04311F40D238}"/>
              </a:ext>
            </a:extLst>
          </p:cNvPr>
          <p:cNvSpPr>
            <a:spLocks noGrp="1"/>
          </p:cNvSpPr>
          <p:nvPr>
            <p:ph type="sldNum" sz="quarter" idx="12"/>
          </p:nvPr>
        </p:nvSpPr>
        <p:spPr/>
        <p:txBody>
          <a:bodyPr/>
          <a:lstStyle/>
          <a:p>
            <a:fld id="{8841EBF5-C7F8-4AA5-A3DC-50899FD1E0A6}" type="slidenum">
              <a:rPr lang="en-IN" smtClean="0"/>
              <a:t>‹#›</a:t>
            </a:fld>
            <a:endParaRPr lang="en-IN"/>
          </a:p>
        </p:txBody>
      </p:sp>
    </p:spTree>
    <p:extLst>
      <p:ext uri="{BB962C8B-B14F-4D97-AF65-F5344CB8AC3E}">
        <p14:creationId xmlns:p14="http://schemas.microsoft.com/office/powerpoint/2010/main" val="211465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B8AD-86EF-A04E-EF1A-83B66C1C49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955A22-8C3E-6FD7-023D-000CC71D50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CA7ABF-EBA2-7DF0-E87D-6EC31A93E725}"/>
              </a:ext>
            </a:extLst>
          </p:cNvPr>
          <p:cNvSpPr>
            <a:spLocks noGrp="1"/>
          </p:cNvSpPr>
          <p:nvPr>
            <p:ph type="dt" sz="half" idx="10"/>
          </p:nvPr>
        </p:nvSpPr>
        <p:spPr/>
        <p:txBody>
          <a:bodyPr/>
          <a:lstStyle/>
          <a:p>
            <a:fld id="{11811DC4-2064-42BB-8FEC-8E6A7441669F}" type="datetimeFigureOut">
              <a:rPr lang="en-IN" smtClean="0"/>
              <a:t>29-05-2024</a:t>
            </a:fld>
            <a:endParaRPr lang="en-IN"/>
          </a:p>
        </p:txBody>
      </p:sp>
      <p:sp>
        <p:nvSpPr>
          <p:cNvPr id="5" name="Footer Placeholder 4">
            <a:extLst>
              <a:ext uri="{FF2B5EF4-FFF2-40B4-BE49-F238E27FC236}">
                <a16:creationId xmlns:a16="http://schemas.microsoft.com/office/drawing/2014/main" id="{CDE0F00C-4676-F696-DA39-ABD1721DF5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B1B4B2-2781-5D39-8821-97ACC1AAB389}"/>
              </a:ext>
            </a:extLst>
          </p:cNvPr>
          <p:cNvSpPr>
            <a:spLocks noGrp="1"/>
          </p:cNvSpPr>
          <p:nvPr>
            <p:ph type="sldNum" sz="quarter" idx="12"/>
          </p:nvPr>
        </p:nvSpPr>
        <p:spPr/>
        <p:txBody>
          <a:bodyPr/>
          <a:lstStyle/>
          <a:p>
            <a:fld id="{8841EBF5-C7F8-4AA5-A3DC-50899FD1E0A6}" type="slidenum">
              <a:rPr lang="en-IN" smtClean="0"/>
              <a:t>‹#›</a:t>
            </a:fld>
            <a:endParaRPr lang="en-IN"/>
          </a:p>
        </p:txBody>
      </p:sp>
    </p:spTree>
    <p:extLst>
      <p:ext uri="{BB962C8B-B14F-4D97-AF65-F5344CB8AC3E}">
        <p14:creationId xmlns:p14="http://schemas.microsoft.com/office/powerpoint/2010/main" val="190527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2F68C6-F238-088E-28CB-9B8202540F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861838-750D-D208-23FD-B17791A2F3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2BF8AC-E5FB-DD8B-1320-1B6664322541}"/>
              </a:ext>
            </a:extLst>
          </p:cNvPr>
          <p:cNvSpPr>
            <a:spLocks noGrp="1"/>
          </p:cNvSpPr>
          <p:nvPr>
            <p:ph type="dt" sz="half" idx="10"/>
          </p:nvPr>
        </p:nvSpPr>
        <p:spPr/>
        <p:txBody>
          <a:bodyPr/>
          <a:lstStyle/>
          <a:p>
            <a:fld id="{11811DC4-2064-42BB-8FEC-8E6A7441669F}" type="datetimeFigureOut">
              <a:rPr lang="en-IN" smtClean="0"/>
              <a:t>29-05-2024</a:t>
            </a:fld>
            <a:endParaRPr lang="en-IN"/>
          </a:p>
        </p:txBody>
      </p:sp>
      <p:sp>
        <p:nvSpPr>
          <p:cNvPr id="5" name="Footer Placeholder 4">
            <a:extLst>
              <a:ext uri="{FF2B5EF4-FFF2-40B4-BE49-F238E27FC236}">
                <a16:creationId xmlns:a16="http://schemas.microsoft.com/office/drawing/2014/main" id="{CB71F60F-99C7-9832-8790-9A732B654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E4634E-D196-9B51-1E0F-498281059309}"/>
              </a:ext>
            </a:extLst>
          </p:cNvPr>
          <p:cNvSpPr>
            <a:spLocks noGrp="1"/>
          </p:cNvSpPr>
          <p:nvPr>
            <p:ph type="sldNum" sz="quarter" idx="12"/>
          </p:nvPr>
        </p:nvSpPr>
        <p:spPr/>
        <p:txBody>
          <a:bodyPr/>
          <a:lstStyle/>
          <a:p>
            <a:fld id="{8841EBF5-C7F8-4AA5-A3DC-50899FD1E0A6}" type="slidenum">
              <a:rPr lang="en-IN" smtClean="0"/>
              <a:t>‹#›</a:t>
            </a:fld>
            <a:endParaRPr lang="en-IN"/>
          </a:p>
        </p:txBody>
      </p:sp>
    </p:spTree>
    <p:extLst>
      <p:ext uri="{BB962C8B-B14F-4D97-AF65-F5344CB8AC3E}">
        <p14:creationId xmlns:p14="http://schemas.microsoft.com/office/powerpoint/2010/main" val="131079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D757-FC3C-7A0D-E238-3C409B0EE5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31CD76-A083-F578-D179-2E89A0B190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4B4399-BACC-CB9C-25F6-50D0CC5BAF5F}"/>
              </a:ext>
            </a:extLst>
          </p:cNvPr>
          <p:cNvSpPr>
            <a:spLocks noGrp="1"/>
          </p:cNvSpPr>
          <p:nvPr>
            <p:ph type="dt" sz="half" idx="10"/>
          </p:nvPr>
        </p:nvSpPr>
        <p:spPr/>
        <p:txBody>
          <a:bodyPr/>
          <a:lstStyle/>
          <a:p>
            <a:fld id="{11811DC4-2064-42BB-8FEC-8E6A7441669F}" type="datetimeFigureOut">
              <a:rPr lang="en-IN" smtClean="0"/>
              <a:t>29-05-2024</a:t>
            </a:fld>
            <a:endParaRPr lang="en-IN"/>
          </a:p>
        </p:txBody>
      </p:sp>
      <p:sp>
        <p:nvSpPr>
          <p:cNvPr id="5" name="Footer Placeholder 4">
            <a:extLst>
              <a:ext uri="{FF2B5EF4-FFF2-40B4-BE49-F238E27FC236}">
                <a16:creationId xmlns:a16="http://schemas.microsoft.com/office/drawing/2014/main" id="{E4E4CE8A-C5E8-A1FB-535B-F3EEBFD0F2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395DB0-469A-5EB3-34F6-FB1CB752967B}"/>
              </a:ext>
            </a:extLst>
          </p:cNvPr>
          <p:cNvSpPr>
            <a:spLocks noGrp="1"/>
          </p:cNvSpPr>
          <p:nvPr>
            <p:ph type="sldNum" sz="quarter" idx="12"/>
          </p:nvPr>
        </p:nvSpPr>
        <p:spPr/>
        <p:txBody>
          <a:bodyPr/>
          <a:lstStyle/>
          <a:p>
            <a:fld id="{8841EBF5-C7F8-4AA5-A3DC-50899FD1E0A6}" type="slidenum">
              <a:rPr lang="en-IN" smtClean="0"/>
              <a:t>‹#›</a:t>
            </a:fld>
            <a:endParaRPr lang="en-IN"/>
          </a:p>
        </p:txBody>
      </p:sp>
    </p:spTree>
    <p:extLst>
      <p:ext uri="{BB962C8B-B14F-4D97-AF65-F5344CB8AC3E}">
        <p14:creationId xmlns:p14="http://schemas.microsoft.com/office/powerpoint/2010/main" val="888024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2344-ED0E-B665-85FF-C22A768B0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9D6D02-7240-1CB7-0F26-96D5D6A728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484233-4AA6-2725-DB2F-37C6655D7B1B}"/>
              </a:ext>
            </a:extLst>
          </p:cNvPr>
          <p:cNvSpPr>
            <a:spLocks noGrp="1"/>
          </p:cNvSpPr>
          <p:nvPr>
            <p:ph type="dt" sz="half" idx="10"/>
          </p:nvPr>
        </p:nvSpPr>
        <p:spPr/>
        <p:txBody>
          <a:bodyPr/>
          <a:lstStyle/>
          <a:p>
            <a:fld id="{11811DC4-2064-42BB-8FEC-8E6A7441669F}" type="datetimeFigureOut">
              <a:rPr lang="en-IN" smtClean="0"/>
              <a:t>29-05-2024</a:t>
            </a:fld>
            <a:endParaRPr lang="en-IN"/>
          </a:p>
        </p:txBody>
      </p:sp>
      <p:sp>
        <p:nvSpPr>
          <p:cNvPr id="5" name="Footer Placeholder 4">
            <a:extLst>
              <a:ext uri="{FF2B5EF4-FFF2-40B4-BE49-F238E27FC236}">
                <a16:creationId xmlns:a16="http://schemas.microsoft.com/office/drawing/2014/main" id="{E2A58691-01D0-D455-AC93-C86DE173C6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38BB75-9F6B-D80E-24CD-33664D25FB51}"/>
              </a:ext>
            </a:extLst>
          </p:cNvPr>
          <p:cNvSpPr>
            <a:spLocks noGrp="1"/>
          </p:cNvSpPr>
          <p:nvPr>
            <p:ph type="sldNum" sz="quarter" idx="12"/>
          </p:nvPr>
        </p:nvSpPr>
        <p:spPr/>
        <p:txBody>
          <a:bodyPr/>
          <a:lstStyle/>
          <a:p>
            <a:fld id="{8841EBF5-C7F8-4AA5-A3DC-50899FD1E0A6}" type="slidenum">
              <a:rPr lang="en-IN" smtClean="0"/>
              <a:t>‹#›</a:t>
            </a:fld>
            <a:endParaRPr lang="en-IN"/>
          </a:p>
        </p:txBody>
      </p:sp>
    </p:spTree>
    <p:extLst>
      <p:ext uri="{BB962C8B-B14F-4D97-AF65-F5344CB8AC3E}">
        <p14:creationId xmlns:p14="http://schemas.microsoft.com/office/powerpoint/2010/main" val="334241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B01B-477E-EC56-B536-CCC4956618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0A5A0D-7E32-5B8D-7CB6-1208813752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997DD7-BDD3-D517-EAD2-4DB329E85E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866BD8-A736-D571-4270-47479824EA41}"/>
              </a:ext>
            </a:extLst>
          </p:cNvPr>
          <p:cNvSpPr>
            <a:spLocks noGrp="1"/>
          </p:cNvSpPr>
          <p:nvPr>
            <p:ph type="dt" sz="half" idx="10"/>
          </p:nvPr>
        </p:nvSpPr>
        <p:spPr/>
        <p:txBody>
          <a:bodyPr/>
          <a:lstStyle/>
          <a:p>
            <a:fld id="{11811DC4-2064-42BB-8FEC-8E6A7441669F}" type="datetimeFigureOut">
              <a:rPr lang="en-IN" smtClean="0"/>
              <a:t>29-05-2024</a:t>
            </a:fld>
            <a:endParaRPr lang="en-IN"/>
          </a:p>
        </p:txBody>
      </p:sp>
      <p:sp>
        <p:nvSpPr>
          <p:cNvPr id="6" name="Footer Placeholder 5">
            <a:extLst>
              <a:ext uri="{FF2B5EF4-FFF2-40B4-BE49-F238E27FC236}">
                <a16:creationId xmlns:a16="http://schemas.microsoft.com/office/drawing/2014/main" id="{F9CF3AA5-187D-8E94-C449-E059E425DE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1F6786-0BAB-9E39-E89B-06FF5B43A21C}"/>
              </a:ext>
            </a:extLst>
          </p:cNvPr>
          <p:cNvSpPr>
            <a:spLocks noGrp="1"/>
          </p:cNvSpPr>
          <p:nvPr>
            <p:ph type="sldNum" sz="quarter" idx="12"/>
          </p:nvPr>
        </p:nvSpPr>
        <p:spPr/>
        <p:txBody>
          <a:bodyPr/>
          <a:lstStyle/>
          <a:p>
            <a:fld id="{8841EBF5-C7F8-4AA5-A3DC-50899FD1E0A6}" type="slidenum">
              <a:rPr lang="en-IN" smtClean="0"/>
              <a:t>‹#›</a:t>
            </a:fld>
            <a:endParaRPr lang="en-IN"/>
          </a:p>
        </p:txBody>
      </p:sp>
    </p:spTree>
    <p:extLst>
      <p:ext uri="{BB962C8B-B14F-4D97-AF65-F5344CB8AC3E}">
        <p14:creationId xmlns:p14="http://schemas.microsoft.com/office/powerpoint/2010/main" val="3946636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60763-A845-4A9D-FA8B-6D7A0CD25B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E9F161-A504-39F9-F0A2-8A1B7EA396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DBF7AE-8DA5-D4B9-F62E-026A115917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5A6D40-2643-E93F-122C-8CA42F8A8B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7E7E2A-44AC-B980-D744-1A2307BDEA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DFAEA4-2B3B-B69B-E27C-E1EAB92560A0}"/>
              </a:ext>
            </a:extLst>
          </p:cNvPr>
          <p:cNvSpPr>
            <a:spLocks noGrp="1"/>
          </p:cNvSpPr>
          <p:nvPr>
            <p:ph type="dt" sz="half" idx="10"/>
          </p:nvPr>
        </p:nvSpPr>
        <p:spPr/>
        <p:txBody>
          <a:bodyPr/>
          <a:lstStyle/>
          <a:p>
            <a:fld id="{11811DC4-2064-42BB-8FEC-8E6A7441669F}" type="datetimeFigureOut">
              <a:rPr lang="en-IN" smtClean="0"/>
              <a:t>29-05-2024</a:t>
            </a:fld>
            <a:endParaRPr lang="en-IN"/>
          </a:p>
        </p:txBody>
      </p:sp>
      <p:sp>
        <p:nvSpPr>
          <p:cNvPr id="8" name="Footer Placeholder 7">
            <a:extLst>
              <a:ext uri="{FF2B5EF4-FFF2-40B4-BE49-F238E27FC236}">
                <a16:creationId xmlns:a16="http://schemas.microsoft.com/office/drawing/2014/main" id="{0656A289-7862-0CAD-B49D-EAB6606328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7E2A31-723E-0126-9EDE-9070B5A9CFBC}"/>
              </a:ext>
            </a:extLst>
          </p:cNvPr>
          <p:cNvSpPr>
            <a:spLocks noGrp="1"/>
          </p:cNvSpPr>
          <p:nvPr>
            <p:ph type="sldNum" sz="quarter" idx="12"/>
          </p:nvPr>
        </p:nvSpPr>
        <p:spPr/>
        <p:txBody>
          <a:bodyPr/>
          <a:lstStyle/>
          <a:p>
            <a:fld id="{8841EBF5-C7F8-4AA5-A3DC-50899FD1E0A6}" type="slidenum">
              <a:rPr lang="en-IN" smtClean="0"/>
              <a:t>‹#›</a:t>
            </a:fld>
            <a:endParaRPr lang="en-IN"/>
          </a:p>
        </p:txBody>
      </p:sp>
    </p:spTree>
    <p:extLst>
      <p:ext uri="{BB962C8B-B14F-4D97-AF65-F5344CB8AC3E}">
        <p14:creationId xmlns:p14="http://schemas.microsoft.com/office/powerpoint/2010/main" val="2218050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3B59-66CA-AF50-A982-3DC5A81281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4067AC-7B38-BAC7-8AE9-85EBFB77D517}"/>
              </a:ext>
            </a:extLst>
          </p:cNvPr>
          <p:cNvSpPr>
            <a:spLocks noGrp="1"/>
          </p:cNvSpPr>
          <p:nvPr>
            <p:ph type="dt" sz="half" idx="10"/>
          </p:nvPr>
        </p:nvSpPr>
        <p:spPr/>
        <p:txBody>
          <a:bodyPr/>
          <a:lstStyle/>
          <a:p>
            <a:fld id="{11811DC4-2064-42BB-8FEC-8E6A7441669F}" type="datetimeFigureOut">
              <a:rPr lang="en-IN" smtClean="0"/>
              <a:t>29-05-2024</a:t>
            </a:fld>
            <a:endParaRPr lang="en-IN"/>
          </a:p>
        </p:txBody>
      </p:sp>
      <p:sp>
        <p:nvSpPr>
          <p:cNvPr id="4" name="Footer Placeholder 3">
            <a:extLst>
              <a:ext uri="{FF2B5EF4-FFF2-40B4-BE49-F238E27FC236}">
                <a16:creationId xmlns:a16="http://schemas.microsoft.com/office/drawing/2014/main" id="{581B0B70-DA62-4408-CC73-35A8E19F11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59A174-66E9-5D4B-CC88-41A343B54506}"/>
              </a:ext>
            </a:extLst>
          </p:cNvPr>
          <p:cNvSpPr>
            <a:spLocks noGrp="1"/>
          </p:cNvSpPr>
          <p:nvPr>
            <p:ph type="sldNum" sz="quarter" idx="12"/>
          </p:nvPr>
        </p:nvSpPr>
        <p:spPr/>
        <p:txBody>
          <a:bodyPr/>
          <a:lstStyle/>
          <a:p>
            <a:fld id="{8841EBF5-C7F8-4AA5-A3DC-50899FD1E0A6}" type="slidenum">
              <a:rPr lang="en-IN" smtClean="0"/>
              <a:t>‹#›</a:t>
            </a:fld>
            <a:endParaRPr lang="en-IN"/>
          </a:p>
        </p:txBody>
      </p:sp>
    </p:spTree>
    <p:extLst>
      <p:ext uri="{BB962C8B-B14F-4D97-AF65-F5344CB8AC3E}">
        <p14:creationId xmlns:p14="http://schemas.microsoft.com/office/powerpoint/2010/main" val="3811548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BCACE8-1017-097F-D627-0247E2C5D625}"/>
              </a:ext>
            </a:extLst>
          </p:cNvPr>
          <p:cNvSpPr>
            <a:spLocks noGrp="1"/>
          </p:cNvSpPr>
          <p:nvPr>
            <p:ph type="dt" sz="half" idx="10"/>
          </p:nvPr>
        </p:nvSpPr>
        <p:spPr/>
        <p:txBody>
          <a:bodyPr/>
          <a:lstStyle/>
          <a:p>
            <a:fld id="{11811DC4-2064-42BB-8FEC-8E6A7441669F}" type="datetimeFigureOut">
              <a:rPr lang="en-IN" smtClean="0"/>
              <a:t>29-05-2024</a:t>
            </a:fld>
            <a:endParaRPr lang="en-IN"/>
          </a:p>
        </p:txBody>
      </p:sp>
      <p:sp>
        <p:nvSpPr>
          <p:cNvPr id="3" name="Footer Placeholder 2">
            <a:extLst>
              <a:ext uri="{FF2B5EF4-FFF2-40B4-BE49-F238E27FC236}">
                <a16:creationId xmlns:a16="http://schemas.microsoft.com/office/drawing/2014/main" id="{E64EF0F8-E34C-A540-01B3-F2E0EE6757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BFA540-1B10-293F-F788-D5212575434B}"/>
              </a:ext>
            </a:extLst>
          </p:cNvPr>
          <p:cNvSpPr>
            <a:spLocks noGrp="1"/>
          </p:cNvSpPr>
          <p:nvPr>
            <p:ph type="sldNum" sz="quarter" idx="12"/>
          </p:nvPr>
        </p:nvSpPr>
        <p:spPr/>
        <p:txBody>
          <a:bodyPr/>
          <a:lstStyle/>
          <a:p>
            <a:fld id="{8841EBF5-C7F8-4AA5-A3DC-50899FD1E0A6}" type="slidenum">
              <a:rPr lang="en-IN" smtClean="0"/>
              <a:t>‹#›</a:t>
            </a:fld>
            <a:endParaRPr lang="en-IN"/>
          </a:p>
        </p:txBody>
      </p:sp>
    </p:spTree>
    <p:extLst>
      <p:ext uri="{BB962C8B-B14F-4D97-AF65-F5344CB8AC3E}">
        <p14:creationId xmlns:p14="http://schemas.microsoft.com/office/powerpoint/2010/main" val="85847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0099-5CB2-7242-6411-B678AD91D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8A2137-DBB9-5910-26FF-01E21206F4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C0E935-CEFF-49FA-D477-30A588499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3B6AC4-3F8F-7809-89F0-1409B7897547}"/>
              </a:ext>
            </a:extLst>
          </p:cNvPr>
          <p:cNvSpPr>
            <a:spLocks noGrp="1"/>
          </p:cNvSpPr>
          <p:nvPr>
            <p:ph type="dt" sz="half" idx="10"/>
          </p:nvPr>
        </p:nvSpPr>
        <p:spPr/>
        <p:txBody>
          <a:bodyPr/>
          <a:lstStyle/>
          <a:p>
            <a:fld id="{11811DC4-2064-42BB-8FEC-8E6A7441669F}" type="datetimeFigureOut">
              <a:rPr lang="en-IN" smtClean="0"/>
              <a:t>29-05-2024</a:t>
            </a:fld>
            <a:endParaRPr lang="en-IN"/>
          </a:p>
        </p:txBody>
      </p:sp>
      <p:sp>
        <p:nvSpPr>
          <p:cNvPr id="6" name="Footer Placeholder 5">
            <a:extLst>
              <a:ext uri="{FF2B5EF4-FFF2-40B4-BE49-F238E27FC236}">
                <a16:creationId xmlns:a16="http://schemas.microsoft.com/office/drawing/2014/main" id="{91357771-FBD0-712D-BA4F-BF25BB9D95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8E3980-E373-1AA3-21E8-1CFDAF2D7FB9}"/>
              </a:ext>
            </a:extLst>
          </p:cNvPr>
          <p:cNvSpPr>
            <a:spLocks noGrp="1"/>
          </p:cNvSpPr>
          <p:nvPr>
            <p:ph type="sldNum" sz="quarter" idx="12"/>
          </p:nvPr>
        </p:nvSpPr>
        <p:spPr/>
        <p:txBody>
          <a:bodyPr/>
          <a:lstStyle/>
          <a:p>
            <a:fld id="{8841EBF5-C7F8-4AA5-A3DC-50899FD1E0A6}" type="slidenum">
              <a:rPr lang="en-IN" smtClean="0"/>
              <a:t>‹#›</a:t>
            </a:fld>
            <a:endParaRPr lang="en-IN"/>
          </a:p>
        </p:txBody>
      </p:sp>
    </p:spTree>
    <p:extLst>
      <p:ext uri="{BB962C8B-B14F-4D97-AF65-F5344CB8AC3E}">
        <p14:creationId xmlns:p14="http://schemas.microsoft.com/office/powerpoint/2010/main" val="913142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2474-A729-2D7E-DE34-B56C60ADA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53D483-863A-8A3D-B92D-B60CA5614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B070E5-887C-3C7C-809D-52FB2B608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AB6002-42B4-5683-BE5B-7B1D7ACDF31F}"/>
              </a:ext>
            </a:extLst>
          </p:cNvPr>
          <p:cNvSpPr>
            <a:spLocks noGrp="1"/>
          </p:cNvSpPr>
          <p:nvPr>
            <p:ph type="dt" sz="half" idx="10"/>
          </p:nvPr>
        </p:nvSpPr>
        <p:spPr/>
        <p:txBody>
          <a:bodyPr/>
          <a:lstStyle/>
          <a:p>
            <a:fld id="{11811DC4-2064-42BB-8FEC-8E6A7441669F}" type="datetimeFigureOut">
              <a:rPr lang="en-IN" smtClean="0"/>
              <a:t>29-05-2024</a:t>
            </a:fld>
            <a:endParaRPr lang="en-IN"/>
          </a:p>
        </p:txBody>
      </p:sp>
      <p:sp>
        <p:nvSpPr>
          <p:cNvPr id="6" name="Footer Placeholder 5">
            <a:extLst>
              <a:ext uri="{FF2B5EF4-FFF2-40B4-BE49-F238E27FC236}">
                <a16:creationId xmlns:a16="http://schemas.microsoft.com/office/drawing/2014/main" id="{DF246A32-46EE-8D33-B2E2-BB05C82D2D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16BC21-880C-6B89-E284-06B1B9931CFD}"/>
              </a:ext>
            </a:extLst>
          </p:cNvPr>
          <p:cNvSpPr>
            <a:spLocks noGrp="1"/>
          </p:cNvSpPr>
          <p:nvPr>
            <p:ph type="sldNum" sz="quarter" idx="12"/>
          </p:nvPr>
        </p:nvSpPr>
        <p:spPr/>
        <p:txBody>
          <a:bodyPr/>
          <a:lstStyle/>
          <a:p>
            <a:fld id="{8841EBF5-C7F8-4AA5-A3DC-50899FD1E0A6}" type="slidenum">
              <a:rPr lang="en-IN" smtClean="0"/>
              <a:t>‹#›</a:t>
            </a:fld>
            <a:endParaRPr lang="en-IN"/>
          </a:p>
        </p:txBody>
      </p:sp>
    </p:spTree>
    <p:extLst>
      <p:ext uri="{BB962C8B-B14F-4D97-AF65-F5344CB8AC3E}">
        <p14:creationId xmlns:p14="http://schemas.microsoft.com/office/powerpoint/2010/main" val="117874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E2EBBC-969D-F0E2-124F-1ECB7A673C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DED7D7-F980-D965-1AC9-90144B9B80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CDABCF-E59D-AB8E-E5F2-F14626CD1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11DC4-2064-42BB-8FEC-8E6A7441669F}" type="datetimeFigureOut">
              <a:rPr lang="en-IN" smtClean="0"/>
              <a:t>29-05-2024</a:t>
            </a:fld>
            <a:endParaRPr lang="en-IN"/>
          </a:p>
        </p:txBody>
      </p:sp>
      <p:sp>
        <p:nvSpPr>
          <p:cNvPr id="5" name="Footer Placeholder 4">
            <a:extLst>
              <a:ext uri="{FF2B5EF4-FFF2-40B4-BE49-F238E27FC236}">
                <a16:creationId xmlns:a16="http://schemas.microsoft.com/office/drawing/2014/main" id="{DB746378-7A7B-39EC-9DE2-16E4A3C78B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534997-4A24-827B-028A-F64F452C3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1EBF5-C7F8-4AA5-A3DC-50899FD1E0A6}" type="slidenum">
              <a:rPr lang="en-IN" smtClean="0"/>
              <a:t>‹#›</a:t>
            </a:fld>
            <a:endParaRPr lang="en-IN"/>
          </a:p>
        </p:txBody>
      </p:sp>
    </p:spTree>
    <p:extLst>
      <p:ext uri="{BB962C8B-B14F-4D97-AF65-F5344CB8AC3E}">
        <p14:creationId xmlns:p14="http://schemas.microsoft.com/office/powerpoint/2010/main" val="523957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2191-A4F9-5660-A615-50AD076EF205}"/>
              </a:ext>
            </a:extLst>
          </p:cNvPr>
          <p:cNvSpPr>
            <a:spLocks noGrp="1"/>
          </p:cNvSpPr>
          <p:nvPr>
            <p:ph type="ctrTitle"/>
          </p:nvPr>
        </p:nvSpPr>
        <p:spPr>
          <a:xfrm>
            <a:off x="1622323" y="1484670"/>
            <a:ext cx="9144000" cy="1268208"/>
          </a:xfrm>
        </p:spPr>
        <p:txBody>
          <a:bodyPr/>
          <a:lstStyle/>
          <a:p>
            <a:r>
              <a:rPr lang="en-US" dirty="0"/>
              <a:t>Clothes Shopping Application</a:t>
            </a:r>
            <a:endParaRPr lang="en-IN" dirty="0"/>
          </a:p>
        </p:txBody>
      </p:sp>
      <p:sp>
        <p:nvSpPr>
          <p:cNvPr id="3" name="Subtitle 2">
            <a:extLst>
              <a:ext uri="{FF2B5EF4-FFF2-40B4-BE49-F238E27FC236}">
                <a16:creationId xmlns:a16="http://schemas.microsoft.com/office/drawing/2014/main" id="{E6D5471D-6310-3991-8AAC-541600E0D34C}"/>
              </a:ext>
            </a:extLst>
          </p:cNvPr>
          <p:cNvSpPr>
            <a:spLocks noGrp="1"/>
          </p:cNvSpPr>
          <p:nvPr>
            <p:ph type="subTitle" idx="1"/>
          </p:nvPr>
        </p:nvSpPr>
        <p:spPr/>
        <p:txBody>
          <a:bodyPr/>
          <a:lstStyle/>
          <a:p>
            <a:pPr algn="l"/>
            <a:r>
              <a:rPr lang="en-US" dirty="0">
                <a:latin typeface="+mj-lt"/>
              </a:rPr>
              <a:t>Prepared By: Ruchira Patil</a:t>
            </a:r>
          </a:p>
          <a:p>
            <a:pPr algn="l"/>
            <a:r>
              <a:rPr lang="en-US" dirty="0">
                <a:latin typeface="+mj-lt"/>
              </a:rPr>
              <a:t>Date: 18/06/2022</a:t>
            </a:r>
            <a:endParaRPr lang="en-IN" dirty="0">
              <a:latin typeface="+mj-lt"/>
            </a:endParaRPr>
          </a:p>
          <a:p>
            <a:endParaRPr lang="en-IN" dirty="0"/>
          </a:p>
        </p:txBody>
      </p:sp>
    </p:spTree>
    <p:extLst>
      <p:ext uri="{BB962C8B-B14F-4D97-AF65-F5344CB8AC3E}">
        <p14:creationId xmlns:p14="http://schemas.microsoft.com/office/powerpoint/2010/main" val="360834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1F61-F576-999C-3065-B7C6628866B8}"/>
              </a:ext>
            </a:extLst>
          </p:cNvPr>
          <p:cNvSpPr>
            <a:spLocks noGrp="1"/>
          </p:cNvSpPr>
          <p:nvPr>
            <p:ph type="title"/>
          </p:nvPr>
        </p:nvSpPr>
        <p:spPr>
          <a:xfrm>
            <a:off x="838200" y="365125"/>
            <a:ext cx="10515600" cy="637765"/>
          </a:xfrm>
        </p:spPr>
        <p:txBody>
          <a:bodyPr>
            <a:normAutofit fontScale="90000"/>
          </a:bodyPr>
          <a:lstStyle/>
          <a:p>
            <a:pPr algn="ctr"/>
            <a:r>
              <a:rPr lang="en-US" dirty="0"/>
              <a:t>Method / Approach</a:t>
            </a:r>
            <a:endParaRPr lang="en-IN" dirty="0"/>
          </a:p>
        </p:txBody>
      </p:sp>
      <p:sp>
        <p:nvSpPr>
          <p:cNvPr id="3" name="Content Placeholder 2">
            <a:extLst>
              <a:ext uri="{FF2B5EF4-FFF2-40B4-BE49-F238E27FC236}">
                <a16:creationId xmlns:a16="http://schemas.microsoft.com/office/drawing/2014/main" id="{B07E2FE6-C994-A737-E05B-F051D2274867}"/>
              </a:ext>
            </a:extLst>
          </p:cNvPr>
          <p:cNvSpPr>
            <a:spLocks noGrp="1"/>
          </p:cNvSpPr>
          <p:nvPr>
            <p:ph idx="1"/>
          </p:nvPr>
        </p:nvSpPr>
        <p:spPr>
          <a:xfrm>
            <a:off x="838200" y="1209368"/>
            <a:ext cx="10515600" cy="4967595"/>
          </a:xfrm>
        </p:spPr>
        <p:txBody>
          <a:bodyPr>
            <a:normAutofit fontScale="92500" lnSpcReduction="20000"/>
          </a:bodyPr>
          <a:lstStyle/>
          <a:p>
            <a:pPr>
              <a:lnSpc>
                <a:spcPct val="107000"/>
              </a:lnSpc>
              <a:spcAft>
                <a:spcPts val="800"/>
              </a:spcAft>
              <a:buFont typeface="Wingdings" panose="05000000000000000000" pitchFamily="2" charset="2"/>
              <a:buChar char="§"/>
            </a:pPr>
            <a:r>
              <a:rPr lang="en-US" sz="1800" b="1" u="sng" kern="100" dirty="0">
                <a:effectLst/>
                <a:latin typeface="+mj-lt"/>
                <a:ea typeface="Calibri" panose="020F0502020204030204" pitchFamily="34" charset="0"/>
                <a:cs typeface="Times New Roman" panose="02020603050405020304" pitchFamily="18" charset="0"/>
              </a:rPr>
              <a:t>Sprint Review Meetings-</a:t>
            </a:r>
            <a:endParaRPr lang="en-IN" sz="1800" b="1"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mj-lt"/>
                <a:ea typeface="Calibri" panose="020F0502020204030204" pitchFamily="34" charset="0"/>
                <a:cs typeface="Times New Roman" panose="02020603050405020304" pitchFamily="18" charset="0"/>
              </a:rPr>
              <a:t>At the end of each sprint, a sprint review meeting is conducted.</a:t>
            </a:r>
            <a:endParaRPr lang="en-IN" sz="18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mj-lt"/>
                <a:ea typeface="Calibri" panose="020F0502020204030204" pitchFamily="34" charset="0"/>
                <a:cs typeface="Times New Roman" panose="02020603050405020304" pitchFamily="18" charset="0"/>
              </a:rPr>
              <a:t>The development team presents with the work that have been completed during the sprint.</a:t>
            </a:r>
            <a:endParaRPr lang="en-IN" sz="18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mj-lt"/>
                <a:ea typeface="Calibri" panose="020F0502020204030204" pitchFamily="34" charset="0"/>
                <a:cs typeface="Times New Roman" panose="02020603050405020304" pitchFamily="18" charset="0"/>
              </a:rPr>
              <a:t>In Sprint Review Meetings the team will present a simple demo to the owner. </a:t>
            </a:r>
          </a:p>
          <a:p>
            <a:pPr marL="342900" lvl="0" indent="-342900">
              <a:lnSpc>
                <a:spcPct val="107000"/>
              </a:lnSpc>
              <a:buFont typeface="Symbol" panose="05050102010706020507" pitchFamily="18" charset="2"/>
              <a:buChar char=""/>
            </a:pPr>
            <a:r>
              <a:rPr lang="en-IN" sz="1800" kern="100" dirty="0">
                <a:effectLst/>
                <a:latin typeface="+mj-lt"/>
                <a:ea typeface="Calibri" panose="020F0502020204030204" pitchFamily="34" charset="0"/>
                <a:cs typeface="Times New Roman" panose="02020603050405020304" pitchFamily="18" charset="0"/>
              </a:rPr>
              <a:t>The purpose is to gather the progress and also identify the places of adjustments to be done in the product backlog.</a:t>
            </a:r>
          </a:p>
          <a:p>
            <a:pPr indent="0">
              <a:lnSpc>
                <a:spcPct val="107000"/>
              </a:lnSpc>
              <a:spcAft>
                <a:spcPts val="800"/>
              </a:spcAft>
              <a:buNone/>
            </a:pPr>
            <a:endParaRPr lang="en-IN" sz="18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US" sz="1800" b="1" u="sng" kern="100" dirty="0">
                <a:effectLst/>
                <a:latin typeface="+mj-lt"/>
                <a:ea typeface="Calibri" panose="020F0502020204030204" pitchFamily="34" charset="0"/>
                <a:cs typeface="Times New Roman" panose="02020603050405020304" pitchFamily="18" charset="0"/>
              </a:rPr>
              <a:t>Sprint Retrospective Meeting-</a:t>
            </a:r>
            <a:endParaRPr lang="en-IN" sz="1800" b="1"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mj-lt"/>
                <a:ea typeface="Calibri" panose="020F0502020204030204" pitchFamily="34" charset="0"/>
                <a:cs typeface="Times New Roman" panose="02020603050405020304" pitchFamily="18" charset="0"/>
              </a:rPr>
              <a:t>Sprint Retrospective Meeting is conducted immediately after Sprint Review Meeting.</a:t>
            </a:r>
            <a:endParaRPr lang="en-IN" sz="18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mj-lt"/>
                <a:ea typeface="Calibri" panose="020F0502020204030204" pitchFamily="34" charset="0"/>
                <a:cs typeface="Times New Roman" panose="02020603050405020304" pitchFamily="18" charset="0"/>
              </a:rPr>
              <a:t>Here </a:t>
            </a:r>
            <a:r>
              <a:rPr lang="en-IN" sz="1800" kern="100" dirty="0">
                <a:effectLst/>
                <a:latin typeface="+mj-lt"/>
                <a:ea typeface="Calibri" panose="020F0502020204030204" pitchFamily="34" charset="0"/>
                <a:cs typeface="Times New Roman" panose="02020603050405020304" pitchFamily="18" charset="0"/>
              </a:rPr>
              <a:t>the team will address the issues that occurred in each sprint.</a:t>
            </a:r>
          </a:p>
          <a:p>
            <a:pPr marL="342900" lvl="0" indent="-342900">
              <a:lnSpc>
                <a:spcPct val="107000"/>
              </a:lnSpc>
              <a:buFont typeface="Symbol" panose="05050102010706020507" pitchFamily="18" charset="2"/>
              <a:buChar char=""/>
            </a:pPr>
            <a:r>
              <a:rPr lang="en-US" sz="1800" kern="100" dirty="0">
                <a:effectLst/>
                <a:latin typeface="+mj-lt"/>
                <a:ea typeface="Calibri" panose="020F0502020204030204" pitchFamily="34" charset="0"/>
                <a:cs typeface="Times New Roman" panose="02020603050405020304" pitchFamily="18" charset="0"/>
              </a:rPr>
              <a:t>In this meeting, there is discussion about what went wrong in the sprint, what are the improvement areas, what are the areas that went well.</a:t>
            </a:r>
            <a:endParaRPr lang="en-IN" sz="18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mj-lt"/>
                <a:ea typeface="Calibri" panose="020F0502020204030204" pitchFamily="34" charset="0"/>
                <a:cs typeface="Times New Roman" panose="02020603050405020304" pitchFamily="18" charset="0"/>
              </a:rPr>
              <a:t>This will help the team what all things they should not repeat in the next sprint.</a:t>
            </a:r>
            <a:endParaRPr lang="en-IN" sz="1800" kern="100"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2523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1824-8B27-40A0-7049-2D418ADDFD7A}"/>
              </a:ext>
            </a:extLst>
          </p:cNvPr>
          <p:cNvSpPr>
            <a:spLocks noGrp="1"/>
          </p:cNvSpPr>
          <p:nvPr>
            <p:ph type="title"/>
          </p:nvPr>
        </p:nvSpPr>
        <p:spPr>
          <a:xfrm>
            <a:off x="838200" y="365126"/>
            <a:ext cx="10515600" cy="972062"/>
          </a:xfrm>
        </p:spPr>
        <p:txBody>
          <a:bodyPr/>
          <a:lstStyle/>
          <a:p>
            <a:pPr algn="ctr"/>
            <a:r>
              <a:rPr lang="en-US" dirty="0"/>
              <a:t>Resources</a:t>
            </a:r>
            <a:endParaRPr lang="en-IN" dirty="0"/>
          </a:p>
        </p:txBody>
      </p:sp>
      <p:sp>
        <p:nvSpPr>
          <p:cNvPr id="3" name="Content Placeholder 2">
            <a:extLst>
              <a:ext uri="{FF2B5EF4-FFF2-40B4-BE49-F238E27FC236}">
                <a16:creationId xmlns:a16="http://schemas.microsoft.com/office/drawing/2014/main" id="{E5D25022-DBEC-C702-41BB-125E22EEC490}"/>
              </a:ext>
            </a:extLst>
          </p:cNvPr>
          <p:cNvSpPr>
            <a:spLocks noGrp="1"/>
          </p:cNvSpPr>
          <p:nvPr>
            <p:ph sz="half" idx="1"/>
          </p:nvPr>
        </p:nvSpPr>
        <p:spPr/>
        <p:txBody>
          <a:bodyPr>
            <a:normAutofit fontScale="92500" lnSpcReduction="10000"/>
          </a:bodyPr>
          <a:lstStyle/>
          <a:p>
            <a:r>
              <a:rPr lang="en-US" sz="2400" b="1" dirty="0">
                <a:latin typeface="+mj-lt"/>
              </a:rPr>
              <a:t>People-</a:t>
            </a:r>
            <a:r>
              <a:rPr lang="en-US" sz="2400" dirty="0">
                <a:latin typeface="+mj-lt"/>
              </a:rPr>
              <a:t> </a:t>
            </a:r>
          </a:p>
          <a:p>
            <a:pPr marL="0" indent="0">
              <a:buNone/>
            </a:pPr>
            <a:r>
              <a:rPr lang="en-US" sz="2400" dirty="0">
                <a:latin typeface="+mj-lt"/>
              </a:rPr>
              <a:t>Stakeholders from the clothing retailers</a:t>
            </a:r>
          </a:p>
          <a:p>
            <a:pPr marL="0" indent="0">
              <a:buNone/>
            </a:pPr>
            <a:r>
              <a:rPr lang="en-US" sz="2400" dirty="0">
                <a:latin typeface="+mj-lt"/>
              </a:rPr>
              <a:t>Fashion designers</a:t>
            </a:r>
          </a:p>
          <a:p>
            <a:pPr marL="0" indent="0">
              <a:buNone/>
            </a:pPr>
            <a:r>
              <a:rPr lang="en-US" sz="2400" dirty="0">
                <a:latin typeface="+mj-lt"/>
              </a:rPr>
              <a:t>Developers</a:t>
            </a:r>
          </a:p>
          <a:p>
            <a:pPr marL="0" indent="0">
              <a:buNone/>
            </a:pPr>
            <a:r>
              <a:rPr lang="en-US" sz="2400" dirty="0">
                <a:latin typeface="+mj-lt"/>
              </a:rPr>
              <a:t>Testers</a:t>
            </a:r>
          </a:p>
          <a:p>
            <a:pPr marL="0" indent="0">
              <a:buNone/>
            </a:pPr>
            <a:r>
              <a:rPr lang="en-US" sz="2400" dirty="0">
                <a:latin typeface="+mj-lt"/>
              </a:rPr>
              <a:t>Project Manager</a:t>
            </a:r>
          </a:p>
          <a:p>
            <a:pPr marL="0" indent="0">
              <a:buNone/>
            </a:pPr>
            <a:r>
              <a:rPr lang="en-US" sz="2400" dirty="0">
                <a:latin typeface="+mj-lt"/>
              </a:rPr>
              <a:t>people who are specialized in system integration</a:t>
            </a:r>
          </a:p>
          <a:p>
            <a:pPr marL="0" indent="0">
              <a:buNone/>
            </a:pPr>
            <a:r>
              <a:rPr lang="en-US" sz="2400" dirty="0">
                <a:latin typeface="+mj-lt"/>
              </a:rPr>
              <a:t>Database Administrator</a:t>
            </a:r>
          </a:p>
          <a:p>
            <a:pPr marL="0" indent="0">
              <a:buNone/>
            </a:pPr>
            <a:endParaRPr lang="en-US" sz="2400" dirty="0">
              <a:latin typeface="+mj-lt"/>
            </a:endParaRPr>
          </a:p>
          <a:p>
            <a:r>
              <a:rPr lang="en-US" sz="2400" b="1" dirty="0">
                <a:latin typeface="+mj-lt"/>
              </a:rPr>
              <a:t>Time-</a:t>
            </a:r>
            <a:r>
              <a:rPr lang="en-US" sz="2400" dirty="0">
                <a:latin typeface="+mj-lt"/>
              </a:rPr>
              <a:t> Implementation within 10 months.</a:t>
            </a:r>
          </a:p>
          <a:p>
            <a:pPr marL="0" indent="0">
              <a:buNone/>
            </a:pPr>
            <a:endParaRPr lang="en-IN" dirty="0"/>
          </a:p>
        </p:txBody>
      </p:sp>
      <p:sp>
        <p:nvSpPr>
          <p:cNvPr id="4" name="Content Placeholder 3">
            <a:extLst>
              <a:ext uri="{FF2B5EF4-FFF2-40B4-BE49-F238E27FC236}">
                <a16:creationId xmlns:a16="http://schemas.microsoft.com/office/drawing/2014/main" id="{C750509E-95F2-5D90-5CBE-EC9DF18CF5C8}"/>
              </a:ext>
            </a:extLst>
          </p:cNvPr>
          <p:cNvSpPr>
            <a:spLocks noGrp="1"/>
          </p:cNvSpPr>
          <p:nvPr>
            <p:ph sz="half" idx="2"/>
          </p:nvPr>
        </p:nvSpPr>
        <p:spPr/>
        <p:txBody>
          <a:bodyPr>
            <a:normAutofit fontScale="92500" lnSpcReduction="10000"/>
          </a:bodyPr>
          <a:lstStyle/>
          <a:p>
            <a:r>
              <a:rPr lang="en-US" sz="2400" b="1" dirty="0">
                <a:latin typeface="+mj-lt"/>
              </a:rPr>
              <a:t>Budget-</a:t>
            </a:r>
            <a:r>
              <a:rPr lang="en-US" sz="2400" dirty="0">
                <a:latin typeface="+mj-lt"/>
              </a:rPr>
              <a:t> </a:t>
            </a:r>
          </a:p>
          <a:p>
            <a:pPr marL="0" indent="0">
              <a:buNone/>
            </a:pPr>
            <a:r>
              <a:rPr lang="en-US" sz="2400" dirty="0">
                <a:latin typeface="+mj-lt"/>
              </a:rPr>
              <a:t>Hardware</a:t>
            </a:r>
          </a:p>
          <a:p>
            <a:pPr marL="0" indent="0">
              <a:buNone/>
            </a:pPr>
            <a:r>
              <a:rPr lang="en-US" sz="2400" dirty="0">
                <a:latin typeface="+mj-lt"/>
              </a:rPr>
              <a:t>Software</a:t>
            </a:r>
          </a:p>
          <a:p>
            <a:pPr marL="0" indent="0">
              <a:buNone/>
            </a:pPr>
            <a:r>
              <a:rPr lang="en-US" sz="2400" dirty="0">
                <a:latin typeface="+mj-lt"/>
              </a:rPr>
              <a:t>Training sessions should not </a:t>
            </a:r>
            <a:r>
              <a:rPr lang="en-US" sz="2400">
                <a:latin typeface="+mj-lt"/>
              </a:rPr>
              <a:t>exceed 10 </a:t>
            </a:r>
            <a:r>
              <a:rPr lang="en-US" sz="2400" dirty="0">
                <a:latin typeface="+mj-lt"/>
              </a:rPr>
              <a:t>Lakhs.</a:t>
            </a:r>
          </a:p>
          <a:p>
            <a:pPr marL="0" indent="0">
              <a:buNone/>
            </a:pPr>
            <a:endParaRPr lang="en-US" sz="2400" dirty="0">
              <a:latin typeface="+mj-lt"/>
            </a:endParaRPr>
          </a:p>
          <a:p>
            <a:r>
              <a:rPr lang="en-US" sz="2400" b="1" dirty="0">
                <a:latin typeface="+mj-lt"/>
              </a:rPr>
              <a:t>Other-</a:t>
            </a:r>
            <a:r>
              <a:rPr lang="en-US" sz="2400" dirty="0">
                <a:latin typeface="+mj-lt"/>
              </a:rPr>
              <a:t> </a:t>
            </a:r>
          </a:p>
          <a:p>
            <a:pPr marL="0" indent="0">
              <a:buNone/>
            </a:pPr>
            <a:r>
              <a:rPr lang="en-US" sz="2400" dirty="0">
                <a:latin typeface="+mj-lt"/>
              </a:rPr>
              <a:t>Travelling expenses if we have to travel for gathering requirements, conduct training sessions.</a:t>
            </a:r>
            <a:endParaRPr lang="en-IN" sz="2400" dirty="0">
              <a:latin typeface="+mj-lt"/>
            </a:endParaRPr>
          </a:p>
          <a:p>
            <a:endParaRPr lang="en-IN" dirty="0"/>
          </a:p>
        </p:txBody>
      </p:sp>
      <p:cxnSp>
        <p:nvCxnSpPr>
          <p:cNvPr id="5" name="Straight Connector 4">
            <a:extLst>
              <a:ext uri="{FF2B5EF4-FFF2-40B4-BE49-F238E27FC236}">
                <a16:creationId xmlns:a16="http://schemas.microsoft.com/office/drawing/2014/main" id="{6119CE3B-E905-3B61-D46F-CDEB7ECB1A47}"/>
              </a:ext>
            </a:extLst>
          </p:cNvPr>
          <p:cNvCxnSpPr>
            <a:cxnSpLocks/>
          </p:cNvCxnSpPr>
          <p:nvPr/>
        </p:nvCxnSpPr>
        <p:spPr>
          <a:xfrm>
            <a:off x="6019800" y="1494503"/>
            <a:ext cx="0" cy="499837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25796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DEB8-8D5F-F967-F3B5-A06D80DD8416}"/>
              </a:ext>
            </a:extLst>
          </p:cNvPr>
          <p:cNvSpPr>
            <a:spLocks noGrp="1"/>
          </p:cNvSpPr>
          <p:nvPr>
            <p:ph type="title"/>
          </p:nvPr>
        </p:nvSpPr>
        <p:spPr>
          <a:xfrm>
            <a:off x="838200" y="365125"/>
            <a:ext cx="10515600" cy="686927"/>
          </a:xfrm>
        </p:spPr>
        <p:txBody>
          <a:bodyPr>
            <a:normAutofit fontScale="90000"/>
          </a:bodyPr>
          <a:lstStyle/>
          <a:p>
            <a:pPr algn="ctr"/>
            <a:r>
              <a:rPr lang="en-US" dirty="0"/>
              <a:t>Risk And Dependencies</a:t>
            </a:r>
            <a:endParaRPr lang="en-IN" dirty="0"/>
          </a:p>
        </p:txBody>
      </p:sp>
      <p:sp>
        <p:nvSpPr>
          <p:cNvPr id="3" name="Content Placeholder 2">
            <a:extLst>
              <a:ext uri="{FF2B5EF4-FFF2-40B4-BE49-F238E27FC236}">
                <a16:creationId xmlns:a16="http://schemas.microsoft.com/office/drawing/2014/main" id="{E8952ADB-A3F0-AEC2-2577-1CFDC1657099}"/>
              </a:ext>
            </a:extLst>
          </p:cNvPr>
          <p:cNvSpPr>
            <a:spLocks noGrp="1"/>
          </p:cNvSpPr>
          <p:nvPr>
            <p:ph idx="1"/>
          </p:nvPr>
        </p:nvSpPr>
        <p:spPr>
          <a:xfrm>
            <a:off x="838200" y="1229032"/>
            <a:ext cx="10515600" cy="5476567"/>
          </a:xfrm>
        </p:spPr>
        <p:txBody>
          <a:bodyPr>
            <a:normAutofit fontScale="70000" lnSpcReduction="20000"/>
          </a:bodyPr>
          <a:lstStyle/>
          <a:p>
            <a:r>
              <a:rPr lang="en-US" sz="2800" b="1" dirty="0">
                <a:latin typeface="+mj-lt"/>
              </a:rPr>
              <a:t>Dependencies-</a:t>
            </a:r>
          </a:p>
          <a:p>
            <a:pPr marL="0" indent="0">
              <a:buNone/>
            </a:pPr>
            <a:r>
              <a:rPr lang="en-US" sz="2800" dirty="0">
                <a:latin typeface="+mj-lt"/>
              </a:rPr>
              <a:t>The success of cloths shopping application depends upon effectively addressing the user concerns, ensuring the smooth transition, good support team in order to help the user to navigate through the new system, having responsive and knowledgeable support team</a:t>
            </a:r>
            <a:endParaRPr lang="en-US" sz="2800" b="1" dirty="0">
              <a:latin typeface="+mj-lt"/>
            </a:endParaRPr>
          </a:p>
          <a:p>
            <a:pPr marL="0" indent="0">
              <a:buNone/>
            </a:pPr>
            <a:r>
              <a:rPr lang="en-US" sz="2800" b="1" dirty="0">
                <a:latin typeface="+mj-lt"/>
              </a:rPr>
              <a:t>Risk-</a:t>
            </a:r>
            <a:endParaRPr lang="en-IN" sz="2800" u="sng" dirty="0">
              <a:latin typeface="+mj-lt"/>
            </a:endParaRPr>
          </a:p>
          <a:p>
            <a:pPr marL="0" indent="0">
              <a:buNone/>
            </a:pPr>
            <a:r>
              <a:rPr lang="en-IN" sz="2800" u="sng" dirty="0">
                <a:latin typeface="+mj-lt"/>
              </a:rPr>
              <a:t>Usability issues- </a:t>
            </a:r>
            <a:r>
              <a:rPr lang="en-IN" sz="2800" dirty="0">
                <a:latin typeface="+mj-lt"/>
              </a:rPr>
              <a:t>If the interface is difficult to operate, then the customer may not be able to navigate to different pages.</a:t>
            </a:r>
          </a:p>
          <a:p>
            <a:pPr marL="0" indent="0">
              <a:buNone/>
            </a:pPr>
            <a:r>
              <a:rPr lang="en-IN" sz="2800" u="sng" dirty="0">
                <a:latin typeface="+mj-lt"/>
              </a:rPr>
              <a:t>User Resistance- </a:t>
            </a:r>
            <a:r>
              <a:rPr lang="en-IN" sz="2800" dirty="0">
                <a:latin typeface="+mj-lt"/>
              </a:rPr>
              <a:t>If the customer is resistant to change.</a:t>
            </a:r>
          </a:p>
          <a:p>
            <a:pPr marL="0" indent="0">
              <a:buNone/>
            </a:pPr>
            <a:r>
              <a:rPr lang="en-IN" sz="2800" u="sng" dirty="0">
                <a:latin typeface="+mj-lt"/>
              </a:rPr>
              <a:t>Market Competition- </a:t>
            </a:r>
            <a:r>
              <a:rPr lang="en-IN" sz="2800" dirty="0">
                <a:latin typeface="+mj-lt"/>
              </a:rPr>
              <a:t>If there is similar system available in the market, then this can lead to loss. </a:t>
            </a:r>
          </a:p>
          <a:p>
            <a:pPr marL="0" indent="0">
              <a:buNone/>
            </a:pPr>
            <a:r>
              <a:rPr lang="en-IN" sz="2800" u="sng" dirty="0">
                <a:latin typeface="+mj-lt"/>
              </a:rPr>
              <a:t>Security-</a:t>
            </a:r>
            <a:r>
              <a:rPr lang="en-IN" sz="2800" dirty="0">
                <a:latin typeface="+mj-lt"/>
              </a:rPr>
              <a:t> The application contains sensitive data of the customers like address, phone number, bank details, etc.</a:t>
            </a:r>
          </a:p>
          <a:p>
            <a:pPr marL="0" indent="0">
              <a:buNone/>
            </a:pPr>
            <a:r>
              <a:rPr lang="en-IN" sz="2800" dirty="0">
                <a:latin typeface="+mj-lt"/>
              </a:rPr>
              <a:t>So the security mechanism must be good in order to protect the data.</a:t>
            </a:r>
          </a:p>
          <a:p>
            <a:pPr marL="0" indent="0">
              <a:buNone/>
            </a:pPr>
            <a:r>
              <a:rPr lang="en-IN" sz="2800" u="sng" dirty="0">
                <a:latin typeface="+mj-lt"/>
              </a:rPr>
              <a:t>Customer Experience- </a:t>
            </a:r>
            <a:r>
              <a:rPr lang="en-IN" sz="2800" dirty="0">
                <a:latin typeface="+mj-lt"/>
              </a:rPr>
              <a:t>Any issues while using the application like taking long time to load page, issues in processing order, payment gateway issue can lead to immense customer dissatisfaction.</a:t>
            </a:r>
          </a:p>
          <a:p>
            <a:pPr marL="0" indent="0">
              <a:buNone/>
            </a:pPr>
            <a:r>
              <a:rPr lang="en-IN" sz="2800" u="sng" dirty="0">
                <a:latin typeface="+mj-lt"/>
              </a:rPr>
              <a:t>Scalability-</a:t>
            </a:r>
            <a:r>
              <a:rPr lang="en-IN" sz="2800" dirty="0">
                <a:latin typeface="+mj-lt"/>
              </a:rPr>
              <a:t> If the system is not designed to handle increasing number of the orders, increasing number of customer registering.</a:t>
            </a:r>
          </a:p>
          <a:p>
            <a:pPr marL="0" indent="0">
              <a:buNone/>
            </a:pPr>
            <a:r>
              <a:rPr lang="en-IN" sz="2800" dirty="0">
                <a:latin typeface="+mj-lt"/>
              </a:rPr>
              <a:t>Technical Challenges.</a:t>
            </a:r>
          </a:p>
          <a:p>
            <a:pPr marL="0" indent="0">
              <a:buNone/>
            </a:pPr>
            <a:r>
              <a:rPr lang="en-IN" sz="2800" dirty="0">
                <a:latin typeface="+mj-lt"/>
              </a:rPr>
              <a:t>ROI(Return of Investment).</a:t>
            </a:r>
            <a:endParaRPr lang="en-IN" dirty="0"/>
          </a:p>
        </p:txBody>
      </p:sp>
    </p:spTree>
    <p:extLst>
      <p:ext uri="{BB962C8B-B14F-4D97-AF65-F5344CB8AC3E}">
        <p14:creationId xmlns:p14="http://schemas.microsoft.com/office/powerpoint/2010/main" val="3053394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74A2-1E22-3754-80D2-631DB5ED6BB5}"/>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D603CD50-9678-4E44-7F97-51E64AA4297C}"/>
              </a:ext>
            </a:extLst>
          </p:cNvPr>
          <p:cNvSpPr>
            <a:spLocks noGrp="1"/>
          </p:cNvSpPr>
          <p:nvPr>
            <p:ph type="subTitle" idx="1"/>
          </p:nvPr>
        </p:nvSpPr>
        <p:spPr/>
        <p:txBody>
          <a:bodyPr/>
          <a:lstStyle/>
          <a:p>
            <a:pPr algn="l"/>
            <a:r>
              <a:rPr lang="en-US" dirty="0">
                <a:latin typeface="+mj-lt"/>
              </a:rPr>
              <a:t>Project Sponsor- Mr. ABC</a:t>
            </a:r>
          </a:p>
          <a:p>
            <a:pPr algn="l"/>
            <a:endParaRPr lang="en-US" dirty="0">
              <a:latin typeface="+mj-lt"/>
            </a:endParaRPr>
          </a:p>
          <a:p>
            <a:pPr algn="l"/>
            <a:r>
              <a:rPr lang="en-US" dirty="0">
                <a:latin typeface="+mj-lt"/>
              </a:rPr>
              <a:t>Project Manager- Mrs. XYZ</a:t>
            </a:r>
            <a:endParaRPr lang="en-IN" dirty="0">
              <a:latin typeface="+mj-lt"/>
            </a:endParaRPr>
          </a:p>
          <a:p>
            <a:endParaRPr lang="en-IN" dirty="0"/>
          </a:p>
        </p:txBody>
      </p:sp>
    </p:spTree>
    <p:extLst>
      <p:ext uri="{BB962C8B-B14F-4D97-AF65-F5344CB8AC3E}">
        <p14:creationId xmlns:p14="http://schemas.microsoft.com/office/powerpoint/2010/main" val="289422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7797-D369-F063-21BE-1FA8D7632FAB}"/>
              </a:ext>
            </a:extLst>
          </p:cNvPr>
          <p:cNvSpPr>
            <a:spLocks noGrp="1"/>
          </p:cNvSpPr>
          <p:nvPr>
            <p:ph type="title"/>
          </p:nvPr>
        </p:nvSpPr>
        <p:spPr>
          <a:xfrm>
            <a:off x="838200" y="365125"/>
            <a:ext cx="10515600" cy="765585"/>
          </a:xfrm>
        </p:spPr>
        <p:txBody>
          <a:bodyPr/>
          <a:lstStyle/>
          <a:p>
            <a:pPr algn="ctr"/>
            <a:r>
              <a:rPr lang="en-US" dirty="0"/>
              <a:t>Problem</a:t>
            </a:r>
            <a:endParaRPr lang="en-IN" dirty="0"/>
          </a:p>
        </p:txBody>
      </p:sp>
      <p:sp>
        <p:nvSpPr>
          <p:cNvPr id="3" name="Content Placeholder 2">
            <a:extLst>
              <a:ext uri="{FF2B5EF4-FFF2-40B4-BE49-F238E27FC236}">
                <a16:creationId xmlns:a16="http://schemas.microsoft.com/office/drawing/2014/main" id="{EFB8410F-FD48-A205-3B2A-1DF114E065E4}"/>
              </a:ext>
            </a:extLst>
          </p:cNvPr>
          <p:cNvSpPr>
            <a:spLocks noGrp="1"/>
          </p:cNvSpPr>
          <p:nvPr>
            <p:ph idx="1"/>
          </p:nvPr>
        </p:nvSpPr>
        <p:spPr>
          <a:xfrm>
            <a:off x="838200" y="1278195"/>
            <a:ext cx="10515600" cy="5496232"/>
          </a:xfrm>
        </p:spPr>
        <p:txBody>
          <a:bodyPr>
            <a:normAutofit fontScale="92500" lnSpcReduction="10000"/>
          </a:bodyPr>
          <a:lstStyle/>
          <a:p>
            <a:r>
              <a:rPr lang="en-US" sz="2200" dirty="0">
                <a:latin typeface="+mj-lt"/>
              </a:rPr>
              <a:t>In todays fast-pace world, the demand for convenient and personalized clothes shopping is increasing.</a:t>
            </a:r>
          </a:p>
          <a:p>
            <a:r>
              <a:rPr lang="en-US" sz="2200" dirty="0">
                <a:latin typeface="+mj-lt"/>
              </a:rPr>
              <a:t>Customers are looking for efficient ways to browse, select and buy the clothes.</a:t>
            </a:r>
          </a:p>
          <a:p>
            <a:r>
              <a:rPr lang="en-US" sz="2200" dirty="0">
                <a:latin typeface="+mj-lt"/>
              </a:rPr>
              <a:t>The clothing retailers and the brands are eager to meet the customers preferences and are seeking effective solutions in order to provide the customers with seamless shopping experience.</a:t>
            </a:r>
          </a:p>
          <a:p>
            <a:r>
              <a:rPr lang="en-US" sz="2200" dirty="0">
                <a:latin typeface="+mj-lt"/>
              </a:rPr>
              <a:t>But with this, there are multiple issues that the current applications are facing.</a:t>
            </a:r>
          </a:p>
          <a:p>
            <a:r>
              <a:rPr lang="en-IN" sz="2200" dirty="0">
                <a:latin typeface="+mj-lt"/>
              </a:rPr>
              <a:t>The user interface is not that user friendly.</a:t>
            </a:r>
          </a:p>
          <a:p>
            <a:r>
              <a:rPr lang="en-IN" sz="2200" dirty="0">
                <a:latin typeface="+mj-lt"/>
              </a:rPr>
              <a:t>Complex navigation is there.</a:t>
            </a:r>
          </a:p>
          <a:p>
            <a:r>
              <a:rPr lang="en-IN" sz="2200" dirty="0">
                <a:latin typeface="+mj-lt"/>
              </a:rPr>
              <a:t>Also there is limited options to search and filter.</a:t>
            </a:r>
          </a:p>
          <a:p>
            <a:r>
              <a:rPr lang="en-IN" sz="2200" dirty="0">
                <a:latin typeface="+mj-lt"/>
              </a:rPr>
              <a:t>Poor product presentation is another issue.</a:t>
            </a:r>
          </a:p>
          <a:p>
            <a:r>
              <a:rPr lang="en-IN" sz="2200" dirty="0">
                <a:latin typeface="+mj-lt"/>
              </a:rPr>
              <a:t>Not giving proper information related to the sizes.</a:t>
            </a:r>
          </a:p>
          <a:p>
            <a:r>
              <a:rPr lang="en-IN" sz="2200" dirty="0">
                <a:latin typeface="+mj-lt"/>
              </a:rPr>
              <a:t>Takes a lot of time to load pages.</a:t>
            </a:r>
          </a:p>
          <a:p>
            <a:r>
              <a:rPr lang="en-IN" sz="2200" dirty="0">
                <a:latin typeface="+mj-lt"/>
              </a:rPr>
              <a:t>Also facing difficulty in exchange or return of the product.</a:t>
            </a:r>
          </a:p>
          <a:p>
            <a:r>
              <a:rPr lang="en-IN" sz="2200" dirty="0">
                <a:latin typeface="+mj-lt"/>
              </a:rPr>
              <a:t>The payment gateway are not that secure.</a:t>
            </a:r>
          </a:p>
          <a:p>
            <a:r>
              <a:rPr lang="en-IN" sz="2200" dirty="0">
                <a:latin typeface="+mj-lt"/>
              </a:rPr>
              <a:t>There </a:t>
            </a:r>
            <a:r>
              <a:rPr lang="en-IN" sz="2200">
                <a:latin typeface="+mj-lt"/>
              </a:rPr>
              <a:t>are only </a:t>
            </a:r>
            <a:r>
              <a:rPr lang="en-IN" sz="2200" dirty="0">
                <a:latin typeface="+mj-lt"/>
              </a:rPr>
              <a:t>few mode of payments available.</a:t>
            </a:r>
          </a:p>
        </p:txBody>
      </p:sp>
    </p:spTree>
    <p:extLst>
      <p:ext uri="{BB962C8B-B14F-4D97-AF65-F5344CB8AC3E}">
        <p14:creationId xmlns:p14="http://schemas.microsoft.com/office/powerpoint/2010/main" val="324195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78F-0174-06F4-32AC-A2FB2EDFBFE4}"/>
              </a:ext>
            </a:extLst>
          </p:cNvPr>
          <p:cNvSpPr>
            <a:spLocks noGrp="1"/>
          </p:cNvSpPr>
          <p:nvPr>
            <p:ph type="title"/>
          </p:nvPr>
        </p:nvSpPr>
        <p:spPr>
          <a:xfrm>
            <a:off x="838200" y="365125"/>
            <a:ext cx="10515600" cy="1001559"/>
          </a:xfrm>
        </p:spPr>
        <p:txBody>
          <a:bodyPr/>
          <a:lstStyle/>
          <a:p>
            <a:pPr algn="ctr"/>
            <a:r>
              <a:rPr lang="en-US" dirty="0"/>
              <a:t>Purpose Statement(Goals)</a:t>
            </a:r>
            <a:endParaRPr lang="en-IN" dirty="0"/>
          </a:p>
        </p:txBody>
      </p:sp>
      <p:sp>
        <p:nvSpPr>
          <p:cNvPr id="3" name="Content Placeholder 2">
            <a:extLst>
              <a:ext uri="{FF2B5EF4-FFF2-40B4-BE49-F238E27FC236}">
                <a16:creationId xmlns:a16="http://schemas.microsoft.com/office/drawing/2014/main" id="{B602FFE3-7C04-E9AD-D04A-A8ED6D75F5E2}"/>
              </a:ext>
            </a:extLst>
          </p:cNvPr>
          <p:cNvSpPr>
            <a:spLocks noGrp="1"/>
          </p:cNvSpPr>
          <p:nvPr>
            <p:ph idx="1"/>
          </p:nvPr>
        </p:nvSpPr>
        <p:spPr/>
        <p:txBody>
          <a:bodyPr/>
          <a:lstStyle/>
          <a:p>
            <a:r>
              <a:rPr lang="en-US" sz="2200" dirty="0">
                <a:latin typeface="+mj-lt"/>
              </a:rPr>
              <a:t>To address the challenges mentioned previously, and also to provide seamless experience for both the customers as well as for the clothing retailers, we aim to develop a comprehensive Clothes Shopping Application.</a:t>
            </a:r>
          </a:p>
          <a:p>
            <a:r>
              <a:rPr lang="en-US" sz="2200" dirty="0">
                <a:latin typeface="+mj-lt"/>
              </a:rPr>
              <a:t>To enhance the user experience.</a:t>
            </a:r>
          </a:p>
          <a:p>
            <a:r>
              <a:rPr lang="en-US" sz="2200" dirty="0">
                <a:latin typeface="+mj-lt"/>
              </a:rPr>
              <a:t>To give a wide range of options to filter.</a:t>
            </a:r>
          </a:p>
          <a:p>
            <a:r>
              <a:rPr lang="en-US" sz="2200" dirty="0">
                <a:latin typeface="+mj-lt"/>
              </a:rPr>
              <a:t>To give multiple payment modes.</a:t>
            </a:r>
          </a:p>
          <a:p>
            <a:r>
              <a:rPr lang="en-US" sz="2200" dirty="0">
                <a:latin typeface="+mj-lt"/>
              </a:rPr>
              <a:t>Also make the exchange or return process easy for the customers.</a:t>
            </a:r>
          </a:p>
          <a:p>
            <a:endParaRPr lang="en-US" sz="2800" dirty="0">
              <a:latin typeface="+mj-lt"/>
            </a:endParaRPr>
          </a:p>
          <a:p>
            <a:endParaRPr lang="en-US" sz="2800" dirty="0">
              <a:latin typeface="+mj-lt"/>
            </a:endParaRPr>
          </a:p>
          <a:p>
            <a:endParaRPr lang="en-IN" dirty="0"/>
          </a:p>
        </p:txBody>
      </p:sp>
    </p:spTree>
    <p:extLst>
      <p:ext uri="{BB962C8B-B14F-4D97-AF65-F5344CB8AC3E}">
        <p14:creationId xmlns:p14="http://schemas.microsoft.com/office/powerpoint/2010/main" val="301929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5320-8CC6-2978-C6F7-EE9D3D988BFB}"/>
              </a:ext>
            </a:extLst>
          </p:cNvPr>
          <p:cNvSpPr>
            <a:spLocks noGrp="1"/>
          </p:cNvSpPr>
          <p:nvPr>
            <p:ph type="title"/>
          </p:nvPr>
        </p:nvSpPr>
        <p:spPr/>
        <p:txBody>
          <a:bodyPr/>
          <a:lstStyle/>
          <a:p>
            <a:pPr algn="ctr"/>
            <a:r>
              <a:rPr lang="en-US" dirty="0"/>
              <a:t>Project Objectives</a:t>
            </a:r>
            <a:endParaRPr lang="en-IN" dirty="0"/>
          </a:p>
        </p:txBody>
      </p:sp>
      <p:sp>
        <p:nvSpPr>
          <p:cNvPr id="3" name="Content Placeholder 2">
            <a:extLst>
              <a:ext uri="{FF2B5EF4-FFF2-40B4-BE49-F238E27FC236}">
                <a16:creationId xmlns:a16="http://schemas.microsoft.com/office/drawing/2014/main" id="{DB7F48C5-F7DB-14F5-3D09-AA41F55DD0AE}"/>
              </a:ext>
            </a:extLst>
          </p:cNvPr>
          <p:cNvSpPr>
            <a:spLocks noGrp="1"/>
          </p:cNvSpPr>
          <p:nvPr>
            <p:ph idx="1"/>
          </p:nvPr>
        </p:nvSpPr>
        <p:spPr/>
        <p:txBody>
          <a:bodyPr>
            <a:normAutofit lnSpcReduction="10000"/>
          </a:bodyPr>
          <a:lstStyle/>
          <a:p>
            <a:r>
              <a:rPr lang="en-US" sz="2400" u="sng" dirty="0">
                <a:latin typeface="+mj-lt"/>
              </a:rPr>
              <a:t>Solution Prototyping and Testing- </a:t>
            </a:r>
            <a:r>
              <a:rPr lang="en-US" sz="2400" dirty="0">
                <a:latin typeface="+mj-lt"/>
              </a:rPr>
              <a:t>Develop the prototypes, and conduct a rigorous testing to ensure the functionality and usability.</a:t>
            </a:r>
          </a:p>
          <a:p>
            <a:pPr marL="0" indent="0">
              <a:buNone/>
            </a:pPr>
            <a:endParaRPr lang="en-US" sz="2400" dirty="0">
              <a:latin typeface="+mj-lt"/>
            </a:endParaRPr>
          </a:p>
          <a:p>
            <a:r>
              <a:rPr lang="en-US" sz="2400" u="sng" dirty="0">
                <a:latin typeface="+mj-lt"/>
              </a:rPr>
              <a:t>Implementation-</a:t>
            </a:r>
            <a:r>
              <a:rPr lang="en-US" sz="2400" dirty="0">
                <a:latin typeface="+mj-lt"/>
              </a:rPr>
              <a:t> Successfully implement the solution, train the users and technical staff and generate a support process.</a:t>
            </a:r>
          </a:p>
          <a:p>
            <a:pPr marL="0" indent="0">
              <a:buNone/>
            </a:pPr>
            <a:endParaRPr lang="en-US" sz="2400" dirty="0">
              <a:latin typeface="+mj-lt"/>
            </a:endParaRPr>
          </a:p>
          <a:p>
            <a:r>
              <a:rPr lang="en-US" sz="2400" u="sng" dirty="0">
                <a:latin typeface="+mj-lt"/>
              </a:rPr>
              <a:t>Objective-</a:t>
            </a:r>
            <a:r>
              <a:rPr lang="en-US" sz="2400" dirty="0">
                <a:latin typeface="+mj-lt"/>
              </a:rPr>
              <a:t> Enhance the user experience through effective user interface design and efficient shopping process.</a:t>
            </a:r>
          </a:p>
          <a:p>
            <a:pPr marL="0" indent="0">
              <a:buNone/>
            </a:pPr>
            <a:endParaRPr lang="en-US" sz="2400" dirty="0">
              <a:latin typeface="+mj-lt"/>
            </a:endParaRPr>
          </a:p>
          <a:p>
            <a:r>
              <a:rPr lang="en-US" sz="2400" u="sng" dirty="0">
                <a:latin typeface="+mj-lt"/>
              </a:rPr>
              <a:t>Objective-</a:t>
            </a:r>
            <a:r>
              <a:rPr lang="en-US" sz="2400" dirty="0">
                <a:latin typeface="+mj-lt"/>
              </a:rPr>
              <a:t> Ensure that confidentiality of the customers data is maintained efficiently.</a:t>
            </a:r>
            <a:endParaRPr lang="en-IN" sz="2400" dirty="0">
              <a:latin typeface="+mj-lt"/>
            </a:endParaRPr>
          </a:p>
          <a:p>
            <a:pPr marL="0" indent="0">
              <a:buNone/>
            </a:pPr>
            <a:endParaRPr lang="en-IN" dirty="0"/>
          </a:p>
        </p:txBody>
      </p:sp>
    </p:spTree>
    <p:extLst>
      <p:ext uri="{BB962C8B-B14F-4D97-AF65-F5344CB8AC3E}">
        <p14:creationId xmlns:p14="http://schemas.microsoft.com/office/powerpoint/2010/main" val="382034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42FC-D707-2E53-452B-88E0E082F4B2}"/>
              </a:ext>
            </a:extLst>
          </p:cNvPr>
          <p:cNvSpPr>
            <a:spLocks noGrp="1"/>
          </p:cNvSpPr>
          <p:nvPr>
            <p:ph type="title"/>
          </p:nvPr>
        </p:nvSpPr>
        <p:spPr>
          <a:xfrm>
            <a:off x="838200" y="365125"/>
            <a:ext cx="10515600" cy="795081"/>
          </a:xfrm>
        </p:spPr>
        <p:txBody>
          <a:bodyPr/>
          <a:lstStyle/>
          <a:p>
            <a:pPr algn="ctr"/>
            <a:r>
              <a:rPr lang="en-US" dirty="0"/>
              <a:t>Success Criteria</a:t>
            </a:r>
            <a:endParaRPr lang="en-IN" dirty="0"/>
          </a:p>
        </p:txBody>
      </p:sp>
      <p:sp>
        <p:nvSpPr>
          <p:cNvPr id="3" name="Content Placeholder 2">
            <a:extLst>
              <a:ext uri="{FF2B5EF4-FFF2-40B4-BE49-F238E27FC236}">
                <a16:creationId xmlns:a16="http://schemas.microsoft.com/office/drawing/2014/main" id="{3AC3990E-A6D7-1724-D0D6-97493F72CECF}"/>
              </a:ext>
            </a:extLst>
          </p:cNvPr>
          <p:cNvSpPr>
            <a:spLocks noGrp="1"/>
          </p:cNvSpPr>
          <p:nvPr>
            <p:ph idx="1"/>
          </p:nvPr>
        </p:nvSpPr>
        <p:spPr>
          <a:xfrm>
            <a:off x="838200" y="1356852"/>
            <a:ext cx="10515600" cy="5348748"/>
          </a:xfrm>
        </p:spPr>
        <p:txBody>
          <a:bodyPr>
            <a:normAutofit fontScale="47500" lnSpcReduction="20000"/>
          </a:bodyPr>
          <a:lstStyle/>
          <a:p>
            <a:r>
              <a:rPr lang="en-US" sz="4400" dirty="0">
                <a:latin typeface="+mj-lt"/>
              </a:rPr>
              <a:t>SMART Objectives-</a:t>
            </a:r>
          </a:p>
          <a:p>
            <a:pPr marL="0" indent="0">
              <a:buNone/>
            </a:pPr>
            <a:endParaRPr lang="en-US" sz="4400" dirty="0">
              <a:latin typeface="+mj-lt"/>
            </a:endParaRPr>
          </a:p>
          <a:p>
            <a:pPr marL="0" indent="0">
              <a:buNone/>
            </a:pPr>
            <a:r>
              <a:rPr lang="en-US" sz="4400" u="sng" dirty="0">
                <a:latin typeface="+mj-lt"/>
              </a:rPr>
              <a:t>(S)Specific- </a:t>
            </a:r>
            <a:r>
              <a:rPr lang="en-US" sz="4400" dirty="0">
                <a:latin typeface="+mj-lt"/>
              </a:rPr>
              <a:t>To implement a Cloths Shopping Application with a seamless experience for customers as well as for the clothing retailers.</a:t>
            </a:r>
          </a:p>
          <a:p>
            <a:pPr marL="0" indent="0">
              <a:buNone/>
            </a:pPr>
            <a:endParaRPr lang="en-US" sz="4400" dirty="0">
              <a:latin typeface="+mj-lt"/>
            </a:endParaRPr>
          </a:p>
          <a:p>
            <a:pPr marL="0" indent="0">
              <a:buNone/>
            </a:pPr>
            <a:r>
              <a:rPr lang="en-US" sz="4400" u="sng" dirty="0">
                <a:latin typeface="+mj-lt"/>
              </a:rPr>
              <a:t>(M)Measurable- </a:t>
            </a:r>
            <a:r>
              <a:rPr lang="en-US" sz="4400" dirty="0">
                <a:latin typeface="+mj-lt"/>
              </a:rPr>
              <a:t>The success can be measured through various points such as no.of orders processed, customer ratings, feedbacks.</a:t>
            </a:r>
          </a:p>
          <a:p>
            <a:pPr marL="0" indent="0">
              <a:buNone/>
            </a:pPr>
            <a:endParaRPr lang="en-US" sz="4400" dirty="0">
              <a:latin typeface="+mj-lt"/>
            </a:endParaRPr>
          </a:p>
          <a:p>
            <a:pPr marL="0" indent="0">
              <a:buNone/>
            </a:pPr>
            <a:r>
              <a:rPr lang="en-US" sz="4400" u="sng" dirty="0">
                <a:latin typeface="+mj-lt"/>
              </a:rPr>
              <a:t>(A)Attainable- </a:t>
            </a:r>
            <a:r>
              <a:rPr lang="en-US" sz="4400" dirty="0">
                <a:latin typeface="+mj-lt"/>
              </a:rPr>
              <a:t>Implementing such application with proper planning, proper collaboration with the stakeholder, developing a system that meets customer and clothing retailers needs.</a:t>
            </a:r>
          </a:p>
          <a:p>
            <a:pPr marL="0" indent="0">
              <a:buNone/>
            </a:pPr>
            <a:endParaRPr lang="en-US" sz="4400" dirty="0">
              <a:latin typeface="+mj-lt"/>
            </a:endParaRPr>
          </a:p>
          <a:p>
            <a:pPr marL="0" indent="0">
              <a:buNone/>
            </a:pPr>
            <a:r>
              <a:rPr lang="en-US" sz="4400" u="sng" dirty="0">
                <a:latin typeface="+mj-lt"/>
              </a:rPr>
              <a:t>(R)Realistic- </a:t>
            </a:r>
            <a:r>
              <a:rPr lang="en-US" sz="4400" dirty="0">
                <a:latin typeface="+mj-lt"/>
              </a:rPr>
              <a:t>To create the application with seamless experience to the customers that aligns with the current process.</a:t>
            </a:r>
          </a:p>
          <a:p>
            <a:pPr marL="0" indent="0">
              <a:buNone/>
            </a:pPr>
            <a:endParaRPr lang="en-US" sz="4400" dirty="0">
              <a:latin typeface="+mj-lt"/>
            </a:endParaRPr>
          </a:p>
          <a:p>
            <a:pPr marL="0" indent="0">
              <a:buNone/>
            </a:pPr>
            <a:r>
              <a:rPr lang="en-US" sz="4400" u="sng" dirty="0">
                <a:latin typeface="+mj-lt"/>
              </a:rPr>
              <a:t>(T)Timebound- </a:t>
            </a:r>
            <a:r>
              <a:rPr lang="en-US" sz="4400" dirty="0">
                <a:latin typeface="+mj-lt"/>
              </a:rPr>
              <a:t>Setting specific time for implementing the functionalities, implementing the functionalities with highest priority first, define milestones for implementing functionalities in specific time.</a:t>
            </a:r>
            <a:endParaRPr lang="en-IN" sz="4400" dirty="0">
              <a:latin typeface="+mj-lt"/>
            </a:endParaRPr>
          </a:p>
          <a:p>
            <a:pPr marL="0" indent="0">
              <a:buNone/>
            </a:pPr>
            <a:endParaRPr lang="en-US" dirty="0">
              <a:latin typeface="+mj-lt"/>
            </a:endParaRPr>
          </a:p>
          <a:p>
            <a:pPr marL="0" indent="0">
              <a:buNone/>
            </a:pPr>
            <a:endParaRPr lang="en-US" dirty="0">
              <a:latin typeface="+mj-lt"/>
            </a:endParaRPr>
          </a:p>
          <a:p>
            <a:endParaRPr lang="en-IN" dirty="0"/>
          </a:p>
        </p:txBody>
      </p:sp>
    </p:spTree>
    <p:extLst>
      <p:ext uri="{BB962C8B-B14F-4D97-AF65-F5344CB8AC3E}">
        <p14:creationId xmlns:p14="http://schemas.microsoft.com/office/powerpoint/2010/main" val="276161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F4A1-0C99-7540-AAFA-9AF1665A0A97}"/>
              </a:ext>
            </a:extLst>
          </p:cNvPr>
          <p:cNvSpPr>
            <a:spLocks noGrp="1"/>
          </p:cNvSpPr>
          <p:nvPr>
            <p:ph type="title"/>
          </p:nvPr>
        </p:nvSpPr>
        <p:spPr>
          <a:xfrm>
            <a:off x="762000" y="137704"/>
            <a:ext cx="10515600" cy="755752"/>
          </a:xfrm>
        </p:spPr>
        <p:txBody>
          <a:bodyPr>
            <a:normAutofit/>
          </a:bodyPr>
          <a:lstStyle/>
          <a:p>
            <a:pPr algn="ctr"/>
            <a:r>
              <a:rPr lang="en-US" dirty="0"/>
              <a:t>Method / Approach</a:t>
            </a:r>
            <a:endParaRPr lang="en-IN" dirty="0"/>
          </a:p>
        </p:txBody>
      </p:sp>
      <p:sp>
        <p:nvSpPr>
          <p:cNvPr id="3" name="Content Placeholder 2">
            <a:extLst>
              <a:ext uri="{FF2B5EF4-FFF2-40B4-BE49-F238E27FC236}">
                <a16:creationId xmlns:a16="http://schemas.microsoft.com/office/drawing/2014/main" id="{77D93103-A6B3-92C9-A660-B6450F0653BD}"/>
              </a:ext>
            </a:extLst>
          </p:cNvPr>
          <p:cNvSpPr>
            <a:spLocks noGrp="1"/>
          </p:cNvSpPr>
          <p:nvPr>
            <p:ph sz="half" idx="1"/>
          </p:nvPr>
        </p:nvSpPr>
        <p:spPr>
          <a:xfrm>
            <a:off x="838200" y="1209368"/>
            <a:ext cx="5181600" cy="5283507"/>
          </a:xfrm>
        </p:spPr>
        <p:txBody>
          <a:bodyPr>
            <a:noAutofit/>
          </a:bodyPr>
          <a:lstStyle/>
          <a:p>
            <a:pPr>
              <a:lnSpc>
                <a:spcPct val="107000"/>
              </a:lnSpc>
              <a:spcAft>
                <a:spcPts val="800"/>
              </a:spcAft>
              <a:buFont typeface="Wingdings" panose="05000000000000000000" pitchFamily="2" charset="2"/>
              <a:buChar char="§"/>
            </a:pPr>
            <a:r>
              <a:rPr lang="en-US" sz="1800" b="1" u="sng" kern="100" dirty="0">
                <a:effectLst/>
                <a:latin typeface="+mj-lt"/>
                <a:ea typeface="Calibri" panose="020F0502020204030204" pitchFamily="34" charset="0"/>
                <a:cs typeface="Times New Roman" panose="02020603050405020304" pitchFamily="18" charset="0"/>
              </a:rPr>
              <a:t>Sprint-</a:t>
            </a:r>
            <a:endParaRPr lang="en-IN" sz="1800" b="1"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kern="100" dirty="0">
                <a:effectLst/>
                <a:latin typeface="+mj-lt"/>
                <a:ea typeface="Calibri" panose="020F0502020204030204" pitchFamily="34" charset="0"/>
                <a:cs typeface="Times New Roman" panose="02020603050405020304" pitchFamily="18" charset="0"/>
              </a:rPr>
              <a:t>The entire agile project is broken down into sprints or iteration.</a:t>
            </a:r>
            <a:endParaRPr lang="en-IN" sz="20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kern="100" dirty="0">
                <a:effectLst/>
                <a:latin typeface="+mj-lt"/>
                <a:ea typeface="Calibri" panose="020F0502020204030204" pitchFamily="34" charset="0"/>
                <a:cs typeface="Times New Roman" panose="02020603050405020304" pitchFamily="18" charset="0"/>
              </a:rPr>
              <a:t>Sprint is a fixed amount of time, where the scrum team delivers a feature.</a:t>
            </a:r>
            <a:endParaRPr lang="en-IN" sz="20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kern="100" dirty="0">
                <a:effectLst/>
                <a:latin typeface="+mj-lt"/>
                <a:ea typeface="Calibri" panose="020F0502020204030204" pitchFamily="34" charset="0"/>
                <a:cs typeface="Times New Roman" panose="02020603050405020304" pitchFamily="18" charset="0"/>
              </a:rPr>
              <a:t>At the end of each sprint, the team delivers a working piece of software.</a:t>
            </a:r>
            <a:endParaRPr lang="en-IN" sz="20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kern="100" dirty="0">
                <a:effectLst/>
                <a:latin typeface="+mj-lt"/>
                <a:ea typeface="Calibri" panose="020F0502020204030204" pitchFamily="34" charset="0"/>
                <a:cs typeface="Times New Roman" panose="02020603050405020304" pitchFamily="18" charset="0"/>
              </a:rPr>
              <a:t>Sprint can be of minimum 2 weeks to maximum one month.</a:t>
            </a:r>
            <a:endParaRPr lang="en-IN" sz="20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kern="100" dirty="0">
                <a:effectLst/>
                <a:latin typeface="+mj-lt"/>
                <a:ea typeface="Calibri" panose="020F0502020204030204" pitchFamily="34" charset="0"/>
                <a:cs typeface="Times New Roman" panose="02020603050405020304" pitchFamily="18" charset="0"/>
              </a:rPr>
              <a:t>This duration of sprint is to be decided at the beginning of the project.</a:t>
            </a:r>
          </a:p>
          <a:p>
            <a:pPr marL="342900" indent="-342900">
              <a:lnSpc>
                <a:spcPct val="107000"/>
              </a:lnSpc>
              <a:buFont typeface="Symbol" panose="05050102010706020507" pitchFamily="18" charset="2"/>
              <a:buChar char=""/>
            </a:pPr>
            <a:r>
              <a:rPr lang="en-US" sz="2000" kern="100" dirty="0">
                <a:effectLst/>
                <a:latin typeface="+mj-lt"/>
                <a:ea typeface="Calibri" panose="020F0502020204030204" pitchFamily="34" charset="0"/>
                <a:cs typeface="Times New Roman" panose="02020603050405020304" pitchFamily="18" charset="0"/>
              </a:rPr>
              <a:t>Sprint breaks down the project into small modules.</a:t>
            </a:r>
          </a:p>
          <a:p>
            <a:pPr marL="0" lvl="0" indent="0">
              <a:lnSpc>
                <a:spcPct val="107000"/>
              </a:lnSpc>
              <a:buNone/>
            </a:pPr>
            <a:endParaRPr lang="en-IN" sz="2000" kern="100" dirty="0">
              <a:effectLst/>
              <a:latin typeface="+mj-lt"/>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D7D9920-5327-5B91-57C8-53A89A87A911}"/>
              </a:ext>
            </a:extLst>
          </p:cNvPr>
          <p:cNvSpPr>
            <a:spLocks noGrp="1"/>
          </p:cNvSpPr>
          <p:nvPr>
            <p:ph sz="half" idx="2"/>
          </p:nvPr>
        </p:nvSpPr>
        <p:spPr>
          <a:xfrm>
            <a:off x="6172200" y="1209368"/>
            <a:ext cx="5181600" cy="4967595"/>
          </a:xfrm>
        </p:spPr>
        <p:txBody>
          <a:bodyPr>
            <a:normAutofit lnSpcReduction="10000"/>
          </a:bodyPr>
          <a:lstStyle/>
          <a:p>
            <a:pPr marL="342900" lvl="0" indent="-342900">
              <a:lnSpc>
                <a:spcPct val="107000"/>
              </a:lnSpc>
              <a:spcAft>
                <a:spcPts val="800"/>
              </a:spcAft>
              <a:buFont typeface="Symbol" panose="05050102010706020507" pitchFamily="18" charset="2"/>
              <a:buChar char=""/>
            </a:pPr>
            <a:r>
              <a:rPr lang="en-US" sz="2300" kern="100" dirty="0">
                <a:latin typeface="+mj-lt"/>
                <a:ea typeface="Calibri" panose="020F0502020204030204" pitchFamily="34" charset="0"/>
                <a:cs typeface="Times New Roman" panose="02020603050405020304" pitchFamily="18" charset="0"/>
              </a:rPr>
              <a:t>Sprint 1- Project Setup and Planning</a:t>
            </a:r>
          </a:p>
          <a:p>
            <a:pPr marL="342900" lvl="0" indent="-342900">
              <a:lnSpc>
                <a:spcPct val="107000"/>
              </a:lnSpc>
              <a:spcAft>
                <a:spcPts val="800"/>
              </a:spcAft>
              <a:buFont typeface="Symbol" panose="05050102010706020507" pitchFamily="18" charset="2"/>
              <a:buChar char=""/>
            </a:pPr>
            <a:r>
              <a:rPr lang="en-US" sz="2300" kern="100" dirty="0">
                <a:effectLst/>
                <a:latin typeface="+mj-lt"/>
                <a:ea typeface="Calibri" panose="020F0502020204030204" pitchFamily="34" charset="0"/>
                <a:cs typeface="Times New Roman" panose="02020603050405020304" pitchFamily="18" charset="0"/>
              </a:rPr>
              <a:t>Sprint 2</a:t>
            </a:r>
            <a:r>
              <a:rPr lang="en-US" sz="2300" kern="100" dirty="0">
                <a:latin typeface="+mj-lt"/>
                <a:ea typeface="Calibri" panose="020F0502020204030204" pitchFamily="34" charset="0"/>
                <a:cs typeface="Times New Roman" panose="02020603050405020304" pitchFamily="18" charset="0"/>
              </a:rPr>
              <a:t>- User Authentication</a:t>
            </a:r>
          </a:p>
          <a:p>
            <a:pPr marL="342900" lvl="0" indent="-342900">
              <a:lnSpc>
                <a:spcPct val="107000"/>
              </a:lnSpc>
              <a:spcAft>
                <a:spcPts val="800"/>
              </a:spcAft>
              <a:buFont typeface="Symbol" panose="05050102010706020507" pitchFamily="18" charset="2"/>
              <a:buChar char=""/>
            </a:pPr>
            <a:r>
              <a:rPr lang="en-US" sz="2300" kern="100" dirty="0">
                <a:effectLst/>
                <a:latin typeface="+mj-lt"/>
                <a:ea typeface="Calibri" panose="020F0502020204030204" pitchFamily="34" charset="0"/>
                <a:cs typeface="Times New Roman" panose="02020603050405020304" pitchFamily="18" charset="0"/>
              </a:rPr>
              <a:t>Sprint 3- Product Cata</a:t>
            </a:r>
            <a:r>
              <a:rPr lang="en-US" sz="2300" kern="100" dirty="0">
                <a:latin typeface="+mj-lt"/>
                <a:ea typeface="Calibri" panose="020F0502020204030204" pitchFamily="34" charset="0"/>
                <a:cs typeface="Times New Roman" panose="02020603050405020304" pitchFamily="18" charset="0"/>
              </a:rPr>
              <a:t>log Management</a:t>
            </a:r>
          </a:p>
          <a:p>
            <a:pPr marL="342900" lvl="0" indent="-342900">
              <a:lnSpc>
                <a:spcPct val="107000"/>
              </a:lnSpc>
              <a:spcAft>
                <a:spcPts val="800"/>
              </a:spcAft>
              <a:buFont typeface="Symbol" panose="05050102010706020507" pitchFamily="18" charset="2"/>
              <a:buChar char=""/>
            </a:pPr>
            <a:r>
              <a:rPr lang="en-US" sz="2300" kern="100" dirty="0">
                <a:effectLst/>
                <a:latin typeface="+mj-lt"/>
                <a:ea typeface="Calibri" panose="020F0502020204030204" pitchFamily="34" charset="0"/>
                <a:cs typeface="Times New Roman" panose="02020603050405020304" pitchFamily="18" charset="0"/>
              </a:rPr>
              <a:t>Sprint 4- Shopping Cart Functionality</a:t>
            </a:r>
          </a:p>
          <a:p>
            <a:pPr marL="342900" lvl="0" indent="-342900">
              <a:lnSpc>
                <a:spcPct val="107000"/>
              </a:lnSpc>
              <a:spcAft>
                <a:spcPts val="800"/>
              </a:spcAft>
              <a:buFont typeface="Symbol" panose="05050102010706020507" pitchFamily="18" charset="2"/>
              <a:buChar char=""/>
            </a:pPr>
            <a:r>
              <a:rPr lang="en-US" sz="2300" kern="100" dirty="0">
                <a:latin typeface="+mj-lt"/>
                <a:ea typeface="Calibri" panose="020F0502020204030204" pitchFamily="34" charset="0"/>
                <a:cs typeface="Times New Roman" panose="02020603050405020304" pitchFamily="18" charset="0"/>
              </a:rPr>
              <a:t>Sprint 5- Checkout Process</a:t>
            </a:r>
          </a:p>
          <a:p>
            <a:pPr marL="342900" lvl="0" indent="-342900">
              <a:lnSpc>
                <a:spcPct val="107000"/>
              </a:lnSpc>
              <a:spcAft>
                <a:spcPts val="800"/>
              </a:spcAft>
              <a:buFont typeface="Symbol" panose="05050102010706020507" pitchFamily="18" charset="2"/>
              <a:buChar char=""/>
            </a:pPr>
            <a:r>
              <a:rPr lang="en-US" sz="2300" kern="100" dirty="0">
                <a:effectLst/>
                <a:latin typeface="+mj-lt"/>
                <a:ea typeface="Calibri" panose="020F0502020204030204" pitchFamily="34" charset="0"/>
                <a:cs typeface="Times New Roman" panose="02020603050405020304" pitchFamily="18" charset="0"/>
              </a:rPr>
              <a:t>Sprint6 – User Reviews and Ratings</a:t>
            </a:r>
          </a:p>
          <a:p>
            <a:pPr marL="342900" lvl="0" indent="-342900">
              <a:lnSpc>
                <a:spcPct val="107000"/>
              </a:lnSpc>
              <a:spcAft>
                <a:spcPts val="800"/>
              </a:spcAft>
              <a:buFont typeface="Symbol" panose="05050102010706020507" pitchFamily="18" charset="2"/>
              <a:buChar char=""/>
            </a:pPr>
            <a:r>
              <a:rPr lang="en-US" sz="2300" kern="100" dirty="0">
                <a:effectLst/>
                <a:latin typeface="+mj-lt"/>
                <a:ea typeface="Calibri" panose="020F0502020204030204" pitchFamily="34" charset="0"/>
                <a:cs typeface="Times New Roman" panose="02020603050405020304" pitchFamily="18" charset="0"/>
              </a:rPr>
              <a:t>Sprint7 - </a:t>
            </a:r>
            <a:r>
              <a:rPr lang="en-US" sz="2300" kern="100" dirty="0">
                <a:latin typeface="+mj-lt"/>
                <a:ea typeface="Calibri" panose="020F0502020204030204" pitchFamily="34" charset="0"/>
                <a:cs typeface="Times New Roman" panose="02020603050405020304" pitchFamily="18" charset="0"/>
              </a:rPr>
              <a:t>Responsive Designs and Testing</a:t>
            </a:r>
          </a:p>
          <a:p>
            <a:pPr marL="342900" lvl="0" indent="-342900">
              <a:lnSpc>
                <a:spcPct val="107000"/>
              </a:lnSpc>
              <a:spcAft>
                <a:spcPts val="800"/>
              </a:spcAft>
              <a:buFont typeface="Symbol" panose="05050102010706020507" pitchFamily="18" charset="2"/>
              <a:buChar char=""/>
            </a:pPr>
            <a:r>
              <a:rPr lang="en-US" sz="2300" kern="100" dirty="0">
                <a:effectLst/>
                <a:latin typeface="+mj-lt"/>
                <a:ea typeface="Calibri" panose="020F0502020204030204" pitchFamily="34" charset="0"/>
                <a:cs typeface="Times New Roman" panose="02020603050405020304" pitchFamily="18" charset="0"/>
              </a:rPr>
              <a:t>Sprint8 - Deployment and Maintenance</a:t>
            </a:r>
            <a:endParaRPr lang="en-IN" sz="2300" kern="100" dirty="0">
              <a:effectLst/>
              <a:latin typeface="+mj-lt"/>
              <a:ea typeface="Calibri" panose="020F0502020204030204" pitchFamily="34" charset="0"/>
              <a:cs typeface="Times New Roman" panose="02020603050405020304" pitchFamily="18" charset="0"/>
            </a:endParaRPr>
          </a:p>
          <a:p>
            <a:pPr marL="0" indent="0">
              <a:buNone/>
            </a:pPr>
            <a:endParaRPr lang="en-IN" dirty="0"/>
          </a:p>
        </p:txBody>
      </p:sp>
      <p:cxnSp>
        <p:nvCxnSpPr>
          <p:cNvPr id="5" name="Straight Connector 4">
            <a:extLst>
              <a:ext uri="{FF2B5EF4-FFF2-40B4-BE49-F238E27FC236}">
                <a16:creationId xmlns:a16="http://schemas.microsoft.com/office/drawing/2014/main" id="{0D937315-B790-DD58-1046-648A0F7E6746}"/>
              </a:ext>
            </a:extLst>
          </p:cNvPr>
          <p:cNvCxnSpPr>
            <a:cxnSpLocks/>
          </p:cNvCxnSpPr>
          <p:nvPr/>
        </p:nvCxnSpPr>
        <p:spPr>
          <a:xfrm>
            <a:off x="6019800" y="1209368"/>
            <a:ext cx="0" cy="528350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044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1DDF-E438-D2FF-C915-4E279685B9D1}"/>
              </a:ext>
            </a:extLst>
          </p:cNvPr>
          <p:cNvSpPr>
            <a:spLocks noGrp="1"/>
          </p:cNvSpPr>
          <p:nvPr>
            <p:ph type="title"/>
          </p:nvPr>
        </p:nvSpPr>
        <p:spPr>
          <a:xfrm>
            <a:off x="838200" y="365125"/>
            <a:ext cx="10515600" cy="618101"/>
          </a:xfrm>
        </p:spPr>
        <p:txBody>
          <a:bodyPr>
            <a:normAutofit fontScale="90000"/>
          </a:bodyPr>
          <a:lstStyle/>
          <a:p>
            <a:pPr algn="ctr"/>
            <a:r>
              <a:rPr lang="en-US" dirty="0"/>
              <a:t>Method / Approach</a:t>
            </a:r>
            <a:endParaRPr lang="en-IN" dirty="0"/>
          </a:p>
        </p:txBody>
      </p:sp>
      <p:sp>
        <p:nvSpPr>
          <p:cNvPr id="3" name="Content Placeholder 2">
            <a:extLst>
              <a:ext uri="{FF2B5EF4-FFF2-40B4-BE49-F238E27FC236}">
                <a16:creationId xmlns:a16="http://schemas.microsoft.com/office/drawing/2014/main" id="{0A3EE29C-260C-F96C-F261-2E05101D3BE4}"/>
              </a:ext>
            </a:extLst>
          </p:cNvPr>
          <p:cNvSpPr>
            <a:spLocks noGrp="1"/>
          </p:cNvSpPr>
          <p:nvPr>
            <p:ph idx="1"/>
          </p:nvPr>
        </p:nvSpPr>
        <p:spPr>
          <a:xfrm>
            <a:off x="838200" y="1337187"/>
            <a:ext cx="10515600" cy="4839776"/>
          </a:xfrm>
        </p:spPr>
        <p:txBody>
          <a:bodyPr>
            <a:normAutofit fontScale="85000" lnSpcReduction="20000"/>
          </a:bodyPr>
          <a:lstStyle/>
          <a:p>
            <a:pPr>
              <a:lnSpc>
                <a:spcPct val="107000"/>
              </a:lnSpc>
              <a:spcAft>
                <a:spcPts val="800"/>
              </a:spcAft>
              <a:buFont typeface="Wingdings" panose="05000000000000000000" pitchFamily="2" charset="2"/>
              <a:buChar char="§"/>
            </a:pPr>
            <a:r>
              <a:rPr lang="en-US" sz="2800" b="1" u="sng" kern="100" dirty="0">
                <a:effectLst/>
                <a:latin typeface="+mj-lt"/>
                <a:ea typeface="Calibri" panose="020F0502020204030204" pitchFamily="34" charset="0"/>
                <a:cs typeface="Times New Roman" panose="02020603050405020304" pitchFamily="18" charset="0"/>
              </a:rPr>
              <a:t>Sprint Planning Meeting-</a:t>
            </a:r>
            <a:endParaRPr lang="en-IN" sz="2800" b="1"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800" kern="100" dirty="0">
                <a:effectLst/>
                <a:latin typeface="+mj-lt"/>
                <a:ea typeface="Calibri" panose="020F0502020204030204" pitchFamily="34" charset="0"/>
                <a:cs typeface="Times New Roman" panose="02020603050405020304" pitchFamily="18" charset="0"/>
              </a:rPr>
              <a:t>Sprint Planning Meeting is taken at the beginning of each sprint.</a:t>
            </a:r>
            <a:endParaRPr lang="en-IN" sz="28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800" kern="100" dirty="0">
                <a:effectLst/>
                <a:latin typeface="+mj-lt"/>
                <a:ea typeface="Calibri" panose="020F0502020204030204" pitchFamily="34" charset="0"/>
                <a:cs typeface="Times New Roman" panose="02020603050405020304" pitchFamily="18" charset="0"/>
              </a:rPr>
              <a:t>This meeting involves the entire scrum team.</a:t>
            </a:r>
            <a:endParaRPr lang="en-IN" sz="28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800" kern="100" dirty="0">
                <a:effectLst/>
                <a:latin typeface="+mj-lt"/>
                <a:ea typeface="Calibri" panose="020F0502020204030204" pitchFamily="34" charset="0"/>
                <a:cs typeface="Times New Roman" panose="02020603050405020304" pitchFamily="18" charset="0"/>
              </a:rPr>
              <a:t>This meeting is conducted at the start of each sprint to decide what that team is going to deliver at the end of the sprint.</a:t>
            </a:r>
            <a:endParaRPr lang="en-IN" sz="28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800" kern="100" dirty="0">
                <a:effectLst/>
                <a:latin typeface="+mj-lt"/>
                <a:ea typeface="Calibri" panose="020F0502020204030204" pitchFamily="34" charset="0"/>
                <a:cs typeface="Times New Roman" panose="02020603050405020304" pitchFamily="18" charset="0"/>
              </a:rPr>
              <a:t>The Product Owner gives the product backlogs.</a:t>
            </a:r>
            <a:endParaRPr lang="en-IN" sz="28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800" kern="100" dirty="0">
                <a:effectLst/>
                <a:latin typeface="+mj-lt"/>
                <a:ea typeface="Calibri" panose="020F0502020204030204" pitchFamily="34" charset="0"/>
                <a:cs typeface="Times New Roman" panose="02020603050405020304" pitchFamily="18" charset="0"/>
              </a:rPr>
              <a:t>Here the Product Owner also identifies the goals and the outcomes.</a:t>
            </a:r>
            <a:endParaRPr lang="en-IN" sz="28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800" kern="100" dirty="0">
                <a:effectLst/>
                <a:latin typeface="+mj-lt"/>
                <a:ea typeface="Calibri" panose="020F0502020204030204" pitchFamily="34" charset="0"/>
                <a:cs typeface="Times New Roman" panose="02020603050405020304" pitchFamily="18" charset="0"/>
              </a:rPr>
              <a:t>The development team predicts how much work they can complete in the sprint.</a:t>
            </a:r>
            <a:endParaRPr lang="en-IN" sz="28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800" kern="100" dirty="0">
                <a:effectLst/>
                <a:latin typeface="+mj-lt"/>
                <a:ea typeface="Calibri" panose="020F0502020204030204" pitchFamily="34" charset="0"/>
                <a:cs typeface="Times New Roman" panose="02020603050405020304" pitchFamily="18" charset="0"/>
              </a:rPr>
              <a:t>The sprint goal is also decided.</a:t>
            </a:r>
            <a:endParaRPr lang="en-IN" sz="28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800" kern="100" dirty="0">
                <a:effectLst/>
                <a:latin typeface="+mj-lt"/>
                <a:ea typeface="Calibri" panose="020F0502020204030204" pitchFamily="34" charset="0"/>
                <a:cs typeface="Times New Roman" panose="02020603050405020304" pitchFamily="18" charset="0"/>
              </a:rPr>
              <a:t>Sprint goal is the objective that a particular sprint should deliver.</a:t>
            </a:r>
            <a:endParaRPr lang="en-IN" sz="2800" kern="100"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171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595-7D2F-1E04-E46E-05587544DD45}"/>
              </a:ext>
            </a:extLst>
          </p:cNvPr>
          <p:cNvSpPr>
            <a:spLocks noGrp="1"/>
          </p:cNvSpPr>
          <p:nvPr>
            <p:ph type="title"/>
          </p:nvPr>
        </p:nvSpPr>
        <p:spPr/>
        <p:txBody>
          <a:bodyPr>
            <a:normAutofit/>
          </a:bodyPr>
          <a:lstStyle/>
          <a:p>
            <a:pPr algn="ctr"/>
            <a:r>
              <a:rPr lang="en-US" dirty="0"/>
              <a:t>Method / Approach</a:t>
            </a:r>
            <a:endParaRPr lang="en-IN" dirty="0"/>
          </a:p>
        </p:txBody>
      </p:sp>
      <p:sp>
        <p:nvSpPr>
          <p:cNvPr id="3" name="Content Placeholder 2">
            <a:extLst>
              <a:ext uri="{FF2B5EF4-FFF2-40B4-BE49-F238E27FC236}">
                <a16:creationId xmlns:a16="http://schemas.microsoft.com/office/drawing/2014/main" id="{70131A31-6957-8BDB-8852-2042BDBE7995}"/>
              </a:ext>
            </a:extLst>
          </p:cNvPr>
          <p:cNvSpPr>
            <a:spLocks noGrp="1"/>
          </p:cNvSpPr>
          <p:nvPr>
            <p:ph sz="half" idx="1"/>
          </p:nvPr>
        </p:nvSpPr>
        <p:spPr/>
        <p:txBody>
          <a:bodyPr>
            <a:normAutofit fontScale="92500"/>
          </a:bodyPr>
          <a:lstStyle/>
          <a:p>
            <a:pPr>
              <a:lnSpc>
                <a:spcPct val="107000"/>
              </a:lnSpc>
              <a:spcAft>
                <a:spcPts val="800"/>
              </a:spcAft>
              <a:buFont typeface="Wingdings" panose="05000000000000000000" pitchFamily="2" charset="2"/>
              <a:buChar char="§"/>
            </a:pPr>
            <a:r>
              <a:rPr lang="en-US" sz="1800" b="1" u="sng" kern="100" dirty="0">
                <a:effectLst/>
                <a:latin typeface="+mj-lt"/>
                <a:ea typeface="Calibri" panose="020F0502020204030204" pitchFamily="34" charset="0"/>
                <a:cs typeface="Times New Roman" panose="02020603050405020304" pitchFamily="18" charset="0"/>
              </a:rPr>
              <a:t>Time-Boxed Duration-</a:t>
            </a:r>
            <a:endParaRPr lang="en-IN" sz="1800" b="1"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100" kern="100" dirty="0">
                <a:effectLst/>
                <a:latin typeface="+mj-lt"/>
                <a:ea typeface="Calibri" panose="020F0502020204030204" pitchFamily="34" charset="0"/>
                <a:cs typeface="Times New Roman" panose="02020603050405020304" pitchFamily="18" charset="0"/>
              </a:rPr>
              <a:t>It is a scheduling strategy that sets time limit for a task.</a:t>
            </a:r>
            <a:endParaRPr lang="en-IN" sz="21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100" kern="100" dirty="0">
                <a:effectLst/>
                <a:latin typeface="+mj-lt"/>
                <a:ea typeface="Calibri" panose="020F0502020204030204" pitchFamily="34" charset="0"/>
                <a:cs typeface="Times New Roman" panose="02020603050405020304" pitchFamily="18" charset="0"/>
              </a:rPr>
              <a:t>And that task should be completed in that given time.</a:t>
            </a:r>
          </a:p>
          <a:p>
            <a:pPr marL="342900" lvl="0" indent="-342900">
              <a:lnSpc>
                <a:spcPct val="107000"/>
              </a:lnSpc>
              <a:buFont typeface="Symbol" panose="05050102010706020507" pitchFamily="18" charset="2"/>
              <a:buChar char=""/>
            </a:pPr>
            <a:r>
              <a:rPr lang="en-US" sz="2100" kern="100" dirty="0">
                <a:latin typeface="+mj-lt"/>
                <a:ea typeface="Calibri" panose="020F0502020204030204" pitchFamily="34" charset="0"/>
                <a:cs typeface="Times New Roman" panose="02020603050405020304" pitchFamily="18" charset="0"/>
              </a:rPr>
              <a:t>Each sprint can last for 2-3 weeks.</a:t>
            </a:r>
          </a:p>
          <a:p>
            <a:pPr marL="342900" lvl="0" indent="-342900">
              <a:lnSpc>
                <a:spcPct val="107000"/>
              </a:lnSpc>
              <a:spcAft>
                <a:spcPts val="800"/>
              </a:spcAft>
              <a:buFont typeface="Symbol" panose="05050102010706020507" pitchFamily="18" charset="2"/>
              <a:buChar char=""/>
            </a:pPr>
            <a:r>
              <a:rPr lang="en-US" sz="2100" kern="100" dirty="0">
                <a:latin typeface="+mj-lt"/>
                <a:ea typeface="Calibri" panose="020F0502020204030204" pitchFamily="34" charset="0"/>
                <a:cs typeface="Times New Roman" panose="02020603050405020304" pitchFamily="18" charset="0"/>
              </a:rPr>
              <a:t>Sprint 1- Project Setup and Planning – 2 weeks</a:t>
            </a:r>
          </a:p>
          <a:p>
            <a:pPr marL="342900" lvl="0" indent="-342900">
              <a:lnSpc>
                <a:spcPct val="107000"/>
              </a:lnSpc>
              <a:spcAft>
                <a:spcPts val="800"/>
              </a:spcAft>
              <a:buFont typeface="Symbol" panose="05050102010706020507" pitchFamily="18" charset="2"/>
              <a:buChar char=""/>
            </a:pPr>
            <a:r>
              <a:rPr lang="en-US" sz="2100" kern="100" dirty="0">
                <a:effectLst/>
                <a:latin typeface="+mj-lt"/>
                <a:ea typeface="Calibri" panose="020F0502020204030204" pitchFamily="34" charset="0"/>
                <a:cs typeface="Times New Roman" panose="02020603050405020304" pitchFamily="18" charset="0"/>
              </a:rPr>
              <a:t>Sprint 2</a:t>
            </a:r>
            <a:r>
              <a:rPr lang="en-US" sz="2100" kern="100" dirty="0">
                <a:latin typeface="+mj-lt"/>
                <a:ea typeface="Calibri" panose="020F0502020204030204" pitchFamily="34" charset="0"/>
                <a:cs typeface="Times New Roman" panose="02020603050405020304" pitchFamily="18" charset="0"/>
              </a:rPr>
              <a:t>- User Authentication – 2 to 3 weeks</a:t>
            </a:r>
          </a:p>
          <a:p>
            <a:pPr marL="342900" lvl="0" indent="-342900">
              <a:lnSpc>
                <a:spcPct val="107000"/>
              </a:lnSpc>
              <a:spcAft>
                <a:spcPts val="800"/>
              </a:spcAft>
              <a:buFont typeface="Symbol" panose="05050102010706020507" pitchFamily="18" charset="2"/>
              <a:buChar char=""/>
            </a:pPr>
            <a:r>
              <a:rPr lang="en-US" sz="2100" kern="100" dirty="0">
                <a:effectLst/>
                <a:latin typeface="+mj-lt"/>
                <a:ea typeface="Calibri" panose="020F0502020204030204" pitchFamily="34" charset="0"/>
                <a:cs typeface="Times New Roman" panose="02020603050405020304" pitchFamily="18" charset="0"/>
              </a:rPr>
              <a:t>Sprint 3- Product Cata</a:t>
            </a:r>
            <a:r>
              <a:rPr lang="en-US" sz="2100" kern="100" dirty="0">
                <a:latin typeface="+mj-lt"/>
                <a:ea typeface="Calibri" panose="020F0502020204030204" pitchFamily="34" charset="0"/>
                <a:cs typeface="Times New Roman" panose="02020603050405020304" pitchFamily="18" charset="0"/>
              </a:rPr>
              <a:t>log Management – 3 to 4 weeks</a:t>
            </a:r>
          </a:p>
          <a:p>
            <a:pPr marL="342900" lvl="0" indent="-342900">
              <a:lnSpc>
                <a:spcPct val="107000"/>
              </a:lnSpc>
              <a:buFont typeface="Symbol" panose="05050102010706020507" pitchFamily="18" charset="2"/>
              <a:buChar char=""/>
            </a:pPr>
            <a:endParaRPr lang="en-IN" sz="1800" kern="100" dirty="0">
              <a:effectLst/>
              <a:latin typeface="+mj-lt"/>
              <a:ea typeface="Calibri" panose="020F0502020204030204" pitchFamily="34" charset="0"/>
              <a:cs typeface="Times New Roman" panose="02020603050405020304" pitchFamily="18" charset="0"/>
            </a:endParaRPr>
          </a:p>
          <a:p>
            <a:pPr indent="0">
              <a:lnSpc>
                <a:spcPct val="107000"/>
              </a:lnSpc>
              <a:spcAft>
                <a:spcPts val="800"/>
              </a:spcAft>
              <a:buNone/>
            </a:pPr>
            <a:endParaRPr lang="en-IN" sz="1800" kern="100" dirty="0">
              <a:effectLst/>
              <a:latin typeface="+mj-lt"/>
              <a:ea typeface="Calibri" panose="020F050202020403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5AA73C55-5F46-DD77-3BFE-57B4DAE1B9FF}"/>
              </a:ext>
            </a:extLst>
          </p:cNvPr>
          <p:cNvSpPr>
            <a:spLocks noGrp="1"/>
          </p:cNvSpPr>
          <p:nvPr>
            <p:ph sz="half" idx="2"/>
          </p:nvPr>
        </p:nvSpPr>
        <p:spPr/>
        <p:txBody>
          <a:bodyPr>
            <a:normAutofit fontScale="92500"/>
          </a:bodyPr>
          <a:lstStyle/>
          <a:p>
            <a:pPr marL="342900" lvl="0" indent="-342900">
              <a:lnSpc>
                <a:spcPct val="107000"/>
              </a:lnSpc>
              <a:spcAft>
                <a:spcPts val="800"/>
              </a:spcAft>
              <a:buFont typeface="Symbol" panose="05050102010706020507" pitchFamily="18" charset="2"/>
              <a:buChar char=""/>
            </a:pPr>
            <a:r>
              <a:rPr lang="en-US" sz="2100" kern="100" dirty="0">
                <a:effectLst/>
                <a:latin typeface="+mj-lt"/>
                <a:ea typeface="Calibri" panose="020F0502020204030204" pitchFamily="34" charset="0"/>
                <a:cs typeface="Times New Roman" panose="02020603050405020304" pitchFamily="18" charset="0"/>
              </a:rPr>
              <a:t>Sprint 4- Shopping Cart Functionality </a:t>
            </a:r>
            <a:r>
              <a:rPr lang="en-US" sz="2100" kern="100" dirty="0">
                <a:latin typeface="+mj-lt"/>
                <a:ea typeface="Calibri" panose="020F0502020204030204" pitchFamily="34" charset="0"/>
                <a:cs typeface="Times New Roman" panose="02020603050405020304" pitchFamily="18" charset="0"/>
              </a:rPr>
              <a:t>– 2 to 3 weeks</a:t>
            </a:r>
            <a:endParaRPr lang="en-US" sz="21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100" kern="100" dirty="0">
                <a:latin typeface="+mj-lt"/>
                <a:ea typeface="Calibri" panose="020F0502020204030204" pitchFamily="34" charset="0"/>
                <a:cs typeface="Times New Roman" panose="02020603050405020304" pitchFamily="18" charset="0"/>
              </a:rPr>
              <a:t>Sprint 5- Checkout Process – 2 to 3 weeks</a:t>
            </a:r>
          </a:p>
          <a:p>
            <a:pPr marL="342900" lvl="0" indent="-342900">
              <a:lnSpc>
                <a:spcPct val="107000"/>
              </a:lnSpc>
              <a:spcAft>
                <a:spcPts val="800"/>
              </a:spcAft>
              <a:buFont typeface="Symbol" panose="05050102010706020507" pitchFamily="18" charset="2"/>
              <a:buChar char=""/>
            </a:pPr>
            <a:r>
              <a:rPr lang="en-US" sz="2100" kern="100" dirty="0">
                <a:effectLst/>
                <a:latin typeface="+mj-lt"/>
                <a:ea typeface="Calibri" panose="020F0502020204030204" pitchFamily="34" charset="0"/>
                <a:cs typeface="Times New Roman" panose="02020603050405020304" pitchFamily="18" charset="0"/>
              </a:rPr>
              <a:t>Sprint6 – User Reviews and Ratings </a:t>
            </a:r>
            <a:r>
              <a:rPr lang="en-US" sz="2100" kern="100" dirty="0">
                <a:latin typeface="+mj-lt"/>
                <a:ea typeface="Calibri" panose="020F0502020204030204" pitchFamily="34" charset="0"/>
                <a:cs typeface="Times New Roman" panose="02020603050405020304" pitchFamily="18" charset="0"/>
              </a:rPr>
              <a:t>– 2 to 3 weeks</a:t>
            </a:r>
            <a:endParaRPr lang="en-US" sz="2100" kern="100" dirty="0">
              <a:effectLst/>
              <a:latin typeface="+mj-lt"/>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US" sz="2100" kern="100" dirty="0">
                <a:effectLst/>
                <a:latin typeface="+mj-lt"/>
                <a:ea typeface="Calibri" panose="020F0502020204030204" pitchFamily="34" charset="0"/>
                <a:cs typeface="Times New Roman" panose="02020603050405020304" pitchFamily="18" charset="0"/>
              </a:rPr>
              <a:t>Sprint7 - </a:t>
            </a:r>
            <a:r>
              <a:rPr lang="en-US" sz="2100" kern="100" dirty="0">
                <a:latin typeface="+mj-lt"/>
                <a:ea typeface="Calibri" panose="020F0502020204030204" pitchFamily="34" charset="0"/>
                <a:cs typeface="Times New Roman" panose="02020603050405020304" pitchFamily="18" charset="0"/>
              </a:rPr>
              <a:t>Responsive Designs and Testing – 3 to 4 weeks</a:t>
            </a:r>
          </a:p>
          <a:p>
            <a:pPr marL="342900" lvl="0" indent="-342900">
              <a:lnSpc>
                <a:spcPct val="107000"/>
              </a:lnSpc>
              <a:spcAft>
                <a:spcPts val="800"/>
              </a:spcAft>
              <a:buFont typeface="Symbol" panose="05050102010706020507" pitchFamily="18" charset="2"/>
              <a:buChar char=""/>
            </a:pPr>
            <a:r>
              <a:rPr lang="en-US" sz="2100" kern="100" dirty="0">
                <a:effectLst/>
                <a:latin typeface="+mj-lt"/>
                <a:ea typeface="Calibri" panose="020F0502020204030204" pitchFamily="34" charset="0"/>
                <a:cs typeface="Times New Roman" panose="02020603050405020304" pitchFamily="18" charset="0"/>
              </a:rPr>
              <a:t>Sprint8 - Deployment and Maintenance </a:t>
            </a:r>
            <a:r>
              <a:rPr lang="en-US" sz="2100" kern="100" dirty="0">
                <a:latin typeface="+mj-lt"/>
                <a:ea typeface="Calibri" panose="020F0502020204030204" pitchFamily="34" charset="0"/>
                <a:cs typeface="Times New Roman" panose="02020603050405020304" pitchFamily="18" charset="0"/>
              </a:rPr>
              <a:t>– 2 to 3 weeks</a:t>
            </a:r>
            <a:endParaRPr lang="en-IN" sz="2100" kern="100" dirty="0">
              <a:effectLst/>
              <a:latin typeface="+mj-lt"/>
              <a:ea typeface="Calibri" panose="020F0502020204030204" pitchFamily="34" charset="0"/>
              <a:cs typeface="Times New Roman" panose="02020603050405020304" pitchFamily="18" charset="0"/>
            </a:endParaRPr>
          </a:p>
          <a:p>
            <a:endParaRPr lang="en-IN" dirty="0"/>
          </a:p>
        </p:txBody>
      </p:sp>
      <p:cxnSp>
        <p:nvCxnSpPr>
          <p:cNvPr id="6" name="Straight Connector 5">
            <a:extLst>
              <a:ext uri="{FF2B5EF4-FFF2-40B4-BE49-F238E27FC236}">
                <a16:creationId xmlns:a16="http://schemas.microsoft.com/office/drawing/2014/main" id="{1F7B16B9-C03F-98D2-7796-D41FED8EB63F}"/>
              </a:ext>
            </a:extLst>
          </p:cNvPr>
          <p:cNvCxnSpPr>
            <a:cxnSpLocks/>
          </p:cNvCxnSpPr>
          <p:nvPr/>
        </p:nvCxnSpPr>
        <p:spPr>
          <a:xfrm>
            <a:off x="6019800" y="1494503"/>
            <a:ext cx="0" cy="499837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88186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C9DC-6103-95FE-CD7F-68367845F854}"/>
              </a:ext>
            </a:extLst>
          </p:cNvPr>
          <p:cNvSpPr>
            <a:spLocks noGrp="1"/>
          </p:cNvSpPr>
          <p:nvPr>
            <p:ph type="title"/>
          </p:nvPr>
        </p:nvSpPr>
        <p:spPr>
          <a:xfrm>
            <a:off x="838200" y="365125"/>
            <a:ext cx="10515600" cy="559107"/>
          </a:xfrm>
        </p:spPr>
        <p:txBody>
          <a:bodyPr>
            <a:normAutofit fontScale="90000"/>
          </a:bodyPr>
          <a:lstStyle/>
          <a:p>
            <a:pPr algn="ctr"/>
            <a:r>
              <a:rPr lang="en-US" dirty="0"/>
              <a:t>Method / Approach</a:t>
            </a:r>
            <a:endParaRPr lang="en-IN" dirty="0"/>
          </a:p>
        </p:txBody>
      </p:sp>
      <p:sp>
        <p:nvSpPr>
          <p:cNvPr id="3" name="Content Placeholder 2">
            <a:extLst>
              <a:ext uri="{FF2B5EF4-FFF2-40B4-BE49-F238E27FC236}">
                <a16:creationId xmlns:a16="http://schemas.microsoft.com/office/drawing/2014/main" id="{DB008E3A-5759-254F-92C1-C875B1100ABA}"/>
              </a:ext>
            </a:extLst>
          </p:cNvPr>
          <p:cNvSpPr>
            <a:spLocks noGrp="1"/>
          </p:cNvSpPr>
          <p:nvPr>
            <p:ph idx="1"/>
          </p:nvPr>
        </p:nvSpPr>
        <p:spPr>
          <a:xfrm>
            <a:off x="838200" y="1170039"/>
            <a:ext cx="10515600" cy="5006924"/>
          </a:xfrm>
        </p:spPr>
        <p:txBody>
          <a:bodyPr>
            <a:normAutofit fontScale="85000" lnSpcReduction="10000"/>
          </a:bodyPr>
          <a:lstStyle/>
          <a:p>
            <a:pPr>
              <a:lnSpc>
                <a:spcPct val="107000"/>
              </a:lnSpc>
              <a:spcAft>
                <a:spcPts val="800"/>
              </a:spcAft>
              <a:buFont typeface="Wingdings" panose="05000000000000000000" pitchFamily="2" charset="2"/>
              <a:buChar char="§"/>
            </a:pPr>
            <a:r>
              <a:rPr lang="en-US" sz="2800" b="1" u="sng" kern="100" dirty="0">
                <a:effectLst/>
                <a:latin typeface="+mj-lt"/>
                <a:ea typeface="Calibri" panose="020F0502020204030204" pitchFamily="34" charset="0"/>
                <a:cs typeface="Times New Roman" panose="02020603050405020304" pitchFamily="18" charset="0"/>
              </a:rPr>
              <a:t>Defined Goal-</a:t>
            </a:r>
            <a:endParaRPr lang="en-IN" sz="2800" b="1"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800" kern="100" dirty="0">
                <a:effectLst/>
                <a:latin typeface="+mj-lt"/>
                <a:ea typeface="Calibri" panose="020F0502020204030204" pitchFamily="34" charset="0"/>
                <a:cs typeface="Times New Roman" panose="02020603050405020304" pitchFamily="18" charset="0"/>
              </a:rPr>
              <a:t>There is a clear goal or objective that is to be delivered for that specific sprint.</a:t>
            </a:r>
          </a:p>
          <a:p>
            <a:pPr marL="342900" lvl="0" indent="-342900">
              <a:lnSpc>
                <a:spcPct val="107000"/>
              </a:lnSpc>
              <a:buFont typeface="Symbol" panose="05050102010706020507" pitchFamily="18" charset="2"/>
              <a:buChar char=""/>
            </a:pPr>
            <a:r>
              <a:rPr lang="en-US" sz="2800" kern="100" dirty="0">
                <a:effectLst/>
                <a:latin typeface="+mj-lt"/>
                <a:ea typeface="Calibri" panose="020F0502020204030204" pitchFamily="34" charset="0"/>
                <a:cs typeface="Times New Roman" panose="02020603050405020304" pitchFamily="18" charset="0"/>
              </a:rPr>
              <a:t>The goal is to develop a system which will give </a:t>
            </a:r>
            <a:r>
              <a:rPr lang="en-US" sz="2800" kern="100">
                <a:effectLst/>
                <a:latin typeface="+mj-lt"/>
                <a:ea typeface="Calibri" panose="020F0502020204030204" pitchFamily="34" charset="0"/>
                <a:cs typeface="Times New Roman" panose="02020603050405020304" pitchFamily="18" charset="0"/>
              </a:rPr>
              <a:t>seamless experience to the user.</a:t>
            </a:r>
            <a:endParaRPr lang="en-US" sz="2800" kern="100" dirty="0">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2800" b="1" u="sng"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US" sz="2800" b="1" u="sng" kern="100" dirty="0">
                <a:effectLst/>
                <a:latin typeface="+mj-lt"/>
                <a:ea typeface="Calibri" panose="020F0502020204030204" pitchFamily="34" charset="0"/>
                <a:cs typeface="Times New Roman" panose="02020603050405020304" pitchFamily="18" charset="0"/>
              </a:rPr>
              <a:t>Daily Stand-Up Meetings-</a:t>
            </a:r>
            <a:endParaRPr lang="en-IN" sz="2800" b="1"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800" kern="100" dirty="0">
                <a:effectLst/>
                <a:latin typeface="+mj-lt"/>
                <a:ea typeface="Calibri" panose="020F0502020204030204" pitchFamily="34" charset="0"/>
                <a:cs typeface="Times New Roman" panose="02020603050405020304" pitchFamily="18" charset="0"/>
              </a:rPr>
              <a:t>It is a time box meeting for about 15-20 min.</a:t>
            </a:r>
            <a:endParaRPr lang="en-IN" sz="28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800" kern="100" dirty="0">
                <a:effectLst/>
                <a:latin typeface="+mj-lt"/>
                <a:ea typeface="Calibri" panose="020F0502020204030204" pitchFamily="34" charset="0"/>
                <a:cs typeface="Times New Roman" panose="02020603050405020304" pitchFamily="18" charset="0"/>
              </a:rPr>
              <a:t>The daily scrum meetings should be as small as possible.</a:t>
            </a:r>
            <a:endParaRPr lang="en-IN" sz="2800" kern="1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800" kern="100" dirty="0">
                <a:effectLst/>
                <a:latin typeface="+mj-lt"/>
                <a:ea typeface="Calibri" panose="020F0502020204030204" pitchFamily="34" charset="0"/>
                <a:cs typeface="Times New Roman" panose="02020603050405020304" pitchFamily="18" charset="0"/>
              </a:rPr>
              <a:t>The daily scrum meetings discuss what that particular team member has accomplished, what is the team members plan to complete, and what are the issues that team member is facing in the work.</a:t>
            </a:r>
            <a:endParaRPr lang="en-IN" sz="2800" kern="100"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5125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1286</Words>
  <Application>Microsoft Office PowerPoint</Application>
  <PresentationFormat>Widescreen</PresentationFormat>
  <Paragraphs>141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Wingdings</vt:lpstr>
      <vt:lpstr>Office Theme</vt:lpstr>
      <vt:lpstr>Clothes Shopping Application</vt:lpstr>
      <vt:lpstr>Problem</vt:lpstr>
      <vt:lpstr>Purpose Statement(Goals)</vt:lpstr>
      <vt:lpstr>Project Objectives</vt:lpstr>
      <vt:lpstr>Success Criteria</vt:lpstr>
      <vt:lpstr>Method / Approach</vt:lpstr>
      <vt:lpstr>Method / Approach</vt:lpstr>
      <vt:lpstr>Method / Approach</vt:lpstr>
      <vt:lpstr>Method / Approach</vt:lpstr>
      <vt:lpstr>Method / Approach</vt:lpstr>
      <vt:lpstr>Resources</vt:lpstr>
      <vt:lpstr>Risk And Dependencies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Clothes Shopping Application</dc:title>
  <dc:creator>Ruchira Patil</dc:creator>
  <cp:lastModifiedBy>Ruchira Patil</cp:lastModifiedBy>
  <cp:revision>1</cp:revision>
  <dcterms:created xsi:type="dcterms:W3CDTF">2024-05-03T10:30:50Z</dcterms:created>
  <dcterms:modified xsi:type="dcterms:W3CDTF">2024-05-29T10:45:10Z</dcterms:modified>
</cp:coreProperties>
</file>