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all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From registration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folder and see it in </a:t>
            </a:r>
            <a:r>
              <a:rPr lang="en-US" dirty="0" err="1" smtClean="0"/>
              <a:t>git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any new folder to our any drive and see it on </a:t>
            </a:r>
            <a:r>
              <a:rPr lang="en-US" dirty="0" err="1" smtClean="0"/>
              <a:t>git</a:t>
            </a:r>
            <a:r>
              <a:rPr lang="en-US" dirty="0" smtClean="0"/>
              <a:t> command prompt.</a:t>
            </a:r>
          </a:p>
          <a:p>
            <a:r>
              <a:rPr lang="en-US" dirty="0" smtClean="0"/>
              <a:t>As well as add that folder to our repository</a:t>
            </a:r>
          </a:p>
          <a:p>
            <a:r>
              <a:rPr lang="en-US" dirty="0" smtClean="0"/>
              <a:t>Using some commands are as follow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commands1</a:t>
            </a:r>
            <a:endParaRPr lang="en-US" dirty="0"/>
          </a:p>
        </p:txBody>
      </p:sp>
      <p:pic>
        <p:nvPicPr>
          <p:cNvPr id="4" name="Content Placeholder 3" descr="Git_allcommands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5410200" cy="504978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A5A5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Git all commands</vt:lpstr>
      <vt:lpstr>Create folder and see it in git window</vt:lpstr>
      <vt:lpstr>Git commands1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all commands</dc:title>
  <dc:creator>Geeta</dc:creator>
  <cp:lastModifiedBy>Om</cp:lastModifiedBy>
  <cp:revision>3</cp:revision>
  <dcterms:created xsi:type="dcterms:W3CDTF">2006-08-16T00:00:00Z</dcterms:created>
  <dcterms:modified xsi:type="dcterms:W3CDTF">2018-03-19T14:27:13Z</dcterms:modified>
</cp:coreProperties>
</file>