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all commands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From registration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A5A5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 all commands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all commands</dc:title>
  <dc:creator>Geeta</dc:creator>
  <cp:lastModifiedBy>Om</cp:lastModifiedBy>
  <cp:revision>1</cp:revision>
  <dcterms:created xsi:type="dcterms:W3CDTF">2006-08-16T00:00:00Z</dcterms:created>
  <dcterms:modified xsi:type="dcterms:W3CDTF">2018-03-19T13:56:58Z</dcterms:modified>
</cp:coreProperties>
</file>