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Lora" pitchFamily="2" charset="0"/>
      <p:regular r:id="rId9"/>
    </p:embeddedFont>
    <p:embeddedFont>
      <p:font typeface="Source Sans Pro" panose="020B0503030403020204" pitchFamily="3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9" d="100"/>
          <a:sy n="89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78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387560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 err="1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NewsFlash</a:t>
            </a: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154567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Modern News Platform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480679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Presented by: </a:t>
            </a:r>
            <a:endParaRPr lang="en-US" sz="18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55DA6CED-56D0-28F6-CB15-1272C5CBE064}"/>
              </a:ext>
            </a:extLst>
          </p:cNvPr>
          <p:cNvSpPr/>
          <p:nvPr/>
        </p:nvSpPr>
        <p:spPr>
          <a:xfrm>
            <a:off x="837724" y="5189815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Chopade Pavankumar</a:t>
            </a:r>
            <a:endParaRPr lang="en-US" sz="185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3FB633F5-60CC-6E30-36AE-78A39753C10D}"/>
              </a:ext>
            </a:extLst>
          </p:cNvPr>
          <p:cNvSpPr/>
          <p:nvPr/>
        </p:nvSpPr>
        <p:spPr>
          <a:xfrm>
            <a:off x="837724" y="5583202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Patil Rutu </a:t>
            </a:r>
            <a:endParaRPr lang="en-US" sz="1850" dirty="0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5D051ED3-8E07-04EC-9E2C-833DCC9512C5}"/>
              </a:ext>
            </a:extLst>
          </p:cNvPr>
          <p:cNvSpPr/>
          <p:nvPr/>
        </p:nvSpPr>
        <p:spPr>
          <a:xfrm>
            <a:off x="837724" y="6359613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Vadhawakar</a:t>
            </a: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Tanishka </a:t>
            </a:r>
            <a:endParaRPr lang="en-US" sz="1850" dirty="0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03483ABD-ED3E-D1A9-4955-58EEED7599D2}"/>
              </a:ext>
            </a:extLst>
          </p:cNvPr>
          <p:cNvSpPr/>
          <p:nvPr/>
        </p:nvSpPr>
        <p:spPr>
          <a:xfrm>
            <a:off x="837724" y="5976589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Rokade Kunal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2248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238" y="3321725"/>
            <a:ext cx="10866953" cy="640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Project Overview: Reimagining News Delivery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762238" y="4288869"/>
            <a:ext cx="13105924" cy="348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NewsFlash is a React-based news platform. It's designed for speed and accessibility.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62238" y="4882158"/>
            <a:ext cx="13105924" cy="348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 features include categorized news feeds and infinite scrolling. It also uses dynamic data fetching from multiple sources.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762238" y="5475446"/>
            <a:ext cx="13105924" cy="348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target audience is news consumers. They seek efficient and personalized information.</a:t>
            </a:r>
            <a:endParaRPr lang="en-US" sz="17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38" y="6068735"/>
            <a:ext cx="544473" cy="54447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62238" y="6830973"/>
            <a:ext cx="2562344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Fast</a:t>
            </a: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762238" y="7281863"/>
            <a:ext cx="4150876" cy="348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Optimized for speed</a:t>
            </a:r>
            <a:endParaRPr lang="en-US" sz="17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703" y="6068735"/>
            <a:ext cx="544473" cy="54447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239703" y="6830973"/>
            <a:ext cx="2562344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Accessible</a:t>
            </a:r>
            <a:endParaRPr lang="en-US" sz="2000" dirty="0"/>
          </a:p>
        </p:txBody>
      </p:sp>
      <p:sp>
        <p:nvSpPr>
          <p:cNvPr id="12" name="Text 7"/>
          <p:cNvSpPr/>
          <p:nvPr/>
        </p:nvSpPr>
        <p:spPr>
          <a:xfrm>
            <a:off x="5239703" y="7281863"/>
            <a:ext cx="4150876" cy="348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Designed for accessibility</a:t>
            </a:r>
            <a:endParaRPr lang="en-US" sz="17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7167" y="6068735"/>
            <a:ext cx="544473" cy="54447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717167" y="6830973"/>
            <a:ext cx="2562344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Personalized</a:t>
            </a:r>
            <a:endParaRPr lang="en-US" sz="2000" dirty="0"/>
          </a:p>
        </p:txBody>
      </p:sp>
      <p:sp>
        <p:nvSpPr>
          <p:cNvPr id="15" name="Text 9"/>
          <p:cNvSpPr/>
          <p:nvPr/>
        </p:nvSpPr>
        <p:spPr>
          <a:xfrm>
            <a:off x="9717167" y="7281863"/>
            <a:ext cx="4150876" cy="348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Provides personalized information</a:t>
            </a:r>
            <a:endParaRPr lang="en-US" sz="1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6215CF-044A-6FD9-A8CD-1A00001AE266}"/>
              </a:ext>
            </a:extLst>
          </p:cNvPr>
          <p:cNvSpPr txBox="1"/>
          <p:nvPr/>
        </p:nvSpPr>
        <p:spPr>
          <a:xfrm>
            <a:off x="12898419" y="7760852"/>
            <a:ext cx="1613647" cy="369332"/>
          </a:xfrm>
          <a:prstGeom prst="rect">
            <a:avLst/>
          </a:prstGeom>
          <a:solidFill>
            <a:srgbClr val="252833"/>
          </a:solidFill>
        </p:spPr>
        <p:txBody>
          <a:bodyPr wrap="square" rtlCol="0">
            <a:spAutoFit/>
          </a:bodyPr>
          <a:lstStyle/>
          <a:p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B6364-4DAC-B5FA-46F3-EC5C3B67F53A}"/>
              </a:ext>
            </a:extLst>
          </p:cNvPr>
          <p:cNvSpPr txBox="1"/>
          <p:nvPr/>
        </p:nvSpPr>
        <p:spPr>
          <a:xfrm>
            <a:off x="12855388" y="7740848"/>
            <a:ext cx="1696893" cy="369332"/>
          </a:xfrm>
          <a:prstGeom prst="rect">
            <a:avLst/>
          </a:prstGeom>
          <a:solidFill>
            <a:srgbClr val="252833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6485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6165" y="3420785"/>
            <a:ext cx="10486668" cy="626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Problem: News Consumption Challenges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746165" y="4367451"/>
            <a:ext cx="13138071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struggle to find relevant news quickly due to information overload.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746165" y="4948357"/>
            <a:ext cx="13138071" cy="682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Traditional news sites suffer from performance issues. The average load time for news websites is 5.9 seconds on desktop and 12.8 seconds on mobile in 2023.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746165" y="5870377"/>
            <a:ext cx="13138071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There's difficulty filtering news by specific interests, with only 35% of news websites offering advanced categorization options.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46165" y="6691074"/>
            <a:ext cx="479584" cy="479584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8" name="Text 5"/>
          <p:cNvSpPr/>
          <p:nvPr/>
        </p:nvSpPr>
        <p:spPr>
          <a:xfrm>
            <a:off x="835521" y="6742807"/>
            <a:ext cx="300871" cy="3761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350" dirty="0"/>
          </a:p>
        </p:txBody>
      </p:sp>
      <p:sp>
        <p:nvSpPr>
          <p:cNvPr id="9" name="Text 6"/>
          <p:cNvSpPr/>
          <p:nvPr/>
        </p:nvSpPr>
        <p:spPr>
          <a:xfrm>
            <a:off x="1438870" y="6691074"/>
            <a:ext cx="2519362" cy="313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Information Overload</a:t>
            </a:r>
            <a:endParaRPr lang="en-US" sz="1950" dirty="0"/>
          </a:p>
        </p:txBody>
      </p:sp>
      <p:sp>
        <p:nvSpPr>
          <p:cNvPr id="10" name="Text 7"/>
          <p:cNvSpPr/>
          <p:nvPr/>
        </p:nvSpPr>
        <p:spPr>
          <a:xfrm>
            <a:off x="1438870" y="7132439"/>
            <a:ext cx="3544610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Relevant news is hard to find.</a:t>
            </a:r>
            <a:endParaRPr lang="en-US" sz="1650" dirty="0"/>
          </a:p>
        </p:txBody>
      </p:sp>
      <p:sp>
        <p:nvSpPr>
          <p:cNvPr id="11" name="Shape 8"/>
          <p:cNvSpPr/>
          <p:nvPr/>
        </p:nvSpPr>
        <p:spPr>
          <a:xfrm>
            <a:off x="5196602" y="6691074"/>
            <a:ext cx="479584" cy="479584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2" name="Text 9"/>
          <p:cNvSpPr/>
          <p:nvPr/>
        </p:nvSpPr>
        <p:spPr>
          <a:xfrm>
            <a:off x="5285958" y="6742807"/>
            <a:ext cx="300871" cy="3761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350" dirty="0"/>
          </a:p>
        </p:txBody>
      </p:sp>
      <p:sp>
        <p:nvSpPr>
          <p:cNvPr id="13" name="Text 10"/>
          <p:cNvSpPr/>
          <p:nvPr/>
        </p:nvSpPr>
        <p:spPr>
          <a:xfrm>
            <a:off x="5889308" y="6691074"/>
            <a:ext cx="2508171" cy="313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Slow Loading Times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5889308" y="7132439"/>
            <a:ext cx="3544610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Performance issues on traditional sites.</a:t>
            </a:r>
            <a:endParaRPr lang="en-US" sz="1650" dirty="0"/>
          </a:p>
        </p:txBody>
      </p:sp>
      <p:sp>
        <p:nvSpPr>
          <p:cNvPr id="15" name="Shape 12"/>
          <p:cNvSpPr/>
          <p:nvPr/>
        </p:nvSpPr>
        <p:spPr>
          <a:xfrm>
            <a:off x="9647039" y="6691074"/>
            <a:ext cx="479584" cy="479584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6" name="Text 13"/>
          <p:cNvSpPr/>
          <p:nvPr/>
        </p:nvSpPr>
        <p:spPr>
          <a:xfrm>
            <a:off x="9736395" y="6742807"/>
            <a:ext cx="300871" cy="3761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350" dirty="0"/>
          </a:p>
        </p:txBody>
      </p:sp>
      <p:sp>
        <p:nvSpPr>
          <p:cNvPr id="17" name="Text 14"/>
          <p:cNvSpPr/>
          <p:nvPr/>
        </p:nvSpPr>
        <p:spPr>
          <a:xfrm>
            <a:off x="10339745" y="6691074"/>
            <a:ext cx="2631162" cy="313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Lack of Categorization</a:t>
            </a:r>
            <a:endParaRPr lang="en-US" sz="1950" dirty="0"/>
          </a:p>
        </p:txBody>
      </p:sp>
      <p:sp>
        <p:nvSpPr>
          <p:cNvPr id="18" name="Text 15"/>
          <p:cNvSpPr/>
          <p:nvPr/>
        </p:nvSpPr>
        <p:spPr>
          <a:xfrm>
            <a:off x="10339745" y="7132439"/>
            <a:ext cx="3544610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Filtering by interest is difficult.</a:t>
            </a:r>
            <a:endParaRPr lang="en-US" sz="16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849022-B1B2-4A32-4EC7-02D557C6C1E6}"/>
              </a:ext>
            </a:extLst>
          </p:cNvPr>
          <p:cNvSpPr txBox="1"/>
          <p:nvPr/>
        </p:nvSpPr>
        <p:spPr>
          <a:xfrm>
            <a:off x="12855388" y="7740848"/>
            <a:ext cx="1696893" cy="369332"/>
          </a:xfrm>
          <a:prstGeom prst="rect">
            <a:avLst/>
          </a:prstGeom>
          <a:solidFill>
            <a:srgbClr val="252833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1557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0333" y="3486388"/>
            <a:ext cx="11048286" cy="638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Solution: Fast, Focused, and User-Friendly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760333" y="4451152"/>
            <a:ext cx="13109734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NewsFlash addresses these issues through optimized performance.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60333" y="5043130"/>
            <a:ext cx="13109734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Intelligent categorization enables easy filtering. A clean, intuitive interface with infinite scrolling provides continuous content discovery.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760333" y="5635109"/>
            <a:ext cx="13109734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NewsFlash uses dynamic data fetching that updates frequently from diverse sources.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760333" y="6227088"/>
            <a:ext cx="4225171" cy="1231702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</p:sp>
      <p:sp>
        <p:nvSpPr>
          <p:cNvPr id="8" name="Text 5"/>
          <p:cNvSpPr/>
          <p:nvPr/>
        </p:nvSpPr>
        <p:spPr>
          <a:xfrm>
            <a:off x="977503" y="6444258"/>
            <a:ext cx="2847380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Optimized Performance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977503" y="6893957"/>
            <a:ext cx="379083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Lightning-fast loading times.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5202674" y="6227088"/>
            <a:ext cx="4225171" cy="1231702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</p:sp>
      <p:sp>
        <p:nvSpPr>
          <p:cNvPr id="11" name="Text 8"/>
          <p:cNvSpPr/>
          <p:nvPr/>
        </p:nvSpPr>
        <p:spPr>
          <a:xfrm>
            <a:off x="5419844" y="6444258"/>
            <a:ext cx="3035737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Intelligent Categorization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5419844" y="6893957"/>
            <a:ext cx="379083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Easily filter content.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9645015" y="6227088"/>
            <a:ext cx="4225171" cy="1231702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</p:sp>
      <p:sp>
        <p:nvSpPr>
          <p:cNvPr id="14" name="Text 11"/>
          <p:cNvSpPr/>
          <p:nvPr/>
        </p:nvSpPr>
        <p:spPr>
          <a:xfrm>
            <a:off x="9862185" y="6444258"/>
            <a:ext cx="2555915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Seamless UX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9862185" y="6893957"/>
            <a:ext cx="379083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Clean, intuitive interface.</a:t>
            </a:r>
            <a:endParaRPr lang="en-US" sz="1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2F229C-8E2D-56E6-E9A9-6DE65D30267E}"/>
              </a:ext>
            </a:extLst>
          </p:cNvPr>
          <p:cNvSpPr txBox="1"/>
          <p:nvPr/>
        </p:nvSpPr>
        <p:spPr>
          <a:xfrm>
            <a:off x="12758569" y="7680760"/>
            <a:ext cx="1871831" cy="455457"/>
          </a:xfrm>
          <a:prstGeom prst="rect">
            <a:avLst/>
          </a:prstGeom>
          <a:solidFill>
            <a:srgbClr val="252833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830586"/>
            <a:ext cx="1250573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Core Features: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013352"/>
            <a:ext cx="12954952" cy="1956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85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NewsFlash</a:t>
            </a: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has categorized news feeds. </a:t>
            </a:r>
          </a:p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 can easily browse news by topic of interest.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features infinite scrolling. 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Effortlessly discover articles without page reloads.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Real-time updates from reputable news APIs, with responsive design for seamless viewing on all devices.</a:t>
            </a:r>
            <a:endParaRPr lang="en-US" sz="1850" dirty="0"/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1850" dirty="0"/>
          </a:p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366557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31780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20934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Categorized News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837724" y="5800606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Browse by topic.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5357813" y="520934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Infinite Scrolling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357813" y="5800606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Effortless discovery.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9877901" y="520934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Responsive Design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7901" y="5800606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Optimized for all devices.</a:t>
            </a:r>
            <a:endParaRPr lang="en-US" sz="18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61A75-E976-BA74-B273-C1C9ECED4733}"/>
              </a:ext>
            </a:extLst>
          </p:cNvPr>
          <p:cNvSpPr txBox="1"/>
          <p:nvPr/>
        </p:nvSpPr>
        <p:spPr>
          <a:xfrm>
            <a:off x="12855388" y="7740848"/>
            <a:ext cx="1696893" cy="369332"/>
          </a:xfrm>
          <a:prstGeom prst="rect">
            <a:avLst/>
          </a:prstGeom>
          <a:solidFill>
            <a:srgbClr val="252833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7328" y="771406"/>
            <a:ext cx="7622143" cy="12789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Technical Architecture: Scalability and Performance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6247328" y="2376488"/>
            <a:ext cx="7622143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NewsFlash utilizes a React Frontend for efficient UI development.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6247327" y="2874744"/>
            <a:ext cx="7622143" cy="695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News data is fetched from </a:t>
            </a:r>
            <a:r>
              <a:rPr lang="en-US" sz="1700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NewsAPI</a:t>
            </a: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328" y="4849058"/>
            <a:ext cx="1087160" cy="130456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660600" y="5066467"/>
            <a:ext cx="2558058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React Frontend</a:t>
            </a:r>
            <a:endParaRPr lang="en-US" sz="2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328" y="6153626"/>
            <a:ext cx="1087160" cy="130456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660600" y="6371034"/>
            <a:ext cx="2558058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News APIs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A3A7F-B28A-45EA-51E2-EC2E3B8D2F6E}"/>
              </a:ext>
            </a:extLst>
          </p:cNvPr>
          <p:cNvSpPr txBox="1"/>
          <p:nvPr/>
        </p:nvSpPr>
        <p:spPr>
          <a:xfrm>
            <a:off x="12855388" y="7740848"/>
            <a:ext cx="1696893" cy="369332"/>
          </a:xfrm>
          <a:prstGeom prst="rect">
            <a:avLst/>
          </a:prstGeom>
          <a:solidFill>
            <a:srgbClr val="252833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345</Words>
  <Application>Microsoft Office PowerPoint</Application>
  <PresentationFormat>Custom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Pavankumar Chopade</cp:lastModifiedBy>
  <cp:revision>3</cp:revision>
  <dcterms:created xsi:type="dcterms:W3CDTF">2025-03-18T15:57:33Z</dcterms:created>
  <dcterms:modified xsi:type="dcterms:W3CDTF">2025-03-18T20:47:20Z</dcterms:modified>
</cp:coreProperties>
</file>