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4630400" cy="8229600"/>
  <p:notesSz cx="8229600" cy="14630400"/>
  <p:embeddedFontLst>
    <p:embeddedFont>
      <p:font typeface="Amatic SC" panose="00000500000000000000" pitchFamily="2" charset="-79"/>
      <p:regular r:id="rId1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  <p:embeddedFont>
      <p:font typeface="Unbounde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‹#›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9402320b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9402320b_0_26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Karan: "You know that feeling when you apply for 25 jobs and only get one rejection email — if you're lucky? Yeah… we’ve been there.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That’s why we created a system that adds a little AI magic to all your hard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99% effort, 1% AI — but that 1%? It's doing the heavy lifting in the backend.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Today, myself Karan, and my friends, Neha and Sparsh, we’ll walk you through how we’re solving the job search problem using GenAI."</a:t>
            </a:r>
            <a:endParaRPr/>
          </a:p>
        </p:txBody>
      </p:sp>
      <p:sp>
        <p:nvSpPr>
          <p:cNvPr id="59" name="Google Shape;59;g34b9402320b_0_26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9402320b_0_2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9402320b_0_26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Karan: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"Let’s be real — applying for jobs is painful.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60% of resumes don’t make it past Applicant Tracking Systems.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guess what? 0% of companies tell you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you got rejected.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You end up playing resume bingo — rephrasing, rearranging, reapplying…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Our research showed applicants submit 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21 resumes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on average before getting a single offer.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So we asked ourselves: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What if AI could bridge the gap between what you send... and what they want?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🧠 (Optional engagement line):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"Quick show of hands — how many of you have ever edited your resume and had no clue if it worked? Yeah, exactly."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Karan: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"Turns out, this problem is not just yours and mine — it’s global.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recruitment tech industry is booming — projected to hit $2.4 billion by 2027.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And around 80</a:t>
            </a: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%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of employers use ATS tools already.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That means the problem isn’t going away — it’s scaling.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So our solution? Meet the job market where it is — with smarter tools, better insights, and feedback loops powered by AI.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4b9402320b_0_26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9402320b_0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9402320b_0_27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Sparsh: "Our platform is like a smart AI buddy for your job hunt — resume reviewer, coach, and recruiter all in one.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basically, you upload a resume — and walk out with a full application toolkit.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First, it checks if your resume is ATS-safe.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Then it scores your resume against any job description using AI — on a 0–100 scale.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Low score? No worries. Our Feedback Agent tells you what’s missing — like keywords or weak formatting.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Next, it finds top-matching jobs and ranks them by fit.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Then — it generates a custom cover letter for each job you like.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And if you're ever stuck, our built-in chatbot is ready for career questions like 'Should I include my GPA?' or 'Is this experience even relevant?"</a:t>
            </a:r>
            <a:endParaRPr/>
          </a:p>
        </p:txBody>
      </p:sp>
      <p:sp>
        <p:nvSpPr>
          <p:cNvPr id="82" name="Google Shape;82;g34b9402320b_0_27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9402320b_0_2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9402320b_0_2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Sparsh: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"This is what happens behind the scenes.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We start with a resume and job description — we extract formatted and plain text, then store it in MongoDB and ChromaDB.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From there, our agents kick in.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Formatting Checker ensures ATS-friendly structure.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ATS Scoring and Resume Feedback provide scores and suggestions.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The Job Recommender finds matched jobs and instantly generates tailored cover letters.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the Chat Assistant offers personalized career guidance — in case you're ghosted again."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Optional fun line to end with:</a:t>
            </a:r>
            <a:br>
              <a:rPr lang="en-US" sz="1100" i="1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i="1">
                <a:latin typeface="Arial"/>
                <a:ea typeface="Arial"/>
                <a:cs typeface="Arial"/>
                <a:sym typeface="Arial"/>
              </a:rPr>
              <a:t>"Think of this as your personal AI job squad — always working, never sleeping."</a:t>
            </a:r>
            <a:endParaRPr/>
          </a:p>
        </p:txBody>
      </p:sp>
      <p:sp>
        <p:nvSpPr>
          <p:cNvPr id="103" name="Google Shape;103;g34b9402320b_0_2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9402320b_9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b9402320b_9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Neha: " So what’s the effect?</a:t>
            </a:r>
            <a:br>
              <a:rPr lang="en-US"/>
            </a:br>
            <a:br>
              <a:rPr lang="en-US"/>
            </a:br>
            <a:r>
              <a:rPr lang="en-US"/>
              <a:t>Our system doesn’t just give scores — it delivers results that matter.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improves resume-to-JD alignment, helping users target roles more precisely.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saves time by cutting down all the guesswork and back-and-forth edits.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speeds up job readiness — fewer rewrites, faster applications.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And most importantly, it boosts user confidence.</a:t>
            </a:r>
            <a:br>
              <a:rPr lang="en-US"/>
            </a:br>
            <a:r>
              <a:rPr lang="en-US"/>
              <a:t> With clear, AI-backed suggestions, users feel guided — not ghosted.”</a:t>
            </a:r>
            <a:endParaRPr/>
          </a:p>
        </p:txBody>
      </p:sp>
      <p:sp>
        <p:nvSpPr>
          <p:cNvPr id="132" name="Google Shape;132;g34b9402320b_9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b9402320b_9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b9402320b_9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4b9402320b_9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463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46275" tIns="146275" rIns="146275" bIns="14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98720" y="627440"/>
            <a:ext cx="13632900" cy="4304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98720" y="6224640"/>
            <a:ext cx="13632900" cy="11298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None/>
              <a:defRPr sz="34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84440"/>
            <a:ext cx="13632900" cy="31710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0"/>
              <a:buNone/>
              <a:defRPr sz="192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498720" y="5287400"/>
            <a:ext cx="13632900" cy="20814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484400" y="1284000"/>
            <a:ext cx="5661600" cy="5661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98720" y="468560"/>
            <a:ext cx="13632900" cy="12816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98720" y="1965880"/>
            <a:ext cx="13632900" cy="53442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98720" y="468560"/>
            <a:ext cx="13632900" cy="12816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98720" y="1965880"/>
            <a:ext cx="6399900" cy="53442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7731840" y="1965880"/>
            <a:ext cx="6399900" cy="53442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87680" y="494960"/>
            <a:ext cx="13660200" cy="11970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84400" y="842160"/>
            <a:ext cx="8989800" cy="65454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7315200" y="-40"/>
            <a:ext cx="7315200" cy="822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6275" tIns="146275" rIns="146275" bIns="14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8047480" y="7192800"/>
            <a:ext cx="749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24800" y="1730240"/>
            <a:ext cx="6472200" cy="27366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424800" y="4552357"/>
            <a:ext cx="6472200" cy="2152800"/>
          </a:xfrm>
          <a:prstGeom prst="rect">
            <a:avLst/>
          </a:prstGeom>
        </p:spPr>
        <p:txBody>
          <a:bodyPr spcFirstLastPara="1" wrap="square" lIns="146275" tIns="146275" rIns="146275" bIns="14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511200" y="6768920"/>
            <a:ext cx="9598200" cy="9582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matic SC"/>
              <a:buNone/>
              <a:defRPr sz="38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98720" y="468560"/>
            <a:ext cx="13632900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146275" rIns="146275" bIns="14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Font typeface="Amatic SC"/>
              <a:buNone/>
              <a:defRPr sz="67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98720" y="1965880"/>
            <a:ext cx="13632900" cy="53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146275" rIns="146275" bIns="146275" anchor="t" anchorCtr="0">
            <a:norm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Source Code Pro"/>
              <a:buChar char="●"/>
              <a:defRPr sz="2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○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■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●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○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■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●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○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Source Code Pro"/>
              <a:buChar char="■"/>
              <a:defRPr sz="2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75" tIns="146275" rIns="146275" bIns="146275" anchor="ctr" anchorCtr="0">
            <a:norm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98720" y="6224640"/>
            <a:ext cx="13632900" cy="11298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- Sparsh Marwah, Neha Patil, Karan Dalal </a:t>
            </a:r>
            <a:endParaRPr dirty="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475" y="495527"/>
            <a:ext cx="7130375" cy="476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072" y="2333888"/>
            <a:ext cx="804204" cy="7751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41750" y="3219102"/>
            <a:ext cx="1979100" cy="23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/>
              <a:t>ATS Failure</a:t>
            </a:r>
            <a:endParaRPr sz="2300" b="1"/>
          </a:p>
          <a:p>
            <a:pPr marL="0" lvl="0" indent="0" algn="ctr" rtl="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US" sz="2000"/>
              <a:t>Most resumes fail automated tracking systems</a:t>
            </a:r>
            <a:endParaRPr sz="2000"/>
          </a:p>
        </p:txBody>
      </p:sp>
      <p:sp>
        <p:nvSpPr>
          <p:cNvPr id="70" name="Google Shape;70;p14"/>
          <p:cNvSpPr txBox="1"/>
          <p:nvPr/>
        </p:nvSpPr>
        <p:spPr>
          <a:xfrm>
            <a:off x="2662300" y="3447427"/>
            <a:ext cx="200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l="573" r="573"/>
          <a:stretch/>
        </p:blipFill>
        <p:spPr>
          <a:xfrm>
            <a:off x="3261546" y="2333888"/>
            <a:ext cx="804206" cy="77513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674224" y="3219102"/>
            <a:ext cx="1979100" cy="26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/>
              <a:t>Feedback Gap</a:t>
            </a:r>
            <a:endParaRPr sz="2300" b="1"/>
          </a:p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000"/>
              <a:t>Candidates receive no improvement guidance</a:t>
            </a:r>
            <a:endParaRPr sz="2000" b="1"/>
          </a:p>
        </p:txBody>
      </p:sp>
      <p:sp>
        <p:nvSpPr>
          <p:cNvPr id="73" name="Google Shape;73;p14"/>
          <p:cNvSpPr txBox="1"/>
          <p:nvPr/>
        </p:nvSpPr>
        <p:spPr>
          <a:xfrm>
            <a:off x="5106689" y="3447427"/>
            <a:ext cx="200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l="573" r="573"/>
          <a:stretch/>
        </p:blipFill>
        <p:spPr>
          <a:xfrm>
            <a:off x="5705935" y="2333888"/>
            <a:ext cx="804204" cy="7751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118613" y="3219102"/>
            <a:ext cx="1979100" cy="22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/>
              <a:t>Applications</a:t>
            </a:r>
            <a:endParaRPr sz="2300" b="1"/>
          </a:p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000"/>
              <a:t>Average applications before landing a job</a:t>
            </a:r>
            <a:endParaRPr sz="2000"/>
          </a:p>
        </p:txBody>
      </p:sp>
      <p:pic>
        <p:nvPicPr>
          <p:cNvPr id="76" name="Google Shape;76;p14" title="Capture.PNG"/>
          <p:cNvPicPr preferRelativeResize="0"/>
          <p:nvPr/>
        </p:nvPicPr>
        <p:blipFill rotWithShape="1">
          <a:blip r:embed="rId6">
            <a:alphaModFix/>
          </a:blip>
          <a:srcRect t="2450" r="8684" b="2923"/>
          <a:stretch/>
        </p:blipFill>
        <p:spPr>
          <a:xfrm>
            <a:off x="7204550" y="1514625"/>
            <a:ext cx="7425850" cy="4419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body" idx="2"/>
          </p:nvPr>
        </p:nvSpPr>
        <p:spPr>
          <a:xfrm>
            <a:off x="7382225" y="6218650"/>
            <a:ext cx="7248300" cy="10137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n-US" sz="1600"/>
              <a:t>Global recruitment tech market will reach $2.4B by 2027.</a:t>
            </a:r>
            <a:endParaRPr sz="1600"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67450" y="469825"/>
            <a:ext cx="7137000" cy="12090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Current market</a:t>
            </a:r>
            <a:endParaRPr sz="5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537000" y="317400"/>
            <a:ext cx="7556400" cy="12090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Core Features</a:t>
            </a:r>
            <a:endParaRPr sz="5500"/>
          </a:p>
        </p:txBody>
      </p:sp>
      <p:pic>
        <p:nvPicPr>
          <p:cNvPr id="85" name="Google Shape;85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7026" y="175319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3537026" y="2546985"/>
            <a:ext cx="2292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Resume Score</a:t>
            </a:r>
            <a:endParaRPr sz="2200" b="0" i="0" u="none" strike="noStrike" cap="none"/>
          </a:p>
        </p:txBody>
      </p:sp>
      <p:sp>
        <p:nvSpPr>
          <p:cNvPr id="87" name="Google Shape;87;p15"/>
          <p:cNvSpPr/>
          <p:nvPr/>
        </p:nvSpPr>
        <p:spPr>
          <a:xfrm>
            <a:off x="3537026" y="3391733"/>
            <a:ext cx="2292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 b="0" i="0" u="none" strike="noStrike" cap="non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AI grades resumes on ATS compatibility (0-100 scale)</a:t>
            </a:r>
            <a:endParaRPr sz="1750" b="0" i="0" u="none" strike="noStrike" cap="none"/>
          </a:p>
        </p:txBody>
      </p:sp>
      <p:pic>
        <p:nvPicPr>
          <p:cNvPr id="88" name="Google Shape;88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9140" y="175319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6169140" y="2546985"/>
            <a:ext cx="2292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Job Match Intelligence</a:t>
            </a:r>
            <a:endParaRPr sz="2200" b="0" i="0" u="none" strike="noStrike" cap="none"/>
          </a:p>
        </p:txBody>
      </p:sp>
      <p:sp>
        <p:nvSpPr>
          <p:cNvPr id="90" name="Google Shape;90;p15"/>
          <p:cNvSpPr/>
          <p:nvPr/>
        </p:nvSpPr>
        <p:spPr>
          <a:xfrm>
            <a:off x="6169140" y="3391733"/>
            <a:ext cx="2292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 b="0" i="0" u="none" strike="noStrike" cap="non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AI rankings for job matches (fit % per listing)</a:t>
            </a:r>
            <a:endParaRPr sz="1750" b="0" i="0" u="none" strike="noStrike" cap="none"/>
          </a:p>
        </p:txBody>
      </p:sp>
      <p:pic>
        <p:nvPicPr>
          <p:cNvPr id="91" name="Google Shape;91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01374" y="175319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8801374" y="2546985"/>
            <a:ext cx="2292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Real-time Suggestions</a:t>
            </a:r>
            <a:endParaRPr sz="2200" b="0" i="0" u="none" strike="noStrike" cap="none"/>
          </a:p>
        </p:txBody>
      </p:sp>
      <p:sp>
        <p:nvSpPr>
          <p:cNvPr id="93" name="Google Shape;93;p15"/>
          <p:cNvSpPr/>
          <p:nvPr/>
        </p:nvSpPr>
        <p:spPr>
          <a:xfrm>
            <a:off x="8801374" y="3391733"/>
            <a:ext cx="22920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 b="0" i="0" u="none" strike="noStrike" cap="non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Instant skill and format improvements</a:t>
            </a:r>
            <a:endParaRPr sz="1750" b="0" i="0" u="none" strike="noStrike" cap="none"/>
          </a:p>
        </p:txBody>
      </p:sp>
      <p:pic>
        <p:nvPicPr>
          <p:cNvPr id="94" name="Google Shape;94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3115" y="5178283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4853115" y="5972073"/>
            <a:ext cx="2292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Cover Le</a:t>
            </a:r>
            <a:r>
              <a:rPr lang="en-US" sz="2200" b="1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tter</a:t>
            </a:r>
            <a:endParaRPr sz="2200" b="0" i="0" u="none" strike="noStrike" cap="none"/>
          </a:p>
        </p:txBody>
      </p:sp>
      <p:sp>
        <p:nvSpPr>
          <p:cNvPr id="96" name="Google Shape;96;p15"/>
          <p:cNvSpPr/>
          <p:nvPr/>
        </p:nvSpPr>
        <p:spPr>
          <a:xfrm>
            <a:off x="4853115" y="6462491"/>
            <a:ext cx="2292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AI crafts cover letters tailored to each job (ready to download)</a:t>
            </a:r>
            <a:endParaRPr sz="1750" b="0" i="0" u="none" strike="noStrike" cap="none"/>
          </a:p>
        </p:txBody>
      </p:sp>
      <p:pic>
        <p:nvPicPr>
          <p:cNvPr id="97" name="Google Shape;97;p15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85349" y="5178283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7485349" y="5972073"/>
            <a:ext cx="2292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Chat</a:t>
            </a:r>
            <a:endParaRPr sz="2200" b="0" i="0" u="none" strike="noStrike" cap="none"/>
          </a:p>
        </p:txBody>
      </p:sp>
      <p:sp>
        <p:nvSpPr>
          <p:cNvPr id="99" name="Google Shape;99;p15"/>
          <p:cNvSpPr/>
          <p:nvPr/>
        </p:nvSpPr>
        <p:spPr>
          <a:xfrm>
            <a:off x="7485349" y="6462491"/>
            <a:ext cx="2292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Get AI career guide for your queries.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38575" y="6768925"/>
            <a:ext cx="1696500" cy="9582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pic>
        <p:nvPicPr>
          <p:cNvPr id="106" name="Google Shape;106;p16" title="Untitled diagram-2025-04-13-2322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63" y="437500"/>
            <a:ext cx="10360274" cy="72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AF750-4845-78E2-0BFD-6288F229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5200" y="3156600"/>
            <a:ext cx="9598200" cy="9582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52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2835299" y="262600"/>
            <a:ext cx="8959800" cy="1209000"/>
          </a:xfrm>
          <a:prstGeom prst="rect">
            <a:avLst/>
          </a:prstGeom>
        </p:spPr>
        <p:txBody>
          <a:bodyPr spcFirstLastPara="1" wrap="square" lIns="146275" tIns="146275" rIns="146275" bIns="146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User Impact and Metrics</a:t>
            </a:r>
            <a:endParaRPr sz="5500"/>
          </a:p>
        </p:txBody>
      </p:sp>
      <p:sp>
        <p:nvSpPr>
          <p:cNvPr id="135" name="Google Shape;135;p19"/>
          <p:cNvSpPr/>
          <p:nvPr/>
        </p:nvSpPr>
        <p:spPr>
          <a:xfrm>
            <a:off x="946190" y="2925366"/>
            <a:ext cx="42390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Score Improvement</a:t>
            </a:r>
            <a:endParaRPr sz="2200" b="0" i="0" u="none" strike="noStrike" cap="none"/>
          </a:p>
        </p:txBody>
      </p:sp>
      <p:sp>
        <p:nvSpPr>
          <p:cNvPr id="136" name="Google Shape;136;p19"/>
          <p:cNvSpPr/>
          <p:nvPr/>
        </p:nvSpPr>
        <p:spPr>
          <a:xfrm>
            <a:off x="946190" y="3770114"/>
            <a:ext cx="423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Boosts resume-to-JD alignment using ATS-style scoring and keyword matching</a:t>
            </a:r>
            <a:endParaRPr sz="1750" b="0" i="0" u="none" strike="noStrike" cap="none"/>
          </a:p>
        </p:txBody>
      </p:sp>
      <p:pic>
        <p:nvPicPr>
          <p:cNvPr id="137" name="Google Shape;137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5053" y="25659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6762" y="3817858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/>
          <p:nvPr/>
        </p:nvSpPr>
        <p:spPr>
          <a:xfrm>
            <a:off x="9750028" y="3102531"/>
            <a:ext cx="38265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Save</a:t>
            </a: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Time</a:t>
            </a:r>
            <a:endParaRPr sz="2200" b="0" i="0" u="none" strike="noStrike" cap="none"/>
          </a:p>
        </p:txBody>
      </p:sp>
      <p:sp>
        <p:nvSpPr>
          <p:cNvPr id="140" name="Google Shape;140;p19"/>
          <p:cNvSpPr/>
          <p:nvPr/>
        </p:nvSpPr>
        <p:spPr>
          <a:xfrm>
            <a:off x="9750028" y="3592949"/>
            <a:ext cx="423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Cuts down resume rework and manual checks during job search and application</a:t>
            </a:r>
            <a:endParaRPr sz="1750" b="0" i="0" u="none" strike="noStrike" cap="none"/>
          </a:p>
        </p:txBody>
      </p:sp>
      <p:pic>
        <p:nvPicPr>
          <p:cNvPr id="141" name="Google Shape;141;p1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5053" y="25659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9113" y="3817858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9750024" y="5363575"/>
            <a:ext cx="38265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Confidence &amp; Satisfaction</a:t>
            </a:r>
            <a:endParaRPr sz="2200" b="0" i="0" u="none" strike="noStrike" cap="none"/>
          </a:p>
        </p:txBody>
      </p:sp>
      <p:sp>
        <p:nvSpPr>
          <p:cNvPr id="144" name="Google Shape;144;p19"/>
          <p:cNvSpPr/>
          <p:nvPr/>
        </p:nvSpPr>
        <p:spPr>
          <a:xfrm>
            <a:off x="9750028" y="6226969"/>
            <a:ext cx="4239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Designed to be helpful, responsive, frustration-free</a:t>
            </a:r>
            <a:endParaRPr sz="1750" b="0" i="0" u="none" strike="noStrike" cap="none"/>
          </a:p>
        </p:txBody>
      </p:sp>
      <p:pic>
        <p:nvPicPr>
          <p:cNvPr id="145" name="Google Shape;145;p19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5053" y="25659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39113" y="5480209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2349818" y="555509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2200"/>
              <a:buFont typeface="Unbounded"/>
              <a:buNone/>
            </a:pPr>
            <a:r>
              <a:rPr lang="en-US" sz="2200" b="1" i="0" u="none" strike="noStrike" cap="non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Efficiency Gain</a:t>
            </a:r>
            <a:endParaRPr sz="2200" b="0" i="0" u="none" strike="noStrike" cap="none"/>
          </a:p>
        </p:txBody>
      </p:sp>
      <p:sp>
        <p:nvSpPr>
          <p:cNvPr id="148" name="Google Shape;148;p19"/>
          <p:cNvSpPr/>
          <p:nvPr/>
        </p:nvSpPr>
        <p:spPr>
          <a:xfrm>
            <a:off x="946190" y="6045518"/>
            <a:ext cx="423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750"/>
              <a:buFont typeface="Open Sans"/>
              <a:buNone/>
            </a:pPr>
            <a:r>
              <a:rPr lang="en-US" sz="1750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	Fewer iterations to reach job-ready documents and information</a:t>
            </a:r>
            <a:endParaRPr sz="1750" b="0" i="0" u="none" strike="noStrike" cap="none"/>
          </a:p>
        </p:txBody>
      </p:sp>
      <p:pic>
        <p:nvPicPr>
          <p:cNvPr id="149" name="Google Shape;149;p19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5053" y="25659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76762" y="5480209"/>
            <a:ext cx="318968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84400" y="842160"/>
            <a:ext cx="8989800" cy="6545400"/>
          </a:xfrm>
          <a:prstGeom prst="rect">
            <a:avLst/>
          </a:prstGeom>
        </p:spPr>
        <p:txBody>
          <a:bodyPr spcFirstLastPara="1" wrap="square" lIns="146275" tIns="146275" rIns="146275" bIns="146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8</a:t>
            </a:r>
            <a:endParaRPr dirty="0"/>
          </a:p>
        </p:txBody>
      </p:sp>
      <p:pic>
        <p:nvPicPr>
          <p:cNvPr id="157" name="Google Shape;157;p20" descr="Thank You Colorful Clipart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820" y="1615440"/>
            <a:ext cx="4866500" cy="5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41B6F-6B42-6D19-C63F-CAD6F25DF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53" y="3206474"/>
            <a:ext cx="4105848" cy="3810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835</Words>
  <Application>Microsoft Office PowerPoint</Application>
  <PresentationFormat>Custom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Amatic SC</vt:lpstr>
      <vt:lpstr>Source Code Pro</vt:lpstr>
      <vt:lpstr>Calibri</vt:lpstr>
      <vt:lpstr>Unbounded</vt:lpstr>
      <vt:lpstr>Open Sans</vt:lpstr>
      <vt:lpstr>Beach Day</vt:lpstr>
      <vt:lpstr>PowerPoint Presentation</vt:lpstr>
      <vt:lpstr>Current market</vt:lpstr>
      <vt:lpstr>Core Features</vt:lpstr>
      <vt:lpstr>PowerPoint Presentation</vt:lpstr>
      <vt:lpstr>PowerPoint Presentation</vt:lpstr>
      <vt:lpstr>User Impact and Metrics</vt:lpstr>
      <vt:lpstr>Team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Abhishek Mule</cp:lastModifiedBy>
  <cp:revision>4</cp:revision>
  <dcterms:modified xsi:type="dcterms:W3CDTF">2025-04-17T17:05:50Z</dcterms:modified>
</cp:coreProperties>
</file>