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3" r:id="rId2"/>
    <p:sldId id="264" r:id="rId3"/>
    <p:sldId id="265" r:id="rId4"/>
    <p:sldId id="266" r:id="rId5"/>
    <p:sldId id="262" r:id="rId6"/>
  </p:sldIdLst>
  <p:sldSz cx="14943138" cy="10693400"/>
  <p:notesSz cx="6858000" cy="9144000"/>
  <p:defaultTextStyle>
    <a:defPPr>
      <a:defRPr lang="en-US"/>
    </a:defPPr>
    <a:lvl1pPr marL="0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1pPr>
    <a:lvl2pPr marL="510976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2pPr>
    <a:lvl3pPr marL="1021951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3pPr>
    <a:lvl4pPr marL="1532927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4pPr>
    <a:lvl5pPr marL="2043903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5pPr>
    <a:lvl6pPr marL="2554880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6pPr>
    <a:lvl7pPr marL="3065856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7pPr>
    <a:lvl8pPr marL="3576831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8pPr>
    <a:lvl9pPr marL="4087807" algn="l" defTabSz="1021951" rtl="0" eaLnBrk="1" latinLnBrk="0" hangingPunct="1">
      <a:defRPr sz="20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3" userDrawn="1">
          <p15:clr>
            <a:srgbClr val="A4A3A4"/>
          </p15:clr>
        </p15:guide>
        <p15:guide id="2" pos="4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CC99"/>
    <a:srgbClr val="C25F0E"/>
    <a:srgbClr val="EC7A2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538" y="1488"/>
      </p:cViewPr>
      <p:guideLst>
        <p:guide orient="horz" pos="3293"/>
        <p:guide pos="4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736" y="1750055"/>
            <a:ext cx="12701667" cy="3722887"/>
          </a:xfrm>
        </p:spPr>
        <p:txBody>
          <a:bodyPr anchor="b"/>
          <a:lstStyle>
            <a:lvl1pPr algn="ctr">
              <a:defRPr sz="93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892" y="5616511"/>
            <a:ext cx="11207354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912" indent="0" algn="ctr">
              <a:buNone/>
              <a:defRPr sz="3119"/>
            </a:lvl2pPr>
            <a:lvl3pPr marL="1425824" indent="0" algn="ctr">
              <a:buNone/>
              <a:defRPr sz="2807"/>
            </a:lvl3pPr>
            <a:lvl4pPr marL="2138736" indent="0" algn="ctr">
              <a:buNone/>
              <a:defRPr sz="2495"/>
            </a:lvl4pPr>
            <a:lvl5pPr marL="2851648" indent="0" algn="ctr">
              <a:buNone/>
              <a:defRPr sz="2495"/>
            </a:lvl5pPr>
            <a:lvl6pPr marL="3564560" indent="0" algn="ctr">
              <a:buNone/>
              <a:defRPr sz="2495"/>
            </a:lvl6pPr>
            <a:lvl7pPr marL="4277472" indent="0" algn="ctr">
              <a:buNone/>
              <a:defRPr sz="2495"/>
            </a:lvl7pPr>
            <a:lvl8pPr marL="4990384" indent="0" algn="ctr">
              <a:buNone/>
              <a:defRPr sz="2495"/>
            </a:lvl8pPr>
            <a:lvl9pPr marL="5703296" indent="0" algn="ctr">
              <a:buNone/>
              <a:defRPr sz="24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3684" y="569325"/>
            <a:ext cx="3222114" cy="9062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7342" y="569325"/>
            <a:ext cx="9479553" cy="9062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58" y="2665927"/>
            <a:ext cx="12888457" cy="4448157"/>
          </a:xfrm>
        </p:spPr>
        <p:txBody>
          <a:bodyPr anchor="b"/>
          <a:lstStyle>
            <a:lvl1pPr>
              <a:defRPr sz="93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558" y="7156165"/>
            <a:ext cx="12888457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912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2pPr>
            <a:lvl3pPr marL="1425824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73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648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56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47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38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329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7341" y="2846623"/>
            <a:ext cx="6350834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4963" y="2846623"/>
            <a:ext cx="6350834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87" y="569327"/>
            <a:ext cx="12888457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289" y="2621369"/>
            <a:ext cx="6321647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912" indent="0">
              <a:buNone/>
              <a:defRPr sz="3119" b="1"/>
            </a:lvl2pPr>
            <a:lvl3pPr marL="1425824" indent="0">
              <a:buNone/>
              <a:defRPr sz="2807" b="1"/>
            </a:lvl3pPr>
            <a:lvl4pPr marL="2138736" indent="0">
              <a:buNone/>
              <a:defRPr sz="2495" b="1"/>
            </a:lvl4pPr>
            <a:lvl5pPr marL="2851648" indent="0">
              <a:buNone/>
              <a:defRPr sz="2495" b="1"/>
            </a:lvl5pPr>
            <a:lvl6pPr marL="3564560" indent="0">
              <a:buNone/>
              <a:defRPr sz="2495" b="1"/>
            </a:lvl6pPr>
            <a:lvl7pPr marL="4277472" indent="0">
              <a:buNone/>
              <a:defRPr sz="2495" b="1"/>
            </a:lvl7pPr>
            <a:lvl8pPr marL="4990384" indent="0">
              <a:buNone/>
              <a:defRPr sz="2495" b="1"/>
            </a:lvl8pPr>
            <a:lvl9pPr marL="5703296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289" y="3906061"/>
            <a:ext cx="6321647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4964" y="2621369"/>
            <a:ext cx="6352780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912" indent="0">
              <a:buNone/>
              <a:defRPr sz="3119" b="1"/>
            </a:lvl2pPr>
            <a:lvl3pPr marL="1425824" indent="0">
              <a:buNone/>
              <a:defRPr sz="2807" b="1"/>
            </a:lvl3pPr>
            <a:lvl4pPr marL="2138736" indent="0">
              <a:buNone/>
              <a:defRPr sz="2495" b="1"/>
            </a:lvl4pPr>
            <a:lvl5pPr marL="2851648" indent="0">
              <a:buNone/>
              <a:defRPr sz="2495" b="1"/>
            </a:lvl5pPr>
            <a:lvl6pPr marL="3564560" indent="0">
              <a:buNone/>
              <a:defRPr sz="2495" b="1"/>
            </a:lvl6pPr>
            <a:lvl7pPr marL="4277472" indent="0">
              <a:buNone/>
              <a:defRPr sz="2495" b="1"/>
            </a:lvl7pPr>
            <a:lvl8pPr marL="4990384" indent="0">
              <a:buNone/>
              <a:defRPr sz="2495" b="1"/>
            </a:lvl8pPr>
            <a:lvl9pPr marL="5703296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4964" y="3906061"/>
            <a:ext cx="6352780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87" y="712893"/>
            <a:ext cx="4819551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780" y="1539654"/>
            <a:ext cx="7564964" cy="7599245"/>
          </a:xfrm>
        </p:spPr>
        <p:txBody>
          <a:bodyPr/>
          <a:lstStyle>
            <a:lvl1pPr>
              <a:defRPr sz="4990"/>
            </a:lvl1pPr>
            <a:lvl2pPr>
              <a:defRPr sz="4366"/>
            </a:lvl2pPr>
            <a:lvl3pPr>
              <a:defRPr sz="3742"/>
            </a:lvl3pPr>
            <a:lvl4pPr>
              <a:defRPr sz="3119"/>
            </a:lvl4pPr>
            <a:lvl5pPr>
              <a:defRPr sz="3119"/>
            </a:lvl5pPr>
            <a:lvl6pPr>
              <a:defRPr sz="3119"/>
            </a:lvl6pPr>
            <a:lvl7pPr>
              <a:defRPr sz="3119"/>
            </a:lvl7pPr>
            <a:lvl8pPr>
              <a:defRPr sz="3119"/>
            </a:lvl8pPr>
            <a:lvl9pPr>
              <a:defRPr sz="31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287" y="3208020"/>
            <a:ext cx="4819551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12" indent="0">
              <a:buNone/>
              <a:defRPr sz="2183"/>
            </a:lvl2pPr>
            <a:lvl3pPr marL="1425824" indent="0">
              <a:buNone/>
              <a:defRPr sz="1871"/>
            </a:lvl3pPr>
            <a:lvl4pPr marL="2138736" indent="0">
              <a:buNone/>
              <a:defRPr sz="1559"/>
            </a:lvl4pPr>
            <a:lvl5pPr marL="2851648" indent="0">
              <a:buNone/>
              <a:defRPr sz="1559"/>
            </a:lvl5pPr>
            <a:lvl6pPr marL="3564560" indent="0">
              <a:buNone/>
              <a:defRPr sz="1559"/>
            </a:lvl6pPr>
            <a:lvl7pPr marL="4277472" indent="0">
              <a:buNone/>
              <a:defRPr sz="1559"/>
            </a:lvl7pPr>
            <a:lvl8pPr marL="4990384" indent="0">
              <a:buNone/>
              <a:defRPr sz="1559"/>
            </a:lvl8pPr>
            <a:lvl9pPr marL="5703296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1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87" y="712893"/>
            <a:ext cx="4819551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2780" y="1539654"/>
            <a:ext cx="7564964" cy="7599245"/>
          </a:xfrm>
        </p:spPr>
        <p:txBody>
          <a:bodyPr anchor="t"/>
          <a:lstStyle>
            <a:lvl1pPr marL="0" indent="0">
              <a:buNone/>
              <a:defRPr sz="4990"/>
            </a:lvl1pPr>
            <a:lvl2pPr marL="712912" indent="0">
              <a:buNone/>
              <a:defRPr sz="4366"/>
            </a:lvl2pPr>
            <a:lvl3pPr marL="1425824" indent="0">
              <a:buNone/>
              <a:defRPr sz="3742"/>
            </a:lvl3pPr>
            <a:lvl4pPr marL="2138736" indent="0">
              <a:buNone/>
              <a:defRPr sz="3119"/>
            </a:lvl4pPr>
            <a:lvl5pPr marL="2851648" indent="0">
              <a:buNone/>
              <a:defRPr sz="3119"/>
            </a:lvl5pPr>
            <a:lvl6pPr marL="3564560" indent="0">
              <a:buNone/>
              <a:defRPr sz="3119"/>
            </a:lvl6pPr>
            <a:lvl7pPr marL="4277472" indent="0">
              <a:buNone/>
              <a:defRPr sz="3119"/>
            </a:lvl7pPr>
            <a:lvl8pPr marL="4990384" indent="0">
              <a:buNone/>
              <a:defRPr sz="3119"/>
            </a:lvl8pPr>
            <a:lvl9pPr marL="5703296" indent="0">
              <a:buNone/>
              <a:defRPr sz="311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287" y="3208020"/>
            <a:ext cx="4819551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12" indent="0">
              <a:buNone/>
              <a:defRPr sz="2183"/>
            </a:lvl2pPr>
            <a:lvl3pPr marL="1425824" indent="0">
              <a:buNone/>
              <a:defRPr sz="1871"/>
            </a:lvl3pPr>
            <a:lvl4pPr marL="2138736" indent="0">
              <a:buNone/>
              <a:defRPr sz="1559"/>
            </a:lvl4pPr>
            <a:lvl5pPr marL="2851648" indent="0">
              <a:buNone/>
              <a:defRPr sz="1559"/>
            </a:lvl5pPr>
            <a:lvl6pPr marL="3564560" indent="0">
              <a:buNone/>
              <a:defRPr sz="1559"/>
            </a:lvl6pPr>
            <a:lvl7pPr marL="4277472" indent="0">
              <a:buNone/>
              <a:defRPr sz="1559"/>
            </a:lvl7pPr>
            <a:lvl8pPr marL="4990384" indent="0">
              <a:buNone/>
              <a:defRPr sz="1559"/>
            </a:lvl8pPr>
            <a:lvl9pPr marL="5703296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7341" y="569327"/>
            <a:ext cx="12888457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341" y="2846623"/>
            <a:ext cx="12888457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341" y="9911200"/>
            <a:ext cx="33622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3389-0AC1-4ADE-A1E3-B838AA5843E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9915" y="9911200"/>
            <a:ext cx="504330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3591" y="9911200"/>
            <a:ext cx="33622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9D13-BC8B-4987-B02B-A20AC071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425824" rtl="0" eaLnBrk="1" latinLnBrk="0" hangingPunct="1">
        <a:lnSpc>
          <a:spcPct val="90000"/>
        </a:lnSpc>
        <a:spcBef>
          <a:spcPct val="0"/>
        </a:spcBef>
        <a:buNone/>
        <a:defRPr sz="68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56" indent="-356456" algn="l" defTabSz="1425824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368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280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3pPr>
      <a:lvl4pPr marL="2495192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8104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1016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928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840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752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912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824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736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648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560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472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384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3296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0"/>
          <a:stretch/>
        </p:blipFill>
        <p:spPr>
          <a:xfrm>
            <a:off x="-7301" y="-38100"/>
            <a:ext cx="7640058" cy="10731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521" y="-51699"/>
            <a:ext cx="7643278" cy="107315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35341" y="474827"/>
            <a:ext cx="3799039" cy="825401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57" tIns="268929" rIns="537857" bIns="2689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8"/>
          </a:p>
        </p:txBody>
      </p:sp>
      <p:pic>
        <p:nvPicPr>
          <p:cNvPr id="40" name="Picture 39" descr="Graphical user interface, text&#10;&#10;Description automatically generated with medium confidence">
            <a:extLst>
              <a:ext uri="{FF2B5EF4-FFF2-40B4-BE49-F238E27FC236}">
                <a16:creationId xmlns="" xmlns:a16="http://schemas.microsoft.com/office/drawing/2014/main" id="{33EE98DF-FED5-4205-8C21-E7B58E8D5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15"/>
          <a:stretch/>
        </p:blipFill>
        <p:spPr>
          <a:xfrm>
            <a:off x="3030623" y="563073"/>
            <a:ext cx="2063358" cy="648908"/>
          </a:xfrm>
          <a:prstGeom prst="rect">
            <a:avLst/>
          </a:prstGeom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34E4DCB-918C-4A34-855E-CF87E0EF8B13}"/>
              </a:ext>
            </a:extLst>
          </p:cNvPr>
          <p:cNvSpPr/>
          <p:nvPr/>
        </p:nvSpPr>
        <p:spPr>
          <a:xfrm rot="5400000" flipH="1">
            <a:off x="5839704" y="7748368"/>
            <a:ext cx="1329509" cy="1628908"/>
          </a:xfrm>
          <a:prstGeom prst="triangle">
            <a:avLst>
              <a:gd name="adj" fmla="val 47798"/>
            </a:avLst>
          </a:prstGeom>
          <a:solidFill>
            <a:srgbClr val="00CC99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279B5A4F-E219-4EA6-BBE5-08695D0AB46A}"/>
              </a:ext>
            </a:extLst>
          </p:cNvPr>
          <p:cNvSpPr/>
          <p:nvPr/>
        </p:nvSpPr>
        <p:spPr>
          <a:xfrm rot="16830608">
            <a:off x="6155876" y="7260418"/>
            <a:ext cx="697163" cy="1371282"/>
          </a:xfrm>
          <a:prstGeom prst="triangle">
            <a:avLst>
              <a:gd name="adj" fmla="val 47798"/>
            </a:avLst>
          </a:prstGeom>
          <a:solidFill>
            <a:srgbClr val="0F74BA">
              <a:alpha val="5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xmlns="" id="{F34E4DCB-918C-4A34-855E-CF87E0EF8B13}"/>
              </a:ext>
            </a:extLst>
          </p:cNvPr>
          <p:cNvSpPr/>
          <p:nvPr/>
        </p:nvSpPr>
        <p:spPr>
          <a:xfrm rot="15067480">
            <a:off x="903749" y="1668516"/>
            <a:ext cx="836842" cy="991973"/>
          </a:xfrm>
          <a:prstGeom prst="triangle">
            <a:avLst>
              <a:gd name="adj" fmla="val 47798"/>
            </a:avLst>
          </a:prstGeom>
          <a:solidFill>
            <a:srgbClr val="00CC99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49546DE2-DA22-40BA-9EB3-BD05CF8AA087}"/>
              </a:ext>
            </a:extLst>
          </p:cNvPr>
          <p:cNvSpPr/>
          <p:nvPr/>
        </p:nvSpPr>
        <p:spPr>
          <a:xfrm rot="5191949" flipH="1">
            <a:off x="422256" y="1116998"/>
            <a:ext cx="1243759" cy="1314011"/>
          </a:xfrm>
          <a:prstGeom prst="triangle">
            <a:avLst>
              <a:gd name="adj" fmla="val 75336"/>
            </a:avLst>
          </a:prstGeom>
          <a:solidFill>
            <a:srgbClr val="0F74BA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9B3DAB7E-247D-4F4E-BB1B-A57AB9445DCF}"/>
              </a:ext>
            </a:extLst>
          </p:cNvPr>
          <p:cNvSpPr/>
          <p:nvPr/>
        </p:nvSpPr>
        <p:spPr>
          <a:xfrm rot="5400000" flipH="1">
            <a:off x="1315287" y="1763275"/>
            <a:ext cx="4470979" cy="7101553"/>
          </a:xfrm>
          <a:prstGeom prst="triangle">
            <a:avLst>
              <a:gd name="adj" fmla="val 48515"/>
            </a:avLst>
          </a:prstGeom>
          <a:solidFill>
            <a:srgbClr val="6699FF">
              <a:alpha val="4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BF54D1C9-3BEB-49A7-82CE-FF369A78422D}"/>
              </a:ext>
            </a:extLst>
          </p:cNvPr>
          <p:cNvSpPr/>
          <p:nvPr/>
        </p:nvSpPr>
        <p:spPr>
          <a:xfrm rot="16200000">
            <a:off x="3026622" y="913651"/>
            <a:ext cx="4054156" cy="5193757"/>
          </a:xfrm>
          <a:custGeom>
            <a:avLst/>
            <a:gdLst>
              <a:gd name="connsiteX0" fmla="*/ 0 w 4054156"/>
              <a:gd name="connsiteY0" fmla="*/ 4876257 h 4876257"/>
              <a:gd name="connsiteX1" fmla="*/ 1904642 w 4054156"/>
              <a:gd name="connsiteY1" fmla="*/ 0 h 4876257"/>
              <a:gd name="connsiteX2" fmla="*/ 4054156 w 4054156"/>
              <a:gd name="connsiteY2" fmla="*/ 4876257 h 4876257"/>
              <a:gd name="connsiteX3" fmla="*/ 0 w 4054156"/>
              <a:gd name="connsiteY3" fmla="*/ 4876257 h 4876257"/>
              <a:gd name="connsiteX0" fmla="*/ 0 w 4054156"/>
              <a:gd name="connsiteY0" fmla="*/ 5193757 h 5193757"/>
              <a:gd name="connsiteX1" fmla="*/ 1733192 w 4054156"/>
              <a:gd name="connsiteY1" fmla="*/ 0 h 5193757"/>
              <a:gd name="connsiteX2" fmla="*/ 4054156 w 4054156"/>
              <a:gd name="connsiteY2" fmla="*/ 5193757 h 5193757"/>
              <a:gd name="connsiteX3" fmla="*/ 0 w 4054156"/>
              <a:gd name="connsiteY3" fmla="*/ 5193757 h 51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4156" h="5193757">
                <a:moveTo>
                  <a:pt x="0" y="5193757"/>
                </a:moveTo>
                <a:lnTo>
                  <a:pt x="1733192" y="0"/>
                </a:lnTo>
                <a:lnTo>
                  <a:pt x="4054156" y="5193757"/>
                </a:lnTo>
                <a:lnTo>
                  <a:pt x="0" y="5193757"/>
                </a:lnTo>
                <a:close/>
              </a:path>
            </a:pathLst>
          </a:custGeom>
          <a:solidFill>
            <a:srgbClr val="00CC99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87195" y="466341"/>
            <a:ext cx="2922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Micronet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69891" y="7525208"/>
            <a:ext cx="4100079" cy="2082103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51670" y="8882210"/>
            <a:ext cx="200277" cy="177765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81132" y="0"/>
                </a:moveTo>
                <a:lnTo>
                  <a:pt x="351574" y="0"/>
                </a:lnTo>
                <a:cubicBezTo>
                  <a:pt x="373923" y="0"/>
                  <a:pt x="393033" y="7935"/>
                  <a:pt x="408902" y="23804"/>
                </a:cubicBezTo>
                <a:cubicBezTo>
                  <a:pt x="424772" y="39674"/>
                  <a:pt x="432707" y="58783"/>
                  <a:pt x="432707" y="81133"/>
                </a:cubicBezTo>
                <a:lnTo>
                  <a:pt x="432707" y="351575"/>
                </a:lnTo>
                <a:cubicBezTo>
                  <a:pt x="432707" y="373924"/>
                  <a:pt x="424772" y="393033"/>
                  <a:pt x="408902" y="408903"/>
                </a:cubicBezTo>
                <a:cubicBezTo>
                  <a:pt x="393033" y="424772"/>
                  <a:pt x="373923" y="432707"/>
                  <a:pt x="351574" y="432707"/>
                </a:cubicBezTo>
                <a:lnTo>
                  <a:pt x="81132" y="432707"/>
                </a:lnTo>
                <a:cubicBezTo>
                  <a:pt x="58784" y="432707"/>
                  <a:pt x="39674" y="424772"/>
                  <a:pt x="23804" y="408903"/>
                </a:cubicBezTo>
                <a:cubicBezTo>
                  <a:pt x="7935" y="393033"/>
                  <a:pt x="0" y="373924"/>
                  <a:pt x="0" y="351575"/>
                </a:cubicBezTo>
                <a:lnTo>
                  <a:pt x="0" y="81133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4" y="0"/>
                  <a:pt x="81132" y="0"/>
                </a:cubicBezTo>
                <a:close/>
                <a:moveTo>
                  <a:pt x="132686" y="72118"/>
                </a:moveTo>
                <a:cubicBezTo>
                  <a:pt x="123670" y="72118"/>
                  <a:pt x="114187" y="74184"/>
                  <a:pt x="104233" y="78315"/>
                </a:cubicBezTo>
                <a:cubicBezTo>
                  <a:pt x="95594" y="82259"/>
                  <a:pt x="88082" y="91133"/>
                  <a:pt x="81696" y="104937"/>
                </a:cubicBezTo>
                <a:cubicBezTo>
                  <a:pt x="75311" y="118741"/>
                  <a:pt x="72118" y="130995"/>
                  <a:pt x="72118" y="141700"/>
                </a:cubicBezTo>
                <a:cubicBezTo>
                  <a:pt x="72118" y="144705"/>
                  <a:pt x="72353" y="147898"/>
                  <a:pt x="72822" y="151278"/>
                </a:cubicBezTo>
                <a:cubicBezTo>
                  <a:pt x="73292" y="154659"/>
                  <a:pt x="73761" y="157523"/>
                  <a:pt x="74230" y="159871"/>
                </a:cubicBezTo>
                <a:cubicBezTo>
                  <a:pt x="74700" y="162218"/>
                  <a:pt x="75545" y="165317"/>
                  <a:pt x="76766" y="169167"/>
                </a:cubicBezTo>
                <a:cubicBezTo>
                  <a:pt x="77987" y="173017"/>
                  <a:pt x="78926" y="175787"/>
                  <a:pt x="79583" y="177477"/>
                </a:cubicBezTo>
                <a:cubicBezTo>
                  <a:pt x="80240" y="179168"/>
                  <a:pt x="81414" y="182267"/>
                  <a:pt x="83104" y="186774"/>
                </a:cubicBezTo>
                <a:cubicBezTo>
                  <a:pt x="84795" y="191281"/>
                  <a:pt x="85828" y="194098"/>
                  <a:pt x="86203" y="195225"/>
                </a:cubicBezTo>
                <a:cubicBezTo>
                  <a:pt x="97471" y="226026"/>
                  <a:pt x="117802" y="256122"/>
                  <a:pt x="147193" y="285513"/>
                </a:cubicBezTo>
                <a:cubicBezTo>
                  <a:pt x="176585" y="314905"/>
                  <a:pt x="206681" y="335235"/>
                  <a:pt x="237481" y="346504"/>
                </a:cubicBezTo>
                <a:cubicBezTo>
                  <a:pt x="238609" y="346879"/>
                  <a:pt x="241425" y="347912"/>
                  <a:pt x="245933" y="349603"/>
                </a:cubicBezTo>
                <a:cubicBezTo>
                  <a:pt x="250441" y="351293"/>
                  <a:pt x="253539" y="352467"/>
                  <a:pt x="255229" y="353124"/>
                </a:cubicBezTo>
                <a:cubicBezTo>
                  <a:pt x="256919" y="353781"/>
                  <a:pt x="259689" y="354720"/>
                  <a:pt x="263539" y="355941"/>
                </a:cubicBezTo>
                <a:cubicBezTo>
                  <a:pt x="267390" y="357162"/>
                  <a:pt x="270489" y="358007"/>
                  <a:pt x="272836" y="358476"/>
                </a:cubicBezTo>
                <a:cubicBezTo>
                  <a:pt x="275183" y="358946"/>
                  <a:pt x="278048" y="359415"/>
                  <a:pt x="281428" y="359885"/>
                </a:cubicBezTo>
                <a:cubicBezTo>
                  <a:pt x="284809" y="360355"/>
                  <a:pt x="288001" y="360589"/>
                  <a:pt x="291007" y="360589"/>
                </a:cubicBezTo>
                <a:cubicBezTo>
                  <a:pt x="301711" y="360589"/>
                  <a:pt x="313965" y="357397"/>
                  <a:pt x="327769" y="351011"/>
                </a:cubicBezTo>
                <a:cubicBezTo>
                  <a:pt x="341573" y="344626"/>
                  <a:pt x="350447" y="337113"/>
                  <a:pt x="354391" y="328474"/>
                </a:cubicBezTo>
                <a:cubicBezTo>
                  <a:pt x="358523" y="318520"/>
                  <a:pt x="360589" y="309036"/>
                  <a:pt x="360589" y="300022"/>
                </a:cubicBezTo>
                <a:cubicBezTo>
                  <a:pt x="360589" y="297956"/>
                  <a:pt x="360401" y="296453"/>
                  <a:pt x="360025" y="295514"/>
                </a:cubicBezTo>
                <a:cubicBezTo>
                  <a:pt x="359462" y="294012"/>
                  <a:pt x="355847" y="291242"/>
                  <a:pt x="349179" y="287204"/>
                </a:cubicBezTo>
                <a:cubicBezTo>
                  <a:pt x="342513" y="283166"/>
                  <a:pt x="334202" y="278518"/>
                  <a:pt x="324248" y="273259"/>
                </a:cubicBezTo>
                <a:lnTo>
                  <a:pt x="309317" y="265089"/>
                </a:lnTo>
                <a:cubicBezTo>
                  <a:pt x="308379" y="264526"/>
                  <a:pt x="306595" y="263305"/>
                  <a:pt x="303965" y="261427"/>
                </a:cubicBezTo>
                <a:cubicBezTo>
                  <a:pt x="301336" y="259549"/>
                  <a:pt x="298989" y="258141"/>
                  <a:pt x="296923" y="257202"/>
                </a:cubicBezTo>
                <a:cubicBezTo>
                  <a:pt x="294857" y="256262"/>
                  <a:pt x="292885" y="255793"/>
                  <a:pt x="291007" y="255793"/>
                </a:cubicBezTo>
                <a:cubicBezTo>
                  <a:pt x="287626" y="255793"/>
                  <a:pt x="283213" y="258845"/>
                  <a:pt x="277766" y="264949"/>
                </a:cubicBezTo>
                <a:cubicBezTo>
                  <a:pt x="272320" y="271052"/>
                  <a:pt x="266967" y="277203"/>
                  <a:pt x="261708" y="283401"/>
                </a:cubicBezTo>
                <a:cubicBezTo>
                  <a:pt x="256450" y="289598"/>
                  <a:pt x="252319" y="292697"/>
                  <a:pt x="249313" y="292697"/>
                </a:cubicBezTo>
                <a:cubicBezTo>
                  <a:pt x="247999" y="292697"/>
                  <a:pt x="246449" y="292368"/>
                  <a:pt x="244665" y="291711"/>
                </a:cubicBezTo>
                <a:cubicBezTo>
                  <a:pt x="242881" y="291054"/>
                  <a:pt x="241425" y="290443"/>
                  <a:pt x="240299" y="289880"/>
                </a:cubicBezTo>
                <a:cubicBezTo>
                  <a:pt x="239172" y="289317"/>
                  <a:pt x="237575" y="288424"/>
                  <a:pt x="235509" y="287204"/>
                </a:cubicBezTo>
                <a:cubicBezTo>
                  <a:pt x="233443" y="285983"/>
                  <a:pt x="232129" y="285185"/>
                  <a:pt x="231565" y="284809"/>
                </a:cubicBezTo>
                <a:cubicBezTo>
                  <a:pt x="212973" y="274480"/>
                  <a:pt x="196962" y="262601"/>
                  <a:pt x="183534" y="249173"/>
                </a:cubicBezTo>
                <a:cubicBezTo>
                  <a:pt x="170106" y="235745"/>
                  <a:pt x="158228" y="219734"/>
                  <a:pt x="147898" y="201141"/>
                </a:cubicBezTo>
                <a:cubicBezTo>
                  <a:pt x="147522" y="200578"/>
                  <a:pt x="146724" y="199263"/>
                  <a:pt x="145503" y="197197"/>
                </a:cubicBezTo>
                <a:cubicBezTo>
                  <a:pt x="144283" y="195131"/>
                  <a:pt x="143390" y="193535"/>
                  <a:pt x="142827" y="192408"/>
                </a:cubicBezTo>
                <a:cubicBezTo>
                  <a:pt x="142263" y="191281"/>
                  <a:pt x="141654" y="189826"/>
                  <a:pt x="140996" y="188042"/>
                </a:cubicBezTo>
                <a:cubicBezTo>
                  <a:pt x="140339" y="186257"/>
                  <a:pt x="140010" y="184708"/>
                  <a:pt x="140010" y="183393"/>
                </a:cubicBezTo>
                <a:cubicBezTo>
                  <a:pt x="140010" y="180952"/>
                  <a:pt x="141935" y="177806"/>
                  <a:pt x="145785" y="173956"/>
                </a:cubicBezTo>
                <a:cubicBezTo>
                  <a:pt x="149635" y="170106"/>
                  <a:pt x="153861" y="166491"/>
                  <a:pt x="158462" y="163110"/>
                </a:cubicBezTo>
                <a:cubicBezTo>
                  <a:pt x="163063" y="159730"/>
                  <a:pt x="167289" y="156021"/>
                  <a:pt x="171139" y="151983"/>
                </a:cubicBezTo>
                <a:cubicBezTo>
                  <a:pt x="174989" y="147945"/>
                  <a:pt x="176913" y="144517"/>
                  <a:pt x="176913" y="141700"/>
                </a:cubicBezTo>
                <a:cubicBezTo>
                  <a:pt x="176913" y="139822"/>
                  <a:pt x="176444" y="137850"/>
                  <a:pt x="175505" y="135784"/>
                </a:cubicBezTo>
                <a:cubicBezTo>
                  <a:pt x="174567" y="133719"/>
                  <a:pt x="173158" y="131371"/>
                  <a:pt x="171280" y="128742"/>
                </a:cubicBezTo>
                <a:cubicBezTo>
                  <a:pt x="169402" y="126112"/>
                  <a:pt x="168181" y="124328"/>
                  <a:pt x="167618" y="123389"/>
                </a:cubicBezTo>
                <a:cubicBezTo>
                  <a:pt x="167054" y="122262"/>
                  <a:pt x="165646" y="119586"/>
                  <a:pt x="163392" y="115360"/>
                </a:cubicBezTo>
                <a:cubicBezTo>
                  <a:pt x="161138" y="111135"/>
                  <a:pt x="158791" y="106862"/>
                  <a:pt x="156349" y="102543"/>
                </a:cubicBezTo>
                <a:cubicBezTo>
                  <a:pt x="153907" y="98223"/>
                  <a:pt x="151419" y="93763"/>
                  <a:pt x="148884" y="89161"/>
                </a:cubicBezTo>
                <a:cubicBezTo>
                  <a:pt x="146348" y="84560"/>
                  <a:pt x="144001" y="80757"/>
                  <a:pt x="141841" y="77752"/>
                </a:cubicBezTo>
                <a:cubicBezTo>
                  <a:pt x="139682" y="74747"/>
                  <a:pt x="138132" y="73057"/>
                  <a:pt x="137193" y="72681"/>
                </a:cubicBezTo>
                <a:cubicBezTo>
                  <a:pt x="136254" y="72306"/>
                  <a:pt x="134752" y="72118"/>
                  <a:pt x="132686" y="72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Freeform 60"/>
          <p:cNvSpPr/>
          <p:nvPr/>
        </p:nvSpPr>
        <p:spPr>
          <a:xfrm>
            <a:off x="943042" y="9177033"/>
            <a:ext cx="200277" cy="170683"/>
          </a:xfrm>
          <a:custGeom>
            <a:avLst/>
            <a:gdLst>
              <a:gd name="connsiteX0" fmla="*/ 0 w 504825"/>
              <a:gd name="connsiteY0" fmla="*/ 127896 h 396648"/>
              <a:gd name="connsiteX1" fmla="*/ 28452 w 504825"/>
              <a:gd name="connsiteY1" fmla="*/ 152405 h 396648"/>
              <a:gd name="connsiteX2" fmla="*/ 168462 w 504825"/>
              <a:gd name="connsiteY2" fmla="*/ 249595 h 396648"/>
              <a:gd name="connsiteX3" fmla="*/ 194521 w 504825"/>
              <a:gd name="connsiteY3" fmla="*/ 268047 h 396648"/>
              <a:gd name="connsiteX4" fmla="*/ 221142 w 504825"/>
              <a:gd name="connsiteY4" fmla="*/ 281569 h 396648"/>
              <a:gd name="connsiteX5" fmla="*/ 252130 w 504825"/>
              <a:gd name="connsiteY5" fmla="*/ 288471 h 396648"/>
              <a:gd name="connsiteX6" fmla="*/ 252412 w 504825"/>
              <a:gd name="connsiteY6" fmla="*/ 288471 h 396648"/>
              <a:gd name="connsiteX7" fmla="*/ 252694 w 504825"/>
              <a:gd name="connsiteY7" fmla="*/ 288471 h 396648"/>
              <a:gd name="connsiteX8" fmla="*/ 283682 w 504825"/>
              <a:gd name="connsiteY8" fmla="*/ 281569 h 396648"/>
              <a:gd name="connsiteX9" fmla="*/ 310304 w 504825"/>
              <a:gd name="connsiteY9" fmla="*/ 268047 h 396648"/>
              <a:gd name="connsiteX10" fmla="*/ 336362 w 504825"/>
              <a:gd name="connsiteY10" fmla="*/ 249595 h 396648"/>
              <a:gd name="connsiteX11" fmla="*/ 476654 w 504825"/>
              <a:gd name="connsiteY11" fmla="*/ 152405 h 396648"/>
              <a:gd name="connsiteX12" fmla="*/ 504825 w 504825"/>
              <a:gd name="connsiteY12" fmla="*/ 127896 h 396648"/>
              <a:gd name="connsiteX13" fmla="*/ 504825 w 504825"/>
              <a:gd name="connsiteY13" fmla="*/ 351574 h 396648"/>
              <a:gd name="connsiteX14" fmla="*/ 491584 w 504825"/>
              <a:gd name="connsiteY14" fmla="*/ 383408 h 396648"/>
              <a:gd name="connsiteX15" fmla="*/ 459751 w 504825"/>
              <a:gd name="connsiteY15" fmla="*/ 396648 h 396648"/>
              <a:gd name="connsiteX16" fmla="*/ 45073 w 504825"/>
              <a:gd name="connsiteY16" fmla="*/ 396648 h 396648"/>
              <a:gd name="connsiteX17" fmla="*/ 13240 w 504825"/>
              <a:gd name="connsiteY17" fmla="*/ 383408 h 396648"/>
              <a:gd name="connsiteX18" fmla="*/ 0 w 504825"/>
              <a:gd name="connsiteY18" fmla="*/ 351574 h 396648"/>
              <a:gd name="connsiteX19" fmla="*/ 45073 w 504825"/>
              <a:gd name="connsiteY19" fmla="*/ 0 h 396648"/>
              <a:gd name="connsiteX20" fmla="*/ 459751 w 504825"/>
              <a:gd name="connsiteY20" fmla="*/ 0 h 396648"/>
              <a:gd name="connsiteX21" fmla="*/ 491444 w 504825"/>
              <a:gd name="connsiteY21" fmla="*/ 13240 h 396648"/>
              <a:gd name="connsiteX22" fmla="*/ 504825 w 504825"/>
              <a:gd name="connsiteY22" fmla="*/ 45073 h 396648"/>
              <a:gd name="connsiteX23" fmla="*/ 491021 w 504825"/>
              <a:gd name="connsiteY23" fmla="*/ 87612 h 396648"/>
              <a:gd name="connsiteX24" fmla="*/ 456652 w 504825"/>
              <a:gd name="connsiteY24" fmla="*/ 122262 h 396648"/>
              <a:gd name="connsiteX25" fmla="*/ 324812 w 504825"/>
              <a:gd name="connsiteY25" fmla="*/ 213818 h 396648"/>
              <a:gd name="connsiteX26" fmla="*/ 312839 w 504825"/>
              <a:gd name="connsiteY26" fmla="*/ 222410 h 396648"/>
              <a:gd name="connsiteX27" fmla="*/ 297627 w 504825"/>
              <a:gd name="connsiteY27" fmla="*/ 233115 h 396648"/>
              <a:gd name="connsiteX28" fmla="*/ 282978 w 504825"/>
              <a:gd name="connsiteY28" fmla="*/ 242271 h 396648"/>
              <a:gd name="connsiteX29" fmla="*/ 266779 w 504825"/>
              <a:gd name="connsiteY29" fmla="*/ 249877 h 396648"/>
              <a:gd name="connsiteX30" fmla="*/ 252694 w 504825"/>
              <a:gd name="connsiteY30" fmla="*/ 252412 h 396648"/>
              <a:gd name="connsiteX31" fmla="*/ 252412 w 504825"/>
              <a:gd name="connsiteY31" fmla="*/ 252412 h 396648"/>
              <a:gd name="connsiteX32" fmla="*/ 252130 w 504825"/>
              <a:gd name="connsiteY32" fmla="*/ 252412 h 396648"/>
              <a:gd name="connsiteX33" fmla="*/ 238045 w 504825"/>
              <a:gd name="connsiteY33" fmla="*/ 249877 h 396648"/>
              <a:gd name="connsiteX34" fmla="*/ 221847 w 504825"/>
              <a:gd name="connsiteY34" fmla="*/ 242271 h 396648"/>
              <a:gd name="connsiteX35" fmla="*/ 207198 w 504825"/>
              <a:gd name="connsiteY35" fmla="*/ 233115 h 396648"/>
              <a:gd name="connsiteX36" fmla="*/ 191985 w 504825"/>
              <a:gd name="connsiteY36" fmla="*/ 222410 h 396648"/>
              <a:gd name="connsiteX37" fmla="*/ 180013 w 504825"/>
              <a:gd name="connsiteY37" fmla="*/ 213818 h 396648"/>
              <a:gd name="connsiteX38" fmla="*/ 106204 w 504825"/>
              <a:gd name="connsiteY38" fmla="*/ 162406 h 396648"/>
              <a:gd name="connsiteX39" fmla="*/ 48454 w 504825"/>
              <a:gd name="connsiteY39" fmla="*/ 122262 h 396648"/>
              <a:gd name="connsiteX40" fmla="*/ 15494 w 504825"/>
              <a:gd name="connsiteY40" fmla="*/ 89725 h 396648"/>
              <a:gd name="connsiteX41" fmla="*/ 0 w 504825"/>
              <a:gd name="connsiteY41" fmla="*/ 51271 h 396648"/>
              <a:gd name="connsiteX42" fmla="*/ 11691 w 504825"/>
              <a:gd name="connsiteY42" fmla="*/ 14649 h 396648"/>
              <a:gd name="connsiteX43" fmla="*/ 45073 w 504825"/>
              <a:gd name="connsiteY4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4825" h="396648">
                <a:moveTo>
                  <a:pt x="0" y="127896"/>
                </a:moveTo>
                <a:cubicBezTo>
                  <a:pt x="8263" y="137099"/>
                  <a:pt x="17747" y="145268"/>
                  <a:pt x="28452" y="152405"/>
                </a:cubicBezTo>
                <a:cubicBezTo>
                  <a:pt x="96439" y="198606"/>
                  <a:pt x="143109" y="231002"/>
                  <a:pt x="168462" y="249595"/>
                </a:cubicBezTo>
                <a:cubicBezTo>
                  <a:pt x="179168" y="257483"/>
                  <a:pt x="187853" y="263634"/>
                  <a:pt x="194521" y="268047"/>
                </a:cubicBezTo>
                <a:cubicBezTo>
                  <a:pt x="201188" y="272461"/>
                  <a:pt x="210062" y="276968"/>
                  <a:pt x="221142" y="281569"/>
                </a:cubicBezTo>
                <a:cubicBezTo>
                  <a:pt x="232223" y="286171"/>
                  <a:pt x="242552" y="288471"/>
                  <a:pt x="252130" y="288471"/>
                </a:cubicBezTo>
                <a:lnTo>
                  <a:pt x="252412" y="288471"/>
                </a:lnTo>
                <a:lnTo>
                  <a:pt x="252694" y="288471"/>
                </a:lnTo>
                <a:cubicBezTo>
                  <a:pt x="262272" y="288471"/>
                  <a:pt x="272601" y="286171"/>
                  <a:pt x="283682" y="281569"/>
                </a:cubicBezTo>
                <a:cubicBezTo>
                  <a:pt x="294763" y="276968"/>
                  <a:pt x="303637" y="272461"/>
                  <a:pt x="310304" y="268047"/>
                </a:cubicBezTo>
                <a:cubicBezTo>
                  <a:pt x="316971" y="263634"/>
                  <a:pt x="325657" y="257483"/>
                  <a:pt x="336362" y="249595"/>
                </a:cubicBezTo>
                <a:cubicBezTo>
                  <a:pt x="368289" y="226495"/>
                  <a:pt x="415053" y="194098"/>
                  <a:pt x="476654" y="152405"/>
                </a:cubicBezTo>
                <a:cubicBezTo>
                  <a:pt x="487359" y="145081"/>
                  <a:pt x="496749" y="136911"/>
                  <a:pt x="504825" y="127896"/>
                </a:cubicBezTo>
                <a:lnTo>
                  <a:pt x="504825" y="351574"/>
                </a:lnTo>
                <a:cubicBezTo>
                  <a:pt x="504825" y="363970"/>
                  <a:pt x="500411" y="374581"/>
                  <a:pt x="491584" y="383408"/>
                </a:cubicBezTo>
                <a:cubicBezTo>
                  <a:pt x="482757" y="392234"/>
                  <a:pt x="472146" y="396648"/>
                  <a:pt x="459751" y="396648"/>
                </a:cubicBezTo>
                <a:lnTo>
                  <a:pt x="45073" y="396648"/>
                </a:lnTo>
                <a:cubicBezTo>
                  <a:pt x="32678" y="396648"/>
                  <a:pt x="22067" y="392234"/>
                  <a:pt x="13240" y="383408"/>
                </a:cubicBezTo>
                <a:cubicBezTo>
                  <a:pt x="4413" y="374581"/>
                  <a:pt x="0" y="363970"/>
                  <a:pt x="0" y="351574"/>
                </a:cubicBezTo>
                <a:close/>
                <a:moveTo>
                  <a:pt x="45073" y="0"/>
                </a:moveTo>
                <a:lnTo>
                  <a:pt x="459751" y="0"/>
                </a:lnTo>
                <a:cubicBezTo>
                  <a:pt x="471958" y="0"/>
                  <a:pt x="482523" y="4413"/>
                  <a:pt x="491444" y="13240"/>
                </a:cubicBezTo>
                <a:cubicBezTo>
                  <a:pt x="500364" y="22067"/>
                  <a:pt x="504825" y="32678"/>
                  <a:pt x="504825" y="45073"/>
                </a:cubicBezTo>
                <a:cubicBezTo>
                  <a:pt x="504825" y="59910"/>
                  <a:pt x="500223" y="74090"/>
                  <a:pt x="491021" y="87612"/>
                </a:cubicBezTo>
                <a:cubicBezTo>
                  <a:pt x="481818" y="101134"/>
                  <a:pt x="470362" y="112684"/>
                  <a:pt x="456652" y="122262"/>
                </a:cubicBezTo>
                <a:cubicBezTo>
                  <a:pt x="386037" y="171280"/>
                  <a:pt x="342090" y="201798"/>
                  <a:pt x="324812" y="213818"/>
                </a:cubicBezTo>
                <a:cubicBezTo>
                  <a:pt x="322934" y="215133"/>
                  <a:pt x="318943" y="217997"/>
                  <a:pt x="312839" y="222410"/>
                </a:cubicBezTo>
                <a:cubicBezTo>
                  <a:pt x="306735" y="226824"/>
                  <a:pt x="301664" y="230392"/>
                  <a:pt x="297627" y="233115"/>
                </a:cubicBezTo>
                <a:cubicBezTo>
                  <a:pt x="293589" y="235838"/>
                  <a:pt x="288706" y="238890"/>
                  <a:pt x="282978" y="242271"/>
                </a:cubicBezTo>
                <a:cubicBezTo>
                  <a:pt x="277249" y="245651"/>
                  <a:pt x="271850" y="248187"/>
                  <a:pt x="266779" y="249877"/>
                </a:cubicBezTo>
                <a:cubicBezTo>
                  <a:pt x="261709" y="251567"/>
                  <a:pt x="257014" y="252412"/>
                  <a:pt x="252694" y="252412"/>
                </a:cubicBezTo>
                <a:lnTo>
                  <a:pt x="252412" y="252412"/>
                </a:lnTo>
                <a:lnTo>
                  <a:pt x="252130" y="252412"/>
                </a:lnTo>
                <a:cubicBezTo>
                  <a:pt x="247811" y="252412"/>
                  <a:pt x="243116" y="251567"/>
                  <a:pt x="238045" y="249877"/>
                </a:cubicBezTo>
                <a:cubicBezTo>
                  <a:pt x="232974" y="248187"/>
                  <a:pt x="227575" y="245651"/>
                  <a:pt x="221847" y="242271"/>
                </a:cubicBezTo>
                <a:cubicBezTo>
                  <a:pt x="216118" y="238890"/>
                  <a:pt x="211235" y="235838"/>
                  <a:pt x="207198" y="233115"/>
                </a:cubicBezTo>
                <a:cubicBezTo>
                  <a:pt x="203160" y="230392"/>
                  <a:pt x="198089" y="226824"/>
                  <a:pt x="191985" y="222410"/>
                </a:cubicBezTo>
                <a:cubicBezTo>
                  <a:pt x="185882" y="217997"/>
                  <a:pt x="181891" y="215133"/>
                  <a:pt x="180013" y="213818"/>
                </a:cubicBezTo>
                <a:cubicBezTo>
                  <a:pt x="162922" y="201798"/>
                  <a:pt x="138319" y="184661"/>
                  <a:pt x="106204" y="162406"/>
                </a:cubicBezTo>
                <a:cubicBezTo>
                  <a:pt x="74090" y="140151"/>
                  <a:pt x="54839" y="126770"/>
                  <a:pt x="48454" y="122262"/>
                </a:cubicBezTo>
                <a:cubicBezTo>
                  <a:pt x="36810" y="114374"/>
                  <a:pt x="25823" y="103529"/>
                  <a:pt x="15494" y="89725"/>
                </a:cubicBezTo>
                <a:cubicBezTo>
                  <a:pt x="5164" y="75921"/>
                  <a:pt x="0" y="63103"/>
                  <a:pt x="0" y="51271"/>
                </a:cubicBezTo>
                <a:cubicBezTo>
                  <a:pt x="0" y="36622"/>
                  <a:pt x="3897" y="24415"/>
                  <a:pt x="11691" y="14649"/>
                </a:cubicBezTo>
                <a:cubicBezTo>
                  <a:pt x="19485" y="4883"/>
                  <a:pt x="30612" y="0"/>
                  <a:pt x="450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2" name="Freeform 61"/>
          <p:cNvSpPr/>
          <p:nvPr/>
        </p:nvSpPr>
        <p:spPr>
          <a:xfrm>
            <a:off x="951670" y="8328565"/>
            <a:ext cx="195240" cy="184918"/>
          </a:xfrm>
          <a:custGeom>
            <a:avLst/>
            <a:gdLst/>
            <a:ahLst/>
            <a:cxnLst/>
            <a:rect l="l" t="t" r="r" b="b"/>
            <a:pathLst>
              <a:path w="288471" h="432707">
                <a:moveTo>
                  <a:pt x="144235" y="0"/>
                </a:moveTo>
                <a:cubicBezTo>
                  <a:pt x="184051" y="0"/>
                  <a:pt x="218043" y="14086"/>
                  <a:pt x="246214" y="42256"/>
                </a:cubicBezTo>
                <a:cubicBezTo>
                  <a:pt x="274385" y="70428"/>
                  <a:pt x="288471" y="104420"/>
                  <a:pt x="288471" y="144236"/>
                </a:cubicBezTo>
                <a:cubicBezTo>
                  <a:pt x="288471" y="164707"/>
                  <a:pt x="285372" y="181515"/>
                  <a:pt x="279175" y="194662"/>
                </a:cubicBezTo>
                <a:lnTo>
                  <a:pt x="176632" y="412706"/>
                </a:lnTo>
                <a:cubicBezTo>
                  <a:pt x="173628" y="418903"/>
                  <a:pt x="169167" y="423786"/>
                  <a:pt x="163251" y="427355"/>
                </a:cubicBezTo>
                <a:cubicBezTo>
                  <a:pt x="157335" y="430923"/>
                  <a:pt x="150996" y="432707"/>
                  <a:pt x="144235" y="432707"/>
                </a:cubicBezTo>
                <a:cubicBezTo>
                  <a:pt x="137475" y="432707"/>
                  <a:pt x="131136" y="430923"/>
                  <a:pt x="125220" y="427355"/>
                </a:cubicBezTo>
                <a:cubicBezTo>
                  <a:pt x="119304" y="423786"/>
                  <a:pt x="114938" y="418903"/>
                  <a:pt x="112120" y="412706"/>
                </a:cubicBezTo>
                <a:lnTo>
                  <a:pt x="9297" y="194662"/>
                </a:lnTo>
                <a:cubicBezTo>
                  <a:pt x="3099" y="181515"/>
                  <a:pt x="0" y="164707"/>
                  <a:pt x="0" y="144236"/>
                </a:cubicBezTo>
                <a:cubicBezTo>
                  <a:pt x="0" y="104420"/>
                  <a:pt x="14085" y="70428"/>
                  <a:pt x="42256" y="42256"/>
                </a:cubicBezTo>
                <a:cubicBezTo>
                  <a:pt x="70427" y="14086"/>
                  <a:pt x="104421" y="0"/>
                  <a:pt x="144235" y="0"/>
                </a:cubicBezTo>
                <a:close/>
                <a:moveTo>
                  <a:pt x="144235" y="72118"/>
                </a:moveTo>
                <a:cubicBezTo>
                  <a:pt x="124328" y="72118"/>
                  <a:pt x="107331" y="79161"/>
                  <a:pt x="93246" y="93246"/>
                </a:cubicBezTo>
                <a:cubicBezTo>
                  <a:pt x="79160" y="107332"/>
                  <a:pt x="72117" y="124328"/>
                  <a:pt x="72117" y="144236"/>
                </a:cubicBezTo>
                <a:cubicBezTo>
                  <a:pt x="72117" y="164143"/>
                  <a:pt x="79160" y="181140"/>
                  <a:pt x="93246" y="195225"/>
                </a:cubicBezTo>
                <a:cubicBezTo>
                  <a:pt x="107331" y="209311"/>
                  <a:pt x="124328" y="216353"/>
                  <a:pt x="144235" y="216353"/>
                </a:cubicBezTo>
                <a:cubicBezTo>
                  <a:pt x="164143" y="216353"/>
                  <a:pt x="181139" y="209311"/>
                  <a:pt x="195225" y="195225"/>
                </a:cubicBezTo>
                <a:cubicBezTo>
                  <a:pt x="209310" y="181140"/>
                  <a:pt x="216353" y="164143"/>
                  <a:pt x="216353" y="144236"/>
                </a:cubicBezTo>
                <a:cubicBezTo>
                  <a:pt x="216353" y="124328"/>
                  <a:pt x="209310" y="107332"/>
                  <a:pt x="195225" y="93246"/>
                </a:cubicBezTo>
                <a:cubicBezTo>
                  <a:pt x="181139" y="79161"/>
                  <a:pt x="164143" y="72118"/>
                  <a:pt x="144235" y="72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3" name="Picture 62" descr="Graphical user interface, text&#10;&#10;Description automatically generated with medium confidence">
            <a:extLst>
              <a:ext uri="{FF2B5EF4-FFF2-40B4-BE49-F238E27FC236}">
                <a16:creationId xmlns="" xmlns:a16="http://schemas.microsoft.com/office/drawing/2014/main" id="{33EE98DF-FED5-4205-8C21-E7B58E8D5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15"/>
          <a:stretch/>
        </p:blipFill>
        <p:spPr>
          <a:xfrm>
            <a:off x="652831" y="8006243"/>
            <a:ext cx="797954" cy="25738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179521" y="7703747"/>
            <a:ext cx="4411104" cy="206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OFFICE: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Micronet Solutions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Plot No. 80 K T Nagar, Katol Road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Nagpur-440013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Mob.: 9422104111 | 8446563560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info@micronetsolutions.in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78" y="0"/>
            <a:ext cx="7469560" cy="1069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73578" cy="10693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0"/>
            <a:ext cx="14950577" cy="106934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9162" y="0"/>
            <a:ext cx="7469560" cy="6309929"/>
          </a:xfrm>
          <a:prstGeom prst="rect">
            <a:avLst/>
          </a:prstGeom>
          <a:blipFill dpi="0" rotWithShape="1">
            <a:blip r:embed="rId4">
              <a:alphaModFix amt="23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7689300"/>
            <a:ext cx="1771650" cy="3004100"/>
          </a:xfrm>
          <a:prstGeom prst="rtTriangl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73871" y="0"/>
            <a:ext cx="6308539" cy="6309928"/>
          </a:xfrm>
          <a:prstGeom prst="rtTriangl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/>
        </p:nvSpPr>
        <p:spPr>
          <a:xfrm flipH="1">
            <a:off x="9952884" y="8331200"/>
            <a:ext cx="4985837" cy="2385628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30" name="TextBox 29"/>
          <p:cNvSpPr txBox="1"/>
          <p:nvPr/>
        </p:nvSpPr>
        <p:spPr>
          <a:xfrm>
            <a:off x="1033203" y="6709553"/>
            <a:ext cx="37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OUR COMPANY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974171" y="6733753"/>
            <a:ext cx="1" cy="351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74171" y="7364216"/>
            <a:ext cx="2" cy="1509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4171" y="7331672"/>
            <a:ext cx="6081486" cy="169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We have 15 years of experience in dealing and implementing projects for Various central &amp; State government agencies. Micronet Solutions has line production facilities to handle large volumes of spatial data ensuring timely deliverables and quality outputs. Simplying complex problems for geo-spatial database creation and ensuring industry standard quality benchmarks are our forte.We are authorized Distributors of Airbus Defence and Space (France) for india and Planet labs marketing partner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4" b="14959"/>
          <a:stretch/>
        </p:blipFill>
        <p:spPr>
          <a:xfrm>
            <a:off x="974171" y="1469083"/>
            <a:ext cx="4221300" cy="4218727"/>
          </a:xfrm>
          <a:prstGeom prst="rect">
            <a:avLst/>
          </a:prstGeom>
        </p:spPr>
      </p:pic>
      <p:sp>
        <p:nvSpPr>
          <p:cNvPr id="38" name="Right Triangle 37"/>
          <p:cNvSpPr/>
          <p:nvPr/>
        </p:nvSpPr>
        <p:spPr>
          <a:xfrm rot="10800000" flipH="1">
            <a:off x="7489531" y="11715"/>
            <a:ext cx="6308539" cy="6309928"/>
          </a:xfrm>
          <a:prstGeom prst="rtTriangl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7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505599" cy="1069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00" y="0"/>
            <a:ext cx="7437538" cy="106934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3754" y="-38100"/>
            <a:ext cx="14950577" cy="107315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9658926">
            <a:off x="-2277556" y="1185312"/>
            <a:ext cx="18314235" cy="6464318"/>
          </a:xfrm>
          <a:custGeom>
            <a:avLst/>
            <a:gdLst>
              <a:gd name="connsiteX0" fmla="*/ 7853200 w 11626481"/>
              <a:gd name="connsiteY0" fmla="*/ 0 h 3997795"/>
              <a:gd name="connsiteX1" fmla="*/ 11626481 w 11626481"/>
              <a:gd name="connsiteY1" fmla="*/ 2390095 h 3997795"/>
              <a:gd name="connsiteX2" fmla="*/ 10608122 w 11626481"/>
              <a:gd name="connsiteY2" fmla="*/ 3997795 h 3997795"/>
              <a:gd name="connsiteX3" fmla="*/ 1348479 w 11626481"/>
              <a:gd name="connsiteY3" fmla="*/ 3997795 h 3997795"/>
              <a:gd name="connsiteX4" fmla="*/ 0 w 11626481"/>
              <a:gd name="connsiteY4" fmla="*/ 3143634 h 3997795"/>
              <a:gd name="connsiteX5" fmla="*/ 1991259 w 11626481"/>
              <a:gd name="connsiteY5" fmla="*/ 0 h 399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6481" h="3997795">
                <a:moveTo>
                  <a:pt x="7853200" y="0"/>
                </a:moveTo>
                <a:lnTo>
                  <a:pt x="11626481" y="2390095"/>
                </a:lnTo>
                <a:lnTo>
                  <a:pt x="10608122" y="3997795"/>
                </a:lnTo>
                <a:lnTo>
                  <a:pt x="1348479" y="3997795"/>
                </a:lnTo>
                <a:lnTo>
                  <a:pt x="0" y="3143634"/>
                </a:lnTo>
                <a:lnTo>
                  <a:pt x="1991259" y="0"/>
                </a:lnTo>
                <a:close/>
              </a:path>
            </a:pathLst>
          </a:custGeom>
          <a:solidFill>
            <a:srgbClr val="6699F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14" name="Right Triangle 13"/>
          <p:cNvSpPr/>
          <p:nvPr/>
        </p:nvSpPr>
        <p:spPr>
          <a:xfrm flipH="1">
            <a:off x="10246624" y="7050643"/>
            <a:ext cx="4675888" cy="3642757"/>
          </a:xfrm>
          <a:prstGeom prst="rtTriangle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15" name="Isosceles Triangle 41"/>
          <p:cNvSpPr/>
          <p:nvPr/>
        </p:nvSpPr>
        <p:spPr>
          <a:xfrm rot="16200000" flipH="1">
            <a:off x="13167437" y="4124201"/>
            <a:ext cx="1968964" cy="1555749"/>
          </a:xfrm>
          <a:custGeom>
            <a:avLst/>
            <a:gdLst>
              <a:gd name="connsiteX0" fmla="*/ 0 w 1106396"/>
              <a:gd name="connsiteY0" fmla="*/ 994568 h 994568"/>
              <a:gd name="connsiteX1" fmla="*/ 553198 w 1106396"/>
              <a:gd name="connsiteY1" fmla="*/ 0 h 994568"/>
              <a:gd name="connsiteX2" fmla="*/ 1106396 w 1106396"/>
              <a:gd name="connsiteY2" fmla="*/ 994568 h 994568"/>
              <a:gd name="connsiteX3" fmla="*/ 0 w 1106396"/>
              <a:gd name="connsiteY3" fmla="*/ 994568 h 994568"/>
              <a:gd name="connsiteX0" fmla="*/ 0 w 1106396"/>
              <a:gd name="connsiteY0" fmla="*/ 1011237 h 1011237"/>
              <a:gd name="connsiteX1" fmla="*/ 538910 w 1106396"/>
              <a:gd name="connsiteY1" fmla="*/ 0 h 1011237"/>
              <a:gd name="connsiteX2" fmla="*/ 1106396 w 1106396"/>
              <a:gd name="connsiteY2" fmla="*/ 1011237 h 1011237"/>
              <a:gd name="connsiteX3" fmla="*/ 0 w 1106396"/>
              <a:gd name="connsiteY3" fmla="*/ 1011237 h 1011237"/>
              <a:gd name="connsiteX0" fmla="*/ 0 w 1018286"/>
              <a:gd name="connsiteY0" fmla="*/ 1011237 h 1011237"/>
              <a:gd name="connsiteX1" fmla="*/ 538910 w 1018286"/>
              <a:gd name="connsiteY1" fmla="*/ 0 h 1011237"/>
              <a:gd name="connsiteX2" fmla="*/ 1018286 w 1018286"/>
              <a:gd name="connsiteY2" fmla="*/ 944565 h 1011237"/>
              <a:gd name="connsiteX3" fmla="*/ 0 w 1018286"/>
              <a:gd name="connsiteY3" fmla="*/ 1011237 h 1011237"/>
              <a:gd name="connsiteX0" fmla="*/ 0 w 1108771"/>
              <a:gd name="connsiteY0" fmla="*/ 1011237 h 1013624"/>
              <a:gd name="connsiteX1" fmla="*/ 538910 w 1108771"/>
              <a:gd name="connsiteY1" fmla="*/ 0 h 1013624"/>
              <a:gd name="connsiteX2" fmla="*/ 1108771 w 1108771"/>
              <a:gd name="connsiteY2" fmla="*/ 1013624 h 1013624"/>
              <a:gd name="connsiteX3" fmla="*/ 0 w 1108771"/>
              <a:gd name="connsiteY3" fmla="*/ 1011237 h 1013624"/>
              <a:gd name="connsiteX0" fmla="*/ 0 w 1248468"/>
              <a:gd name="connsiteY0" fmla="*/ 1004890 h 1013624"/>
              <a:gd name="connsiteX1" fmla="*/ 678607 w 1248468"/>
              <a:gd name="connsiteY1" fmla="*/ 0 h 1013624"/>
              <a:gd name="connsiteX2" fmla="*/ 1248468 w 1248468"/>
              <a:gd name="connsiteY2" fmla="*/ 1013624 h 1013624"/>
              <a:gd name="connsiteX3" fmla="*/ 0 w 1248468"/>
              <a:gd name="connsiteY3" fmla="*/ 1004890 h 1013624"/>
              <a:gd name="connsiteX0" fmla="*/ 0 w 1248468"/>
              <a:gd name="connsiteY0" fmla="*/ 973140 h 981874"/>
              <a:gd name="connsiteX1" fmla="*/ 659557 w 1248468"/>
              <a:gd name="connsiteY1" fmla="*/ 0 h 981874"/>
              <a:gd name="connsiteX2" fmla="*/ 1248468 w 1248468"/>
              <a:gd name="connsiteY2" fmla="*/ 981874 h 981874"/>
              <a:gd name="connsiteX3" fmla="*/ 0 w 1248468"/>
              <a:gd name="connsiteY3" fmla="*/ 973140 h 981874"/>
              <a:gd name="connsiteX0" fmla="*/ 0 w 1248468"/>
              <a:gd name="connsiteY0" fmla="*/ 979490 h 988224"/>
              <a:gd name="connsiteX1" fmla="*/ 640507 w 1248468"/>
              <a:gd name="connsiteY1" fmla="*/ 0 h 988224"/>
              <a:gd name="connsiteX2" fmla="*/ 1248468 w 1248468"/>
              <a:gd name="connsiteY2" fmla="*/ 988224 h 988224"/>
              <a:gd name="connsiteX3" fmla="*/ 0 w 1248468"/>
              <a:gd name="connsiteY3" fmla="*/ 979490 h 988224"/>
              <a:gd name="connsiteX0" fmla="*/ 0 w 1262756"/>
              <a:gd name="connsiteY0" fmla="*/ 986634 h 988224"/>
              <a:gd name="connsiteX1" fmla="*/ 654795 w 1262756"/>
              <a:gd name="connsiteY1" fmla="*/ 0 h 988224"/>
              <a:gd name="connsiteX2" fmla="*/ 1262756 w 1262756"/>
              <a:gd name="connsiteY2" fmla="*/ 988224 h 988224"/>
              <a:gd name="connsiteX3" fmla="*/ 0 w 1262756"/>
              <a:gd name="connsiteY3" fmla="*/ 986634 h 988224"/>
              <a:gd name="connsiteX0" fmla="*/ 0 w 1262756"/>
              <a:gd name="connsiteY0" fmla="*/ 996159 h 997749"/>
              <a:gd name="connsiteX1" fmla="*/ 652414 w 1262756"/>
              <a:gd name="connsiteY1" fmla="*/ 0 h 997749"/>
              <a:gd name="connsiteX2" fmla="*/ 1262756 w 1262756"/>
              <a:gd name="connsiteY2" fmla="*/ 997749 h 997749"/>
              <a:gd name="connsiteX3" fmla="*/ 0 w 1262756"/>
              <a:gd name="connsiteY3" fmla="*/ 996159 h 99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756" h="997749">
                <a:moveTo>
                  <a:pt x="0" y="996159"/>
                </a:moveTo>
                <a:lnTo>
                  <a:pt x="652414" y="0"/>
                </a:lnTo>
                <a:lnTo>
                  <a:pt x="1262756" y="997749"/>
                </a:lnTo>
                <a:lnTo>
                  <a:pt x="0" y="996159"/>
                </a:lnTo>
                <a:close/>
              </a:path>
            </a:pathLst>
          </a:custGeom>
          <a:solidFill>
            <a:srgbClr val="6699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036107" y="3916257"/>
            <a:ext cx="3893686" cy="2607119"/>
          </a:xfrm>
          <a:prstGeom prst="line">
            <a:avLst/>
          </a:prstGeom>
          <a:ln w="31750">
            <a:solidFill>
              <a:srgbClr val="6699FF">
                <a:alpha val="46000"/>
              </a:srgb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ight Triangle 21"/>
          <p:cNvSpPr/>
          <p:nvPr/>
        </p:nvSpPr>
        <p:spPr>
          <a:xfrm rot="16200000" flipH="1" flipV="1">
            <a:off x="674542" y="-674541"/>
            <a:ext cx="2742026" cy="4091108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24" name="Rectangle 23"/>
          <p:cNvSpPr/>
          <p:nvPr/>
        </p:nvSpPr>
        <p:spPr>
          <a:xfrm>
            <a:off x="747349" y="4629707"/>
            <a:ext cx="5079365" cy="44852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25" name="Rectangle 24"/>
          <p:cNvSpPr/>
          <p:nvPr/>
        </p:nvSpPr>
        <p:spPr>
          <a:xfrm>
            <a:off x="10365369" y="7168079"/>
            <a:ext cx="3662712" cy="287105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26" name="Rectangle 25"/>
          <p:cNvSpPr/>
          <p:nvPr/>
        </p:nvSpPr>
        <p:spPr>
          <a:xfrm>
            <a:off x="8292137" y="376644"/>
            <a:ext cx="5257588" cy="42530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27" name="Rectangle 26"/>
          <p:cNvSpPr/>
          <p:nvPr/>
        </p:nvSpPr>
        <p:spPr>
          <a:xfrm>
            <a:off x="747350" y="653054"/>
            <a:ext cx="3733177" cy="282259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</p:spTree>
    <p:extLst>
      <p:ext uri="{BB962C8B-B14F-4D97-AF65-F5344CB8AC3E}">
        <p14:creationId xmlns:p14="http://schemas.microsoft.com/office/powerpoint/2010/main" val="36121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5400"/>
            <a:ext cx="14943139" cy="10718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13754" y="-38100"/>
            <a:ext cx="14950577" cy="107315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00000">
            <a:off x="-1806097" y="3197096"/>
            <a:ext cx="18300538" cy="4715126"/>
          </a:xfrm>
          <a:custGeom>
            <a:avLst/>
            <a:gdLst>
              <a:gd name="connsiteX0" fmla="*/ 2073571 w 18300538"/>
              <a:gd name="connsiteY0" fmla="*/ 1 h 4715126"/>
              <a:gd name="connsiteX1" fmla="*/ 16563660 w 18300538"/>
              <a:gd name="connsiteY1" fmla="*/ 0 h 4715126"/>
              <a:gd name="connsiteX2" fmla="*/ 18300538 w 18300538"/>
              <a:gd name="connsiteY2" fmla="*/ 3008361 h 4715126"/>
              <a:gd name="connsiteX3" fmla="*/ 15344334 w 18300538"/>
              <a:gd name="connsiteY3" fmla="*/ 4715126 h 4715126"/>
              <a:gd name="connsiteX4" fmla="*/ 2031089 w 18300538"/>
              <a:gd name="connsiteY4" fmla="*/ 4715126 h 4715126"/>
              <a:gd name="connsiteX5" fmla="*/ 0 w 18300538"/>
              <a:gd name="connsiteY5" fmla="*/ 1197178 h 471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00538" h="4715126">
                <a:moveTo>
                  <a:pt x="2073571" y="1"/>
                </a:moveTo>
                <a:lnTo>
                  <a:pt x="16563660" y="0"/>
                </a:lnTo>
                <a:lnTo>
                  <a:pt x="18300538" y="3008361"/>
                </a:lnTo>
                <a:lnTo>
                  <a:pt x="15344334" y="4715126"/>
                </a:lnTo>
                <a:lnTo>
                  <a:pt x="2031089" y="4715126"/>
                </a:lnTo>
                <a:lnTo>
                  <a:pt x="0" y="1197178"/>
                </a:lnTo>
                <a:close/>
              </a:path>
            </a:pathLst>
          </a:custGeom>
          <a:solidFill>
            <a:srgbClr val="6699FF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 flipH="1">
            <a:off x="1567232" y="4430123"/>
            <a:ext cx="4696043" cy="7830511"/>
          </a:xfrm>
          <a:prstGeom prst="rtTriangle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17" name="Rectangle 16"/>
          <p:cNvSpPr/>
          <p:nvPr/>
        </p:nvSpPr>
        <p:spPr>
          <a:xfrm>
            <a:off x="841075" y="884045"/>
            <a:ext cx="6268394" cy="8011565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19" name="Rectangle 18"/>
          <p:cNvSpPr/>
          <p:nvPr/>
        </p:nvSpPr>
        <p:spPr>
          <a:xfrm>
            <a:off x="9562523" y="3038706"/>
            <a:ext cx="4336403" cy="1401677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60313" y="4679034"/>
            <a:ext cx="5638614" cy="5410316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  <p:sp>
        <p:nvSpPr>
          <p:cNvPr id="16" name="Right Triangle 15"/>
          <p:cNvSpPr/>
          <p:nvPr/>
        </p:nvSpPr>
        <p:spPr>
          <a:xfrm rot="16200000" flipH="1">
            <a:off x="10559159" y="-1338958"/>
            <a:ext cx="3038706" cy="5716624"/>
          </a:xfrm>
          <a:prstGeom prst="rtTriangle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36"/>
          </a:p>
        </p:txBody>
      </p:sp>
    </p:spTree>
    <p:extLst>
      <p:ext uri="{BB962C8B-B14F-4D97-AF65-F5344CB8AC3E}">
        <p14:creationId xmlns:p14="http://schemas.microsoft.com/office/powerpoint/2010/main" val="17062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" r="28865" b="-267"/>
          <a:stretch/>
        </p:blipFill>
        <p:spPr>
          <a:xfrm>
            <a:off x="4180" y="-26194"/>
            <a:ext cx="7625345" cy="10719594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-13753" y="-38100"/>
            <a:ext cx="7643278" cy="1073150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34E4DCB-918C-4A34-855E-CF87E0EF8B13}"/>
              </a:ext>
            </a:extLst>
          </p:cNvPr>
          <p:cNvSpPr/>
          <p:nvPr/>
        </p:nvSpPr>
        <p:spPr>
          <a:xfrm rot="5400000" flipH="1">
            <a:off x="5833363" y="8431056"/>
            <a:ext cx="1329509" cy="1628908"/>
          </a:xfrm>
          <a:prstGeom prst="triangle">
            <a:avLst>
              <a:gd name="adj" fmla="val 47798"/>
            </a:avLst>
          </a:prstGeom>
          <a:solidFill>
            <a:srgbClr val="00CC99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279B5A4F-E219-4EA6-BBE5-08695D0AB46A}"/>
              </a:ext>
            </a:extLst>
          </p:cNvPr>
          <p:cNvSpPr/>
          <p:nvPr/>
        </p:nvSpPr>
        <p:spPr>
          <a:xfrm rot="16830608">
            <a:off x="6149535" y="7943106"/>
            <a:ext cx="697163" cy="1371282"/>
          </a:xfrm>
          <a:prstGeom prst="triangle">
            <a:avLst>
              <a:gd name="adj" fmla="val 47798"/>
            </a:avLst>
          </a:prstGeom>
          <a:solidFill>
            <a:srgbClr val="0F74BA">
              <a:alpha val="5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F34E4DCB-918C-4A34-855E-CF87E0EF8B13}"/>
              </a:ext>
            </a:extLst>
          </p:cNvPr>
          <p:cNvSpPr/>
          <p:nvPr/>
        </p:nvSpPr>
        <p:spPr>
          <a:xfrm rot="15067480">
            <a:off x="897408" y="2351204"/>
            <a:ext cx="836842" cy="991973"/>
          </a:xfrm>
          <a:prstGeom prst="triangle">
            <a:avLst>
              <a:gd name="adj" fmla="val 47798"/>
            </a:avLst>
          </a:prstGeom>
          <a:solidFill>
            <a:srgbClr val="00CC99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49546DE2-DA22-40BA-9EB3-BD05CF8AA087}"/>
              </a:ext>
            </a:extLst>
          </p:cNvPr>
          <p:cNvSpPr/>
          <p:nvPr/>
        </p:nvSpPr>
        <p:spPr>
          <a:xfrm rot="5191949" flipH="1">
            <a:off x="415915" y="1799686"/>
            <a:ext cx="1243759" cy="1314011"/>
          </a:xfrm>
          <a:prstGeom prst="triangle">
            <a:avLst>
              <a:gd name="adj" fmla="val 75336"/>
            </a:avLst>
          </a:prstGeom>
          <a:solidFill>
            <a:srgbClr val="0F74BA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9B3DAB7E-247D-4F4E-BB1B-A57AB9445DCF}"/>
              </a:ext>
            </a:extLst>
          </p:cNvPr>
          <p:cNvSpPr/>
          <p:nvPr/>
        </p:nvSpPr>
        <p:spPr>
          <a:xfrm rot="5400000" flipH="1">
            <a:off x="1319467" y="2374681"/>
            <a:ext cx="4470979" cy="7101553"/>
          </a:xfrm>
          <a:prstGeom prst="triangle">
            <a:avLst>
              <a:gd name="adj" fmla="val 48515"/>
            </a:avLst>
          </a:prstGeom>
          <a:solidFill>
            <a:srgbClr val="006699">
              <a:alpha val="4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Isosceles Triangle 33">
            <a:extLst>
              <a:ext uri="{FF2B5EF4-FFF2-40B4-BE49-F238E27FC236}">
                <a16:creationId xmlns:a16="http://schemas.microsoft.com/office/drawing/2014/main" xmlns="" id="{BF54D1C9-3BEB-49A7-82CE-FF369A78422D}"/>
              </a:ext>
            </a:extLst>
          </p:cNvPr>
          <p:cNvSpPr/>
          <p:nvPr/>
        </p:nvSpPr>
        <p:spPr>
          <a:xfrm rot="16200000">
            <a:off x="3020281" y="1596339"/>
            <a:ext cx="4054156" cy="5193757"/>
          </a:xfrm>
          <a:custGeom>
            <a:avLst/>
            <a:gdLst>
              <a:gd name="connsiteX0" fmla="*/ 0 w 4054156"/>
              <a:gd name="connsiteY0" fmla="*/ 4876257 h 4876257"/>
              <a:gd name="connsiteX1" fmla="*/ 1904642 w 4054156"/>
              <a:gd name="connsiteY1" fmla="*/ 0 h 4876257"/>
              <a:gd name="connsiteX2" fmla="*/ 4054156 w 4054156"/>
              <a:gd name="connsiteY2" fmla="*/ 4876257 h 4876257"/>
              <a:gd name="connsiteX3" fmla="*/ 0 w 4054156"/>
              <a:gd name="connsiteY3" fmla="*/ 4876257 h 4876257"/>
              <a:gd name="connsiteX0" fmla="*/ 0 w 4054156"/>
              <a:gd name="connsiteY0" fmla="*/ 5193757 h 5193757"/>
              <a:gd name="connsiteX1" fmla="*/ 1733192 w 4054156"/>
              <a:gd name="connsiteY1" fmla="*/ 0 h 5193757"/>
              <a:gd name="connsiteX2" fmla="*/ 4054156 w 4054156"/>
              <a:gd name="connsiteY2" fmla="*/ 5193757 h 5193757"/>
              <a:gd name="connsiteX3" fmla="*/ 0 w 4054156"/>
              <a:gd name="connsiteY3" fmla="*/ 5193757 h 51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4156" h="5193757">
                <a:moveTo>
                  <a:pt x="0" y="5193757"/>
                </a:moveTo>
                <a:lnTo>
                  <a:pt x="1733192" y="0"/>
                </a:lnTo>
                <a:lnTo>
                  <a:pt x="4054156" y="5193757"/>
                </a:lnTo>
                <a:lnTo>
                  <a:pt x="0" y="5193757"/>
                </a:lnTo>
                <a:close/>
              </a:path>
            </a:pathLst>
          </a:custGeom>
          <a:solidFill>
            <a:srgbClr val="00CC99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84612"/>
            <a:endParaRPr lang="en-US" sz="1529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1150" y="8055496"/>
            <a:ext cx="4100079" cy="2082103"/>
          </a:xfrm>
          <a:prstGeom prst="rect">
            <a:avLst/>
          </a:prstGeom>
          <a:solidFill>
            <a:srgbClr val="6699FF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84578" y="8213625"/>
            <a:ext cx="4411104" cy="206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OFFICE: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Micronet Solutions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Plot No. 80 K T Nagar, Katol Road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Nagpur-440013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Mob.: 9422104111 | 8446563560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info@micronetsolutions.in</a:t>
            </a:r>
          </a:p>
          <a:p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792929" y="9412498"/>
            <a:ext cx="200277" cy="177765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81132" y="0"/>
                </a:moveTo>
                <a:lnTo>
                  <a:pt x="351574" y="0"/>
                </a:lnTo>
                <a:cubicBezTo>
                  <a:pt x="373923" y="0"/>
                  <a:pt x="393033" y="7935"/>
                  <a:pt x="408902" y="23804"/>
                </a:cubicBezTo>
                <a:cubicBezTo>
                  <a:pt x="424772" y="39674"/>
                  <a:pt x="432707" y="58783"/>
                  <a:pt x="432707" y="81133"/>
                </a:cubicBezTo>
                <a:lnTo>
                  <a:pt x="432707" y="351575"/>
                </a:lnTo>
                <a:cubicBezTo>
                  <a:pt x="432707" y="373924"/>
                  <a:pt x="424772" y="393033"/>
                  <a:pt x="408902" y="408903"/>
                </a:cubicBezTo>
                <a:cubicBezTo>
                  <a:pt x="393033" y="424772"/>
                  <a:pt x="373923" y="432707"/>
                  <a:pt x="351574" y="432707"/>
                </a:cubicBezTo>
                <a:lnTo>
                  <a:pt x="81132" y="432707"/>
                </a:lnTo>
                <a:cubicBezTo>
                  <a:pt x="58784" y="432707"/>
                  <a:pt x="39674" y="424772"/>
                  <a:pt x="23804" y="408903"/>
                </a:cubicBezTo>
                <a:cubicBezTo>
                  <a:pt x="7935" y="393033"/>
                  <a:pt x="0" y="373924"/>
                  <a:pt x="0" y="351575"/>
                </a:cubicBezTo>
                <a:lnTo>
                  <a:pt x="0" y="81133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4" y="0"/>
                  <a:pt x="81132" y="0"/>
                </a:cubicBezTo>
                <a:close/>
                <a:moveTo>
                  <a:pt x="132686" y="72118"/>
                </a:moveTo>
                <a:cubicBezTo>
                  <a:pt x="123670" y="72118"/>
                  <a:pt x="114187" y="74184"/>
                  <a:pt x="104233" y="78315"/>
                </a:cubicBezTo>
                <a:cubicBezTo>
                  <a:pt x="95594" y="82259"/>
                  <a:pt x="88082" y="91133"/>
                  <a:pt x="81696" y="104937"/>
                </a:cubicBezTo>
                <a:cubicBezTo>
                  <a:pt x="75311" y="118741"/>
                  <a:pt x="72118" y="130995"/>
                  <a:pt x="72118" y="141700"/>
                </a:cubicBezTo>
                <a:cubicBezTo>
                  <a:pt x="72118" y="144705"/>
                  <a:pt x="72353" y="147898"/>
                  <a:pt x="72822" y="151278"/>
                </a:cubicBezTo>
                <a:cubicBezTo>
                  <a:pt x="73292" y="154659"/>
                  <a:pt x="73761" y="157523"/>
                  <a:pt x="74230" y="159871"/>
                </a:cubicBezTo>
                <a:cubicBezTo>
                  <a:pt x="74700" y="162218"/>
                  <a:pt x="75545" y="165317"/>
                  <a:pt x="76766" y="169167"/>
                </a:cubicBezTo>
                <a:cubicBezTo>
                  <a:pt x="77987" y="173017"/>
                  <a:pt x="78926" y="175787"/>
                  <a:pt x="79583" y="177477"/>
                </a:cubicBezTo>
                <a:cubicBezTo>
                  <a:pt x="80240" y="179168"/>
                  <a:pt x="81414" y="182267"/>
                  <a:pt x="83104" y="186774"/>
                </a:cubicBezTo>
                <a:cubicBezTo>
                  <a:pt x="84795" y="191281"/>
                  <a:pt x="85828" y="194098"/>
                  <a:pt x="86203" y="195225"/>
                </a:cubicBezTo>
                <a:cubicBezTo>
                  <a:pt x="97471" y="226026"/>
                  <a:pt x="117802" y="256122"/>
                  <a:pt x="147193" y="285513"/>
                </a:cubicBezTo>
                <a:cubicBezTo>
                  <a:pt x="176585" y="314905"/>
                  <a:pt x="206681" y="335235"/>
                  <a:pt x="237481" y="346504"/>
                </a:cubicBezTo>
                <a:cubicBezTo>
                  <a:pt x="238609" y="346879"/>
                  <a:pt x="241425" y="347912"/>
                  <a:pt x="245933" y="349603"/>
                </a:cubicBezTo>
                <a:cubicBezTo>
                  <a:pt x="250441" y="351293"/>
                  <a:pt x="253539" y="352467"/>
                  <a:pt x="255229" y="353124"/>
                </a:cubicBezTo>
                <a:cubicBezTo>
                  <a:pt x="256919" y="353781"/>
                  <a:pt x="259689" y="354720"/>
                  <a:pt x="263539" y="355941"/>
                </a:cubicBezTo>
                <a:cubicBezTo>
                  <a:pt x="267390" y="357162"/>
                  <a:pt x="270489" y="358007"/>
                  <a:pt x="272836" y="358476"/>
                </a:cubicBezTo>
                <a:cubicBezTo>
                  <a:pt x="275183" y="358946"/>
                  <a:pt x="278048" y="359415"/>
                  <a:pt x="281428" y="359885"/>
                </a:cubicBezTo>
                <a:cubicBezTo>
                  <a:pt x="284809" y="360355"/>
                  <a:pt x="288001" y="360589"/>
                  <a:pt x="291007" y="360589"/>
                </a:cubicBezTo>
                <a:cubicBezTo>
                  <a:pt x="301711" y="360589"/>
                  <a:pt x="313965" y="357397"/>
                  <a:pt x="327769" y="351011"/>
                </a:cubicBezTo>
                <a:cubicBezTo>
                  <a:pt x="341573" y="344626"/>
                  <a:pt x="350447" y="337113"/>
                  <a:pt x="354391" y="328474"/>
                </a:cubicBezTo>
                <a:cubicBezTo>
                  <a:pt x="358523" y="318520"/>
                  <a:pt x="360589" y="309036"/>
                  <a:pt x="360589" y="300022"/>
                </a:cubicBezTo>
                <a:cubicBezTo>
                  <a:pt x="360589" y="297956"/>
                  <a:pt x="360401" y="296453"/>
                  <a:pt x="360025" y="295514"/>
                </a:cubicBezTo>
                <a:cubicBezTo>
                  <a:pt x="359462" y="294012"/>
                  <a:pt x="355847" y="291242"/>
                  <a:pt x="349179" y="287204"/>
                </a:cubicBezTo>
                <a:cubicBezTo>
                  <a:pt x="342513" y="283166"/>
                  <a:pt x="334202" y="278518"/>
                  <a:pt x="324248" y="273259"/>
                </a:cubicBezTo>
                <a:lnTo>
                  <a:pt x="309317" y="265089"/>
                </a:lnTo>
                <a:cubicBezTo>
                  <a:pt x="308379" y="264526"/>
                  <a:pt x="306595" y="263305"/>
                  <a:pt x="303965" y="261427"/>
                </a:cubicBezTo>
                <a:cubicBezTo>
                  <a:pt x="301336" y="259549"/>
                  <a:pt x="298989" y="258141"/>
                  <a:pt x="296923" y="257202"/>
                </a:cubicBezTo>
                <a:cubicBezTo>
                  <a:pt x="294857" y="256262"/>
                  <a:pt x="292885" y="255793"/>
                  <a:pt x="291007" y="255793"/>
                </a:cubicBezTo>
                <a:cubicBezTo>
                  <a:pt x="287626" y="255793"/>
                  <a:pt x="283213" y="258845"/>
                  <a:pt x="277766" y="264949"/>
                </a:cubicBezTo>
                <a:cubicBezTo>
                  <a:pt x="272320" y="271052"/>
                  <a:pt x="266967" y="277203"/>
                  <a:pt x="261708" y="283401"/>
                </a:cubicBezTo>
                <a:cubicBezTo>
                  <a:pt x="256450" y="289598"/>
                  <a:pt x="252319" y="292697"/>
                  <a:pt x="249313" y="292697"/>
                </a:cubicBezTo>
                <a:cubicBezTo>
                  <a:pt x="247999" y="292697"/>
                  <a:pt x="246449" y="292368"/>
                  <a:pt x="244665" y="291711"/>
                </a:cubicBezTo>
                <a:cubicBezTo>
                  <a:pt x="242881" y="291054"/>
                  <a:pt x="241425" y="290443"/>
                  <a:pt x="240299" y="289880"/>
                </a:cubicBezTo>
                <a:cubicBezTo>
                  <a:pt x="239172" y="289317"/>
                  <a:pt x="237575" y="288424"/>
                  <a:pt x="235509" y="287204"/>
                </a:cubicBezTo>
                <a:cubicBezTo>
                  <a:pt x="233443" y="285983"/>
                  <a:pt x="232129" y="285185"/>
                  <a:pt x="231565" y="284809"/>
                </a:cubicBezTo>
                <a:cubicBezTo>
                  <a:pt x="212973" y="274480"/>
                  <a:pt x="196962" y="262601"/>
                  <a:pt x="183534" y="249173"/>
                </a:cubicBezTo>
                <a:cubicBezTo>
                  <a:pt x="170106" y="235745"/>
                  <a:pt x="158228" y="219734"/>
                  <a:pt x="147898" y="201141"/>
                </a:cubicBezTo>
                <a:cubicBezTo>
                  <a:pt x="147522" y="200578"/>
                  <a:pt x="146724" y="199263"/>
                  <a:pt x="145503" y="197197"/>
                </a:cubicBezTo>
                <a:cubicBezTo>
                  <a:pt x="144283" y="195131"/>
                  <a:pt x="143390" y="193535"/>
                  <a:pt x="142827" y="192408"/>
                </a:cubicBezTo>
                <a:cubicBezTo>
                  <a:pt x="142263" y="191281"/>
                  <a:pt x="141654" y="189826"/>
                  <a:pt x="140996" y="188042"/>
                </a:cubicBezTo>
                <a:cubicBezTo>
                  <a:pt x="140339" y="186257"/>
                  <a:pt x="140010" y="184708"/>
                  <a:pt x="140010" y="183393"/>
                </a:cubicBezTo>
                <a:cubicBezTo>
                  <a:pt x="140010" y="180952"/>
                  <a:pt x="141935" y="177806"/>
                  <a:pt x="145785" y="173956"/>
                </a:cubicBezTo>
                <a:cubicBezTo>
                  <a:pt x="149635" y="170106"/>
                  <a:pt x="153861" y="166491"/>
                  <a:pt x="158462" y="163110"/>
                </a:cubicBezTo>
                <a:cubicBezTo>
                  <a:pt x="163063" y="159730"/>
                  <a:pt x="167289" y="156021"/>
                  <a:pt x="171139" y="151983"/>
                </a:cubicBezTo>
                <a:cubicBezTo>
                  <a:pt x="174989" y="147945"/>
                  <a:pt x="176913" y="144517"/>
                  <a:pt x="176913" y="141700"/>
                </a:cubicBezTo>
                <a:cubicBezTo>
                  <a:pt x="176913" y="139822"/>
                  <a:pt x="176444" y="137850"/>
                  <a:pt x="175505" y="135784"/>
                </a:cubicBezTo>
                <a:cubicBezTo>
                  <a:pt x="174567" y="133719"/>
                  <a:pt x="173158" y="131371"/>
                  <a:pt x="171280" y="128742"/>
                </a:cubicBezTo>
                <a:cubicBezTo>
                  <a:pt x="169402" y="126112"/>
                  <a:pt x="168181" y="124328"/>
                  <a:pt x="167618" y="123389"/>
                </a:cubicBezTo>
                <a:cubicBezTo>
                  <a:pt x="167054" y="122262"/>
                  <a:pt x="165646" y="119586"/>
                  <a:pt x="163392" y="115360"/>
                </a:cubicBezTo>
                <a:cubicBezTo>
                  <a:pt x="161138" y="111135"/>
                  <a:pt x="158791" y="106862"/>
                  <a:pt x="156349" y="102543"/>
                </a:cubicBezTo>
                <a:cubicBezTo>
                  <a:pt x="153907" y="98223"/>
                  <a:pt x="151419" y="93763"/>
                  <a:pt x="148884" y="89161"/>
                </a:cubicBezTo>
                <a:cubicBezTo>
                  <a:pt x="146348" y="84560"/>
                  <a:pt x="144001" y="80757"/>
                  <a:pt x="141841" y="77752"/>
                </a:cubicBezTo>
                <a:cubicBezTo>
                  <a:pt x="139682" y="74747"/>
                  <a:pt x="138132" y="73057"/>
                  <a:pt x="137193" y="72681"/>
                </a:cubicBezTo>
                <a:cubicBezTo>
                  <a:pt x="136254" y="72306"/>
                  <a:pt x="134752" y="72118"/>
                  <a:pt x="132686" y="72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reeform 36"/>
          <p:cNvSpPr/>
          <p:nvPr/>
        </p:nvSpPr>
        <p:spPr>
          <a:xfrm>
            <a:off x="784301" y="9707321"/>
            <a:ext cx="200277" cy="170683"/>
          </a:xfrm>
          <a:custGeom>
            <a:avLst/>
            <a:gdLst>
              <a:gd name="connsiteX0" fmla="*/ 0 w 504825"/>
              <a:gd name="connsiteY0" fmla="*/ 127896 h 396648"/>
              <a:gd name="connsiteX1" fmla="*/ 28452 w 504825"/>
              <a:gd name="connsiteY1" fmla="*/ 152405 h 396648"/>
              <a:gd name="connsiteX2" fmla="*/ 168462 w 504825"/>
              <a:gd name="connsiteY2" fmla="*/ 249595 h 396648"/>
              <a:gd name="connsiteX3" fmla="*/ 194521 w 504825"/>
              <a:gd name="connsiteY3" fmla="*/ 268047 h 396648"/>
              <a:gd name="connsiteX4" fmla="*/ 221142 w 504825"/>
              <a:gd name="connsiteY4" fmla="*/ 281569 h 396648"/>
              <a:gd name="connsiteX5" fmla="*/ 252130 w 504825"/>
              <a:gd name="connsiteY5" fmla="*/ 288471 h 396648"/>
              <a:gd name="connsiteX6" fmla="*/ 252412 w 504825"/>
              <a:gd name="connsiteY6" fmla="*/ 288471 h 396648"/>
              <a:gd name="connsiteX7" fmla="*/ 252694 w 504825"/>
              <a:gd name="connsiteY7" fmla="*/ 288471 h 396648"/>
              <a:gd name="connsiteX8" fmla="*/ 283682 w 504825"/>
              <a:gd name="connsiteY8" fmla="*/ 281569 h 396648"/>
              <a:gd name="connsiteX9" fmla="*/ 310304 w 504825"/>
              <a:gd name="connsiteY9" fmla="*/ 268047 h 396648"/>
              <a:gd name="connsiteX10" fmla="*/ 336362 w 504825"/>
              <a:gd name="connsiteY10" fmla="*/ 249595 h 396648"/>
              <a:gd name="connsiteX11" fmla="*/ 476654 w 504825"/>
              <a:gd name="connsiteY11" fmla="*/ 152405 h 396648"/>
              <a:gd name="connsiteX12" fmla="*/ 504825 w 504825"/>
              <a:gd name="connsiteY12" fmla="*/ 127896 h 396648"/>
              <a:gd name="connsiteX13" fmla="*/ 504825 w 504825"/>
              <a:gd name="connsiteY13" fmla="*/ 351574 h 396648"/>
              <a:gd name="connsiteX14" fmla="*/ 491584 w 504825"/>
              <a:gd name="connsiteY14" fmla="*/ 383408 h 396648"/>
              <a:gd name="connsiteX15" fmla="*/ 459751 w 504825"/>
              <a:gd name="connsiteY15" fmla="*/ 396648 h 396648"/>
              <a:gd name="connsiteX16" fmla="*/ 45073 w 504825"/>
              <a:gd name="connsiteY16" fmla="*/ 396648 h 396648"/>
              <a:gd name="connsiteX17" fmla="*/ 13240 w 504825"/>
              <a:gd name="connsiteY17" fmla="*/ 383408 h 396648"/>
              <a:gd name="connsiteX18" fmla="*/ 0 w 504825"/>
              <a:gd name="connsiteY18" fmla="*/ 351574 h 396648"/>
              <a:gd name="connsiteX19" fmla="*/ 45073 w 504825"/>
              <a:gd name="connsiteY19" fmla="*/ 0 h 396648"/>
              <a:gd name="connsiteX20" fmla="*/ 459751 w 504825"/>
              <a:gd name="connsiteY20" fmla="*/ 0 h 396648"/>
              <a:gd name="connsiteX21" fmla="*/ 491444 w 504825"/>
              <a:gd name="connsiteY21" fmla="*/ 13240 h 396648"/>
              <a:gd name="connsiteX22" fmla="*/ 504825 w 504825"/>
              <a:gd name="connsiteY22" fmla="*/ 45073 h 396648"/>
              <a:gd name="connsiteX23" fmla="*/ 491021 w 504825"/>
              <a:gd name="connsiteY23" fmla="*/ 87612 h 396648"/>
              <a:gd name="connsiteX24" fmla="*/ 456652 w 504825"/>
              <a:gd name="connsiteY24" fmla="*/ 122262 h 396648"/>
              <a:gd name="connsiteX25" fmla="*/ 324812 w 504825"/>
              <a:gd name="connsiteY25" fmla="*/ 213818 h 396648"/>
              <a:gd name="connsiteX26" fmla="*/ 312839 w 504825"/>
              <a:gd name="connsiteY26" fmla="*/ 222410 h 396648"/>
              <a:gd name="connsiteX27" fmla="*/ 297627 w 504825"/>
              <a:gd name="connsiteY27" fmla="*/ 233115 h 396648"/>
              <a:gd name="connsiteX28" fmla="*/ 282978 w 504825"/>
              <a:gd name="connsiteY28" fmla="*/ 242271 h 396648"/>
              <a:gd name="connsiteX29" fmla="*/ 266779 w 504825"/>
              <a:gd name="connsiteY29" fmla="*/ 249877 h 396648"/>
              <a:gd name="connsiteX30" fmla="*/ 252694 w 504825"/>
              <a:gd name="connsiteY30" fmla="*/ 252412 h 396648"/>
              <a:gd name="connsiteX31" fmla="*/ 252412 w 504825"/>
              <a:gd name="connsiteY31" fmla="*/ 252412 h 396648"/>
              <a:gd name="connsiteX32" fmla="*/ 252130 w 504825"/>
              <a:gd name="connsiteY32" fmla="*/ 252412 h 396648"/>
              <a:gd name="connsiteX33" fmla="*/ 238045 w 504825"/>
              <a:gd name="connsiteY33" fmla="*/ 249877 h 396648"/>
              <a:gd name="connsiteX34" fmla="*/ 221847 w 504825"/>
              <a:gd name="connsiteY34" fmla="*/ 242271 h 396648"/>
              <a:gd name="connsiteX35" fmla="*/ 207198 w 504825"/>
              <a:gd name="connsiteY35" fmla="*/ 233115 h 396648"/>
              <a:gd name="connsiteX36" fmla="*/ 191985 w 504825"/>
              <a:gd name="connsiteY36" fmla="*/ 222410 h 396648"/>
              <a:gd name="connsiteX37" fmla="*/ 180013 w 504825"/>
              <a:gd name="connsiteY37" fmla="*/ 213818 h 396648"/>
              <a:gd name="connsiteX38" fmla="*/ 106204 w 504825"/>
              <a:gd name="connsiteY38" fmla="*/ 162406 h 396648"/>
              <a:gd name="connsiteX39" fmla="*/ 48454 w 504825"/>
              <a:gd name="connsiteY39" fmla="*/ 122262 h 396648"/>
              <a:gd name="connsiteX40" fmla="*/ 15494 w 504825"/>
              <a:gd name="connsiteY40" fmla="*/ 89725 h 396648"/>
              <a:gd name="connsiteX41" fmla="*/ 0 w 504825"/>
              <a:gd name="connsiteY41" fmla="*/ 51271 h 396648"/>
              <a:gd name="connsiteX42" fmla="*/ 11691 w 504825"/>
              <a:gd name="connsiteY42" fmla="*/ 14649 h 396648"/>
              <a:gd name="connsiteX43" fmla="*/ 45073 w 504825"/>
              <a:gd name="connsiteY4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4825" h="396648">
                <a:moveTo>
                  <a:pt x="0" y="127896"/>
                </a:moveTo>
                <a:cubicBezTo>
                  <a:pt x="8263" y="137099"/>
                  <a:pt x="17747" y="145268"/>
                  <a:pt x="28452" y="152405"/>
                </a:cubicBezTo>
                <a:cubicBezTo>
                  <a:pt x="96439" y="198606"/>
                  <a:pt x="143109" y="231002"/>
                  <a:pt x="168462" y="249595"/>
                </a:cubicBezTo>
                <a:cubicBezTo>
                  <a:pt x="179168" y="257483"/>
                  <a:pt x="187853" y="263634"/>
                  <a:pt x="194521" y="268047"/>
                </a:cubicBezTo>
                <a:cubicBezTo>
                  <a:pt x="201188" y="272461"/>
                  <a:pt x="210062" y="276968"/>
                  <a:pt x="221142" y="281569"/>
                </a:cubicBezTo>
                <a:cubicBezTo>
                  <a:pt x="232223" y="286171"/>
                  <a:pt x="242552" y="288471"/>
                  <a:pt x="252130" y="288471"/>
                </a:cubicBezTo>
                <a:lnTo>
                  <a:pt x="252412" y="288471"/>
                </a:lnTo>
                <a:lnTo>
                  <a:pt x="252694" y="288471"/>
                </a:lnTo>
                <a:cubicBezTo>
                  <a:pt x="262272" y="288471"/>
                  <a:pt x="272601" y="286171"/>
                  <a:pt x="283682" y="281569"/>
                </a:cubicBezTo>
                <a:cubicBezTo>
                  <a:pt x="294763" y="276968"/>
                  <a:pt x="303637" y="272461"/>
                  <a:pt x="310304" y="268047"/>
                </a:cubicBezTo>
                <a:cubicBezTo>
                  <a:pt x="316971" y="263634"/>
                  <a:pt x="325657" y="257483"/>
                  <a:pt x="336362" y="249595"/>
                </a:cubicBezTo>
                <a:cubicBezTo>
                  <a:pt x="368289" y="226495"/>
                  <a:pt x="415053" y="194098"/>
                  <a:pt x="476654" y="152405"/>
                </a:cubicBezTo>
                <a:cubicBezTo>
                  <a:pt x="487359" y="145081"/>
                  <a:pt x="496749" y="136911"/>
                  <a:pt x="504825" y="127896"/>
                </a:cubicBezTo>
                <a:lnTo>
                  <a:pt x="504825" y="351574"/>
                </a:lnTo>
                <a:cubicBezTo>
                  <a:pt x="504825" y="363970"/>
                  <a:pt x="500411" y="374581"/>
                  <a:pt x="491584" y="383408"/>
                </a:cubicBezTo>
                <a:cubicBezTo>
                  <a:pt x="482757" y="392234"/>
                  <a:pt x="472146" y="396648"/>
                  <a:pt x="459751" y="396648"/>
                </a:cubicBezTo>
                <a:lnTo>
                  <a:pt x="45073" y="396648"/>
                </a:lnTo>
                <a:cubicBezTo>
                  <a:pt x="32678" y="396648"/>
                  <a:pt x="22067" y="392234"/>
                  <a:pt x="13240" y="383408"/>
                </a:cubicBezTo>
                <a:cubicBezTo>
                  <a:pt x="4413" y="374581"/>
                  <a:pt x="0" y="363970"/>
                  <a:pt x="0" y="351574"/>
                </a:cubicBezTo>
                <a:close/>
                <a:moveTo>
                  <a:pt x="45073" y="0"/>
                </a:moveTo>
                <a:lnTo>
                  <a:pt x="459751" y="0"/>
                </a:lnTo>
                <a:cubicBezTo>
                  <a:pt x="471958" y="0"/>
                  <a:pt x="482523" y="4413"/>
                  <a:pt x="491444" y="13240"/>
                </a:cubicBezTo>
                <a:cubicBezTo>
                  <a:pt x="500364" y="22067"/>
                  <a:pt x="504825" y="32678"/>
                  <a:pt x="504825" y="45073"/>
                </a:cubicBezTo>
                <a:cubicBezTo>
                  <a:pt x="504825" y="59910"/>
                  <a:pt x="500223" y="74090"/>
                  <a:pt x="491021" y="87612"/>
                </a:cubicBezTo>
                <a:cubicBezTo>
                  <a:pt x="481818" y="101134"/>
                  <a:pt x="470362" y="112684"/>
                  <a:pt x="456652" y="122262"/>
                </a:cubicBezTo>
                <a:cubicBezTo>
                  <a:pt x="386037" y="171280"/>
                  <a:pt x="342090" y="201798"/>
                  <a:pt x="324812" y="213818"/>
                </a:cubicBezTo>
                <a:cubicBezTo>
                  <a:pt x="322934" y="215133"/>
                  <a:pt x="318943" y="217997"/>
                  <a:pt x="312839" y="222410"/>
                </a:cubicBezTo>
                <a:cubicBezTo>
                  <a:pt x="306735" y="226824"/>
                  <a:pt x="301664" y="230392"/>
                  <a:pt x="297627" y="233115"/>
                </a:cubicBezTo>
                <a:cubicBezTo>
                  <a:pt x="293589" y="235838"/>
                  <a:pt x="288706" y="238890"/>
                  <a:pt x="282978" y="242271"/>
                </a:cubicBezTo>
                <a:cubicBezTo>
                  <a:pt x="277249" y="245651"/>
                  <a:pt x="271850" y="248187"/>
                  <a:pt x="266779" y="249877"/>
                </a:cubicBezTo>
                <a:cubicBezTo>
                  <a:pt x="261709" y="251567"/>
                  <a:pt x="257014" y="252412"/>
                  <a:pt x="252694" y="252412"/>
                </a:cubicBezTo>
                <a:lnTo>
                  <a:pt x="252412" y="252412"/>
                </a:lnTo>
                <a:lnTo>
                  <a:pt x="252130" y="252412"/>
                </a:lnTo>
                <a:cubicBezTo>
                  <a:pt x="247811" y="252412"/>
                  <a:pt x="243116" y="251567"/>
                  <a:pt x="238045" y="249877"/>
                </a:cubicBezTo>
                <a:cubicBezTo>
                  <a:pt x="232974" y="248187"/>
                  <a:pt x="227575" y="245651"/>
                  <a:pt x="221847" y="242271"/>
                </a:cubicBezTo>
                <a:cubicBezTo>
                  <a:pt x="216118" y="238890"/>
                  <a:pt x="211235" y="235838"/>
                  <a:pt x="207198" y="233115"/>
                </a:cubicBezTo>
                <a:cubicBezTo>
                  <a:pt x="203160" y="230392"/>
                  <a:pt x="198089" y="226824"/>
                  <a:pt x="191985" y="222410"/>
                </a:cubicBezTo>
                <a:cubicBezTo>
                  <a:pt x="185882" y="217997"/>
                  <a:pt x="181891" y="215133"/>
                  <a:pt x="180013" y="213818"/>
                </a:cubicBezTo>
                <a:cubicBezTo>
                  <a:pt x="162922" y="201798"/>
                  <a:pt x="138319" y="184661"/>
                  <a:pt x="106204" y="162406"/>
                </a:cubicBezTo>
                <a:cubicBezTo>
                  <a:pt x="74090" y="140151"/>
                  <a:pt x="54839" y="126770"/>
                  <a:pt x="48454" y="122262"/>
                </a:cubicBezTo>
                <a:cubicBezTo>
                  <a:pt x="36810" y="114374"/>
                  <a:pt x="25823" y="103529"/>
                  <a:pt x="15494" y="89725"/>
                </a:cubicBezTo>
                <a:cubicBezTo>
                  <a:pt x="5164" y="75921"/>
                  <a:pt x="0" y="63103"/>
                  <a:pt x="0" y="51271"/>
                </a:cubicBezTo>
                <a:cubicBezTo>
                  <a:pt x="0" y="36622"/>
                  <a:pt x="3897" y="24415"/>
                  <a:pt x="11691" y="14649"/>
                </a:cubicBezTo>
                <a:cubicBezTo>
                  <a:pt x="19485" y="4883"/>
                  <a:pt x="30612" y="0"/>
                  <a:pt x="450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Freeform 34"/>
          <p:cNvSpPr/>
          <p:nvPr/>
        </p:nvSpPr>
        <p:spPr>
          <a:xfrm>
            <a:off x="792929" y="8858853"/>
            <a:ext cx="195240" cy="184918"/>
          </a:xfrm>
          <a:custGeom>
            <a:avLst/>
            <a:gdLst/>
            <a:ahLst/>
            <a:cxnLst/>
            <a:rect l="l" t="t" r="r" b="b"/>
            <a:pathLst>
              <a:path w="288471" h="432707">
                <a:moveTo>
                  <a:pt x="144235" y="0"/>
                </a:moveTo>
                <a:cubicBezTo>
                  <a:pt x="184051" y="0"/>
                  <a:pt x="218043" y="14086"/>
                  <a:pt x="246214" y="42256"/>
                </a:cubicBezTo>
                <a:cubicBezTo>
                  <a:pt x="274385" y="70428"/>
                  <a:pt x="288471" y="104420"/>
                  <a:pt x="288471" y="144236"/>
                </a:cubicBezTo>
                <a:cubicBezTo>
                  <a:pt x="288471" y="164707"/>
                  <a:pt x="285372" y="181515"/>
                  <a:pt x="279175" y="194662"/>
                </a:cubicBezTo>
                <a:lnTo>
                  <a:pt x="176632" y="412706"/>
                </a:lnTo>
                <a:cubicBezTo>
                  <a:pt x="173628" y="418903"/>
                  <a:pt x="169167" y="423786"/>
                  <a:pt x="163251" y="427355"/>
                </a:cubicBezTo>
                <a:cubicBezTo>
                  <a:pt x="157335" y="430923"/>
                  <a:pt x="150996" y="432707"/>
                  <a:pt x="144235" y="432707"/>
                </a:cubicBezTo>
                <a:cubicBezTo>
                  <a:pt x="137475" y="432707"/>
                  <a:pt x="131136" y="430923"/>
                  <a:pt x="125220" y="427355"/>
                </a:cubicBezTo>
                <a:cubicBezTo>
                  <a:pt x="119304" y="423786"/>
                  <a:pt x="114938" y="418903"/>
                  <a:pt x="112120" y="412706"/>
                </a:cubicBezTo>
                <a:lnTo>
                  <a:pt x="9297" y="194662"/>
                </a:lnTo>
                <a:cubicBezTo>
                  <a:pt x="3099" y="181515"/>
                  <a:pt x="0" y="164707"/>
                  <a:pt x="0" y="144236"/>
                </a:cubicBezTo>
                <a:cubicBezTo>
                  <a:pt x="0" y="104420"/>
                  <a:pt x="14085" y="70428"/>
                  <a:pt x="42256" y="42256"/>
                </a:cubicBezTo>
                <a:cubicBezTo>
                  <a:pt x="70427" y="14086"/>
                  <a:pt x="104421" y="0"/>
                  <a:pt x="144235" y="0"/>
                </a:cubicBezTo>
                <a:close/>
                <a:moveTo>
                  <a:pt x="144235" y="72118"/>
                </a:moveTo>
                <a:cubicBezTo>
                  <a:pt x="124328" y="72118"/>
                  <a:pt x="107331" y="79161"/>
                  <a:pt x="93246" y="93246"/>
                </a:cubicBezTo>
                <a:cubicBezTo>
                  <a:pt x="79160" y="107332"/>
                  <a:pt x="72117" y="124328"/>
                  <a:pt x="72117" y="144236"/>
                </a:cubicBezTo>
                <a:cubicBezTo>
                  <a:pt x="72117" y="164143"/>
                  <a:pt x="79160" y="181140"/>
                  <a:pt x="93246" y="195225"/>
                </a:cubicBezTo>
                <a:cubicBezTo>
                  <a:pt x="107331" y="209311"/>
                  <a:pt x="124328" y="216353"/>
                  <a:pt x="144235" y="216353"/>
                </a:cubicBezTo>
                <a:cubicBezTo>
                  <a:pt x="164143" y="216353"/>
                  <a:pt x="181139" y="209311"/>
                  <a:pt x="195225" y="195225"/>
                </a:cubicBezTo>
                <a:cubicBezTo>
                  <a:pt x="209310" y="181140"/>
                  <a:pt x="216353" y="164143"/>
                  <a:pt x="216353" y="144236"/>
                </a:cubicBezTo>
                <a:cubicBezTo>
                  <a:pt x="216353" y="124328"/>
                  <a:pt x="209310" y="107332"/>
                  <a:pt x="195225" y="93246"/>
                </a:cubicBezTo>
                <a:cubicBezTo>
                  <a:pt x="181139" y="79161"/>
                  <a:pt x="164143" y="72118"/>
                  <a:pt x="144235" y="72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9" name="Picture 38" descr="Graphical user interface, text&#10;&#10;Description automatically generated with medium confidence">
            <a:extLst>
              <a:ext uri="{FF2B5EF4-FFF2-40B4-BE49-F238E27FC236}">
                <a16:creationId xmlns="" xmlns:a16="http://schemas.microsoft.com/office/drawing/2014/main" id="{33EE98DF-FED5-4205-8C21-E7B58E8D5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15"/>
          <a:stretch/>
        </p:blipFill>
        <p:spPr>
          <a:xfrm>
            <a:off x="494090" y="8536531"/>
            <a:ext cx="797954" cy="2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7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124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admin</cp:lastModifiedBy>
  <cp:revision>160</cp:revision>
  <dcterms:created xsi:type="dcterms:W3CDTF">2019-08-14T22:55:13Z</dcterms:created>
  <dcterms:modified xsi:type="dcterms:W3CDTF">2022-09-28T12:58:40Z</dcterms:modified>
</cp:coreProperties>
</file>