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943138" cy="10693400"/>
  <p:notesSz cx="6858000" cy="9144000"/>
  <p:defaultTextStyle>
    <a:defPPr>
      <a:defRPr lang="en-US"/>
    </a:defPPr>
    <a:lvl1pPr marL="0" algn="l" defTabSz="1230508" rtl="0" eaLnBrk="1" latinLnBrk="0" hangingPunct="1">
      <a:defRPr sz="2422" kern="1200">
        <a:solidFill>
          <a:schemeClr val="tx1"/>
        </a:solidFill>
        <a:latin typeface="+mn-lt"/>
        <a:ea typeface="+mn-ea"/>
        <a:cs typeface="+mn-cs"/>
      </a:defRPr>
    </a:lvl1pPr>
    <a:lvl2pPr marL="615254" algn="l" defTabSz="1230508" rtl="0" eaLnBrk="1" latinLnBrk="0" hangingPunct="1">
      <a:defRPr sz="2422" kern="1200">
        <a:solidFill>
          <a:schemeClr val="tx1"/>
        </a:solidFill>
        <a:latin typeface="+mn-lt"/>
        <a:ea typeface="+mn-ea"/>
        <a:cs typeface="+mn-cs"/>
      </a:defRPr>
    </a:lvl2pPr>
    <a:lvl3pPr marL="1230508" algn="l" defTabSz="1230508" rtl="0" eaLnBrk="1" latinLnBrk="0" hangingPunct="1">
      <a:defRPr sz="2422" kern="1200">
        <a:solidFill>
          <a:schemeClr val="tx1"/>
        </a:solidFill>
        <a:latin typeface="+mn-lt"/>
        <a:ea typeface="+mn-ea"/>
        <a:cs typeface="+mn-cs"/>
      </a:defRPr>
    </a:lvl3pPr>
    <a:lvl4pPr marL="1845762" algn="l" defTabSz="1230508" rtl="0" eaLnBrk="1" latinLnBrk="0" hangingPunct="1">
      <a:defRPr sz="2422" kern="1200">
        <a:solidFill>
          <a:schemeClr val="tx1"/>
        </a:solidFill>
        <a:latin typeface="+mn-lt"/>
        <a:ea typeface="+mn-ea"/>
        <a:cs typeface="+mn-cs"/>
      </a:defRPr>
    </a:lvl4pPr>
    <a:lvl5pPr marL="2461016" algn="l" defTabSz="1230508" rtl="0" eaLnBrk="1" latinLnBrk="0" hangingPunct="1">
      <a:defRPr sz="2422" kern="1200">
        <a:solidFill>
          <a:schemeClr val="tx1"/>
        </a:solidFill>
        <a:latin typeface="+mn-lt"/>
        <a:ea typeface="+mn-ea"/>
        <a:cs typeface="+mn-cs"/>
      </a:defRPr>
    </a:lvl5pPr>
    <a:lvl6pPr marL="3076270" algn="l" defTabSz="1230508" rtl="0" eaLnBrk="1" latinLnBrk="0" hangingPunct="1">
      <a:defRPr sz="2422" kern="1200">
        <a:solidFill>
          <a:schemeClr val="tx1"/>
        </a:solidFill>
        <a:latin typeface="+mn-lt"/>
        <a:ea typeface="+mn-ea"/>
        <a:cs typeface="+mn-cs"/>
      </a:defRPr>
    </a:lvl6pPr>
    <a:lvl7pPr marL="3691524" algn="l" defTabSz="1230508" rtl="0" eaLnBrk="1" latinLnBrk="0" hangingPunct="1">
      <a:defRPr sz="2422" kern="1200">
        <a:solidFill>
          <a:schemeClr val="tx1"/>
        </a:solidFill>
        <a:latin typeface="+mn-lt"/>
        <a:ea typeface="+mn-ea"/>
        <a:cs typeface="+mn-cs"/>
      </a:defRPr>
    </a:lvl7pPr>
    <a:lvl8pPr marL="4306778" algn="l" defTabSz="1230508" rtl="0" eaLnBrk="1" latinLnBrk="0" hangingPunct="1">
      <a:defRPr sz="2422" kern="1200">
        <a:solidFill>
          <a:schemeClr val="tx1"/>
        </a:solidFill>
        <a:latin typeface="+mn-lt"/>
        <a:ea typeface="+mn-ea"/>
        <a:cs typeface="+mn-cs"/>
      </a:defRPr>
    </a:lvl8pPr>
    <a:lvl9pPr marL="4922032" algn="l" defTabSz="1230508" rtl="0" eaLnBrk="1" latinLnBrk="0" hangingPunct="1">
      <a:defRPr sz="242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44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736" y="1750055"/>
            <a:ext cx="12701667" cy="3722887"/>
          </a:xfrm>
        </p:spPr>
        <p:txBody>
          <a:bodyPr anchor="b"/>
          <a:lstStyle>
            <a:lvl1pPr algn="ctr">
              <a:defRPr sz="93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892" y="5616511"/>
            <a:ext cx="11207354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912" indent="0" algn="ctr">
              <a:buNone/>
              <a:defRPr sz="3119"/>
            </a:lvl2pPr>
            <a:lvl3pPr marL="1425824" indent="0" algn="ctr">
              <a:buNone/>
              <a:defRPr sz="2807"/>
            </a:lvl3pPr>
            <a:lvl4pPr marL="2138736" indent="0" algn="ctr">
              <a:buNone/>
              <a:defRPr sz="2495"/>
            </a:lvl4pPr>
            <a:lvl5pPr marL="2851648" indent="0" algn="ctr">
              <a:buNone/>
              <a:defRPr sz="2495"/>
            </a:lvl5pPr>
            <a:lvl6pPr marL="3564560" indent="0" algn="ctr">
              <a:buNone/>
              <a:defRPr sz="2495"/>
            </a:lvl6pPr>
            <a:lvl7pPr marL="4277472" indent="0" algn="ctr">
              <a:buNone/>
              <a:defRPr sz="2495"/>
            </a:lvl7pPr>
            <a:lvl8pPr marL="4990384" indent="0" algn="ctr">
              <a:buNone/>
              <a:defRPr sz="2495"/>
            </a:lvl8pPr>
            <a:lvl9pPr marL="5703296" indent="0" algn="ctr">
              <a:buNone/>
              <a:defRPr sz="24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3684" y="569325"/>
            <a:ext cx="3222114" cy="9062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7342" y="569325"/>
            <a:ext cx="9479553" cy="9062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558" y="2665927"/>
            <a:ext cx="12888457" cy="4448157"/>
          </a:xfrm>
        </p:spPr>
        <p:txBody>
          <a:bodyPr anchor="b"/>
          <a:lstStyle>
            <a:lvl1pPr>
              <a:defRPr sz="93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558" y="7156165"/>
            <a:ext cx="12888457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912" indent="0">
              <a:buNone/>
              <a:defRPr sz="3119">
                <a:solidFill>
                  <a:schemeClr val="tx1">
                    <a:tint val="75000"/>
                  </a:schemeClr>
                </a:solidFill>
              </a:defRPr>
            </a:lvl2pPr>
            <a:lvl3pPr marL="1425824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736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648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56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47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38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3296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7341" y="2846623"/>
            <a:ext cx="6350834" cy="6784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4963" y="2846623"/>
            <a:ext cx="6350834" cy="6784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87" y="569327"/>
            <a:ext cx="12888457" cy="206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289" y="2621369"/>
            <a:ext cx="6321647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912" indent="0">
              <a:buNone/>
              <a:defRPr sz="3119" b="1"/>
            </a:lvl2pPr>
            <a:lvl3pPr marL="1425824" indent="0">
              <a:buNone/>
              <a:defRPr sz="2807" b="1"/>
            </a:lvl3pPr>
            <a:lvl4pPr marL="2138736" indent="0">
              <a:buNone/>
              <a:defRPr sz="2495" b="1"/>
            </a:lvl4pPr>
            <a:lvl5pPr marL="2851648" indent="0">
              <a:buNone/>
              <a:defRPr sz="2495" b="1"/>
            </a:lvl5pPr>
            <a:lvl6pPr marL="3564560" indent="0">
              <a:buNone/>
              <a:defRPr sz="2495" b="1"/>
            </a:lvl6pPr>
            <a:lvl7pPr marL="4277472" indent="0">
              <a:buNone/>
              <a:defRPr sz="2495" b="1"/>
            </a:lvl7pPr>
            <a:lvl8pPr marL="4990384" indent="0">
              <a:buNone/>
              <a:defRPr sz="2495" b="1"/>
            </a:lvl8pPr>
            <a:lvl9pPr marL="5703296" indent="0">
              <a:buNone/>
              <a:defRPr sz="2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9289" y="3906061"/>
            <a:ext cx="6321647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4964" y="2621369"/>
            <a:ext cx="6352780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912" indent="0">
              <a:buNone/>
              <a:defRPr sz="3119" b="1"/>
            </a:lvl2pPr>
            <a:lvl3pPr marL="1425824" indent="0">
              <a:buNone/>
              <a:defRPr sz="2807" b="1"/>
            </a:lvl3pPr>
            <a:lvl4pPr marL="2138736" indent="0">
              <a:buNone/>
              <a:defRPr sz="2495" b="1"/>
            </a:lvl4pPr>
            <a:lvl5pPr marL="2851648" indent="0">
              <a:buNone/>
              <a:defRPr sz="2495" b="1"/>
            </a:lvl5pPr>
            <a:lvl6pPr marL="3564560" indent="0">
              <a:buNone/>
              <a:defRPr sz="2495" b="1"/>
            </a:lvl6pPr>
            <a:lvl7pPr marL="4277472" indent="0">
              <a:buNone/>
              <a:defRPr sz="2495" b="1"/>
            </a:lvl7pPr>
            <a:lvl8pPr marL="4990384" indent="0">
              <a:buNone/>
              <a:defRPr sz="2495" b="1"/>
            </a:lvl8pPr>
            <a:lvl9pPr marL="5703296" indent="0">
              <a:buNone/>
              <a:defRPr sz="249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64964" y="3906061"/>
            <a:ext cx="6352780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0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87" y="712893"/>
            <a:ext cx="4819551" cy="2495127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2780" y="1539654"/>
            <a:ext cx="7564964" cy="7599245"/>
          </a:xfrm>
        </p:spPr>
        <p:txBody>
          <a:bodyPr/>
          <a:lstStyle>
            <a:lvl1pPr>
              <a:defRPr sz="4990"/>
            </a:lvl1pPr>
            <a:lvl2pPr>
              <a:defRPr sz="4366"/>
            </a:lvl2pPr>
            <a:lvl3pPr>
              <a:defRPr sz="3742"/>
            </a:lvl3pPr>
            <a:lvl4pPr>
              <a:defRPr sz="3119"/>
            </a:lvl4pPr>
            <a:lvl5pPr>
              <a:defRPr sz="3119"/>
            </a:lvl5pPr>
            <a:lvl6pPr>
              <a:defRPr sz="3119"/>
            </a:lvl6pPr>
            <a:lvl7pPr>
              <a:defRPr sz="3119"/>
            </a:lvl7pPr>
            <a:lvl8pPr>
              <a:defRPr sz="3119"/>
            </a:lvl8pPr>
            <a:lvl9pPr>
              <a:defRPr sz="311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287" y="3208020"/>
            <a:ext cx="4819551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912" indent="0">
              <a:buNone/>
              <a:defRPr sz="2183"/>
            </a:lvl2pPr>
            <a:lvl3pPr marL="1425824" indent="0">
              <a:buNone/>
              <a:defRPr sz="1871"/>
            </a:lvl3pPr>
            <a:lvl4pPr marL="2138736" indent="0">
              <a:buNone/>
              <a:defRPr sz="1559"/>
            </a:lvl4pPr>
            <a:lvl5pPr marL="2851648" indent="0">
              <a:buNone/>
              <a:defRPr sz="1559"/>
            </a:lvl5pPr>
            <a:lvl6pPr marL="3564560" indent="0">
              <a:buNone/>
              <a:defRPr sz="1559"/>
            </a:lvl6pPr>
            <a:lvl7pPr marL="4277472" indent="0">
              <a:buNone/>
              <a:defRPr sz="1559"/>
            </a:lvl7pPr>
            <a:lvl8pPr marL="4990384" indent="0">
              <a:buNone/>
              <a:defRPr sz="1559"/>
            </a:lvl8pPr>
            <a:lvl9pPr marL="5703296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87" y="712893"/>
            <a:ext cx="4819551" cy="2495127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2780" y="1539654"/>
            <a:ext cx="7564964" cy="7599245"/>
          </a:xfrm>
        </p:spPr>
        <p:txBody>
          <a:bodyPr anchor="t"/>
          <a:lstStyle>
            <a:lvl1pPr marL="0" indent="0">
              <a:buNone/>
              <a:defRPr sz="4990"/>
            </a:lvl1pPr>
            <a:lvl2pPr marL="712912" indent="0">
              <a:buNone/>
              <a:defRPr sz="4366"/>
            </a:lvl2pPr>
            <a:lvl3pPr marL="1425824" indent="0">
              <a:buNone/>
              <a:defRPr sz="3742"/>
            </a:lvl3pPr>
            <a:lvl4pPr marL="2138736" indent="0">
              <a:buNone/>
              <a:defRPr sz="3119"/>
            </a:lvl4pPr>
            <a:lvl5pPr marL="2851648" indent="0">
              <a:buNone/>
              <a:defRPr sz="3119"/>
            </a:lvl5pPr>
            <a:lvl6pPr marL="3564560" indent="0">
              <a:buNone/>
              <a:defRPr sz="3119"/>
            </a:lvl6pPr>
            <a:lvl7pPr marL="4277472" indent="0">
              <a:buNone/>
              <a:defRPr sz="3119"/>
            </a:lvl7pPr>
            <a:lvl8pPr marL="4990384" indent="0">
              <a:buNone/>
              <a:defRPr sz="3119"/>
            </a:lvl8pPr>
            <a:lvl9pPr marL="5703296" indent="0">
              <a:buNone/>
              <a:defRPr sz="311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287" y="3208020"/>
            <a:ext cx="4819551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912" indent="0">
              <a:buNone/>
              <a:defRPr sz="2183"/>
            </a:lvl2pPr>
            <a:lvl3pPr marL="1425824" indent="0">
              <a:buNone/>
              <a:defRPr sz="1871"/>
            </a:lvl3pPr>
            <a:lvl4pPr marL="2138736" indent="0">
              <a:buNone/>
              <a:defRPr sz="1559"/>
            </a:lvl4pPr>
            <a:lvl5pPr marL="2851648" indent="0">
              <a:buNone/>
              <a:defRPr sz="1559"/>
            </a:lvl5pPr>
            <a:lvl6pPr marL="3564560" indent="0">
              <a:buNone/>
              <a:defRPr sz="1559"/>
            </a:lvl6pPr>
            <a:lvl7pPr marL="4277472" indent="0">
              <a:buNone/>
              <a:defRPr sz="1559"/>
            </a:lvl7pPr>
            <a:lvl8pPr marL="4990384" indent="0">
              <a:buNone/>
              <a:defRPr sz="1559"/>
            </a:lvl8pPr>
            <a:lvl9pPr marL="5703296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7341" y="569327"/>
            <a:ext cx="12888457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341" y="2846623"/>
            <a:ext cx="12888457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7341" y="9911200"/>
            <a:ext cx="336220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145D-766A-40F7-BAFC-1643B03EE4B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9915" y="9911200"/>
            <a:ext cx="504330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3591" y="9911200"/>
            <a:ext cx="336220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6384-66A4-4FE0-BE06-208BF5F7D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824" rtl="0" eaLnBrk="1" latinLnBrk="0" hangingPunct="1">
        <a:lnSpc>
          <a:spcPct val="90000"/>
        </a:lnSpc>
        <a:spcBef>
          <a:spcPct val="0"/>
        </a:spcBef>
        <a:buNone/>
        <a:defRPr sz="68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56" indent="-356456" algn="l" defTabSz="1425824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368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280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9" kern="1200">
          <a:solidFill>
            <a:schemeClr val="tx1"/>
          </a:solidFill>
          <a:latin typeface="+mn-lt"/>
          <a:ea typeface="+mn-ea"/>
          <a:cs typeface="+mn-cs"/>
        </a:defRPr>
      </a:lvl3pPr>
      <a:lvl4pPr marL="2495192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8104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1016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928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840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752" indent="-356456" algn="l" defTabSz="142582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912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824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736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648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560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472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384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3296" algn="l" defTabSz="1425824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79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2022-09-28T11:36:23Z</dcterms:created>
  <dcterms:modified xsi:type="dcterms:W3CDTF">2022-09-28T11:37:35Z</dcterms:modified>
</cp:coreProperties>
</file>