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145" y="4465"/>
            <a:ext cx="99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JSON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6613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stands for 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JSON is a </a:t>
            </a:r>
            <a:r>
              <a:rPr lang="en-US" b="1" dirty="0"/>
              <a:t>text format</a:t>
            </a:r>
            <a:r>
              <a:rPr lang="en-US" dirty="0"/>
              <a:t> for storing and transporting data</a:t>
            </a:r>
          </a:p>
          <a:p>
            <a:r>
              <a:rPr lang="en-US" dirty="0"/>
              <a:t>JSON is "self-describing" and easy to understand</a:t>
            </a:r>
          </a:p>
          <a:p>
            <a:endParaRPr lang="en-US" dirty="0" smtClean="0"/>
          </a:p>
          <a:p>
            <a:r>
              <a:rPr lang="en-US" dirty="0"/>
              <a:t>JSON </a:t>
            </a:r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dirty="0"/>
              <a:t>This example is a JSON string:</a:t>
            </a:r>
          </a:p>
          <a:p>
            <a:r>
              <a:rPr lang="en-US" dirty="0"/>
              <a:t>'{"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car":null</a:t>
            </a:r>
            <a:r>
              <a:rPr lang="en-US" dirty="0" smtClean="0"/>
              <a:t>}‘</a:t>
            </a:r>
          </a:p>
          <a:p>
            <a:endParaRPr lang="en-US" dirty="0"/>
          </a:p>
          <a:p>
            <a:r>
              <a:rPr lang="en-US" dirty="0"/>
              <a:t>It defines an object with 3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</a:t>
            </a:r>
          </a:p>
          <a:p>
            <a:endParaRPr lang="en-US" dirty="0"/>
          </a:p>
          <a:p>
            <a:r>
              <a:rPr lang="en-US" dirty="0"/>
              <a:t>Each property has a value.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parse the JSON string with a JavaScript program, you can access the data as an object:</a:t>
            </a:r>
          </a:p>
          <a:p>
            <a:endParaRPr lang="en-US" dirty="0" smtClean="0"/>
          </a:p>
          <a:p>
            <a:r>
              <a:rPr lang="en-US" dirty="0" smtClean="0"/>
              <a:t>let</a:t>
            </a:r>
            <a:r>
              <a:rPr lang="en-US" dirty="0"/>
              <a:t> </a:t>
            </a:r>
            <a:r>
              <a:rPr lang="en-US" dirty="0" err="1"/>
              <a:t>personName</a:t>
            </a:r>
            <a:r>
              <a:rPr lang="en-US" dirty="0"/>
              <a:t> = obj.name;</a:t>
            </a:r>
            <a:br>
              <a:rPr lang="en-US" dirty="0"/>
            </a:br>
            <a:r>
              <a:rPr lang="en-US" dirty="0"/>
              <a:t>let </a:t>
            </a:r>
            <a:r>
              <a:rPr lang="en-US" dirty="0" err="1"/>
              <a:t>personAge</a:t>
            </a:r>
            <a:r>
              <a:rPr lang="en-US" dirty="0"/>
              <a:t> = </a:t>
            </a:r>
            <a:r>
              <a:rPr lang="en-US" dirty="0" err="1"/>
              <a:t>obj.age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7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7693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JSON?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stands for JavaScript Object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a lightweight data-interchange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plain text written in JavaScript object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used to send data between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language independent *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The JSON syntax is derived from JavaScript object notation, but the JSON format is text only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Code for reading and generating JSON exists in many programming languages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Why Use JSON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The JSON format is syntactically similar to the code for creating JavaScript objects. Because of this, a JavaScript program can easily convert JSON data into JavaScript objects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Since the format is text only, JSON data can easily be sent between computers, and used by any programming language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JavaScript has a built in function for converting JSON strings into JavaScript objects:</a:t>
            </a:r>
          </a:p>
          <a:p>
            <a:r>
              <a:rPr lang="en-US" dirty="0" err="1"/>
              <a:t>JSON.parse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JavaScript also has a built in function for converting an object into a JSON string:</a:t>
            </a:r>
          </a:p>
          <a:p>
            <a:r>
              <a:rPr lang="en-US" dirty="0" err="1"/>
              <a:t>JSON.stringify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receive pure text from a server and use it as a JavaScript object.</a:t>
            </a:r>
          </a:p>
          <a:p>
            <a:r>
              <a:rPr lang="en-US" dirty="0"/>
              <a:t>You can send a JavaScript object to a server in pure text format.</a:t>
            </a:r>
          </a:p>
          <a:p>
            <a:r>
              <a:rPr lang="en-US" dirty="0"/>
              <a:t>You can work with data as JavaScript objects, with no complicated parsing and translations.</a:t>
            </a:r>
          </a:p>
          <a:p>
            <a:endParaRPr lang="en-US" dirty="0" smtClean="0"/>
          </a:p>
          <a:p>
            <a:r>
              <a:rPr lang="en-US" dirty="0" smtClean="0"/>
              <a:t>Storing </a:t>
            </a:r>
            <a:r>
              <a:rPr lang="en-US" dirty="0"/>
              <a:t>Data</a:t>
            </a:r>
          </a:p>
          <a:p>
            <a:r>
              <a:rPr lang="en-US" dirty="0"/>
              <a:t>When storing data, the data has to be a certain format, and regardless of where you choose to store it, </a:t>
            </a:r>
            <a:r>
              <a:rPr lang="en-US" i="1" dirty="0"/>
              <a:t>text</a:t>
            </a:r>
            <a:r>
              <a:rPr lang="en-US" dirty="0"/>
              <a:t> is always one of the legal formats.</a:t>
            </a:r>
          </a:p>
          <a:p>
            <a:r>
              <a:rPr lang="en-US" dirty="0"/>
              <a:t>JSON makes it possible to store JavaScript objects as text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JSON Syntax </a:t>
            </a:r>
            <a:r>
              <a:rPr lang="en-US" dirty="0" smtClean="0"/>
              <a:t>Rules</a:t>
            </a:r>
          </a:p>
          <a:p>
            <a:endParaRPr lang="en-US" dirty="0"/>
          </a:p>
          <a:p>
            <a:r>
              <a:rPr lang="en-US" dirty="0"/>
              <a:t>JSON syntax is derived from JavaScript object notation syntax: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in name/value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separated by commas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Curly braces hold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brackets hold </a:t>
            </a:r>
            <a:r>
              <a:rPr lang="en-US" dirty="0" smtClean="0"/>
              <a:t>arrays</a:t>
            </a:r>
          </a:p>
          <a:p>
            <a:endParaRPr lang="en-US" dirty="0"/>
          </a:p>
          <a:p>
            <a:r>
              <a:rPr lang="en-US" dirty="0"/>
              <a:t>JSON Data - A Name and a Value</a:t>
            </a:r>
          </a:p>
          <a:p>
            <a:endParaRPr lang="en-US" dirty="0" smtClean="0"/>
          </a:p>
          <a:p>
            <a:r>
              <a:rPr lang="en-US" dirty="0" smtClean="0"/>
              <a:t>JSON </a:t>
            </a:r>
            <a:r>
              <a:rPr lang="en-US" dirty="0"/>
              <a:t>data is written as name/value pairs (aka key/value pairs).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name/value pair consists of a field name (in double quotes), followed by a colon, followed by a value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0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"</a:t>
            </a:r>
            <a:r>
              <a:rPr lang="en-US" dirty="0" err="1"/>
              <a:t>name":"</a:t>
            </a:r>
            <a:r>
              <a:rPr lang="en-US" dirty="0" err="1" smtClean="0"/>
              <a:t>John</a:t>
            </a:r>
            <a:r>
              <a:rPr lang="en-US" dirty="0" smtClean="0"/>
              <a:t>“</a:t>
            </a:r>
          </a:p>
          <a:p>
            <a:endParaRPr lang="en-US" dirty="0"/>
          </a:p>
          <a:p>
            <a:r>
              <a:rPr lang="en-US" dirty="0"/>
              <a:t>JSON names require double quotes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JSON </a:t>
            </a:r>
            <a:r>
              <a:rPr lang="en-US" dirty="0"/>
              <a:t>- Evaluates to JavaScript Objects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JSON format is almost identical to JavaScript objects.</a:t>
            </a:r>
          </a:p>
          <a:p>
            <a:r>
              <a:rPr lang="en-US" dirty="0"/>
              <a:t>In JSON, </a:t>
            </a:r>
            <a:r>
              <a:rPr lang="en-US" i="1" dirty="0"/>
              <a:t>keys</a:t>
            </a:r>
            <a:r>
              <a:rPr lang="en-US" dirty="0"/>
              <a:t> must be strings, written with double quotes: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{"</a:t>
            </a:r>
            <a:r>
              <a:rPr lang="en-US" dirty="0" err="1"/>
              <a:t>name":"John</a:t>
            </a:r>
            <a:r>
              <a:rPr lang="en-US" dirty="0"/>
              <a:t>"}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JavaScript, keys can be strings, numbers, or identifier names: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{</a:t>
            </a:r>
            <a:r>
              <a:rPr lang="en-US" dirty="0" err="1"/>
              <a:t>name:"John</a:t>
            </a:r>
            <a:r>
              <a:rPr lang="en-US" dirty="0"/>
              <a:t>"}</a:t>
            </a:r>
          </a:p>
          <a:p>
            <a:endParaRPr lang="en-US" dirty="0" smtClean="0"/>
          </a:p>
          <a:p>
            <a:r>
              <a:rPr lang="en-US" dirty="0"/>
              <a:t>JSON </a:t>
            </a:r>
            <a:r>
              <a:rPr lang="en-US" dirty="0" smtClean="0"/>
              <a:t>Values</a:t>
            </a:r>
          </a:p>
          <a:p>
            <a:endParaRPr lang="en-US" dirty="0"/>
          </a:p>
          <a:p>
            <a:r>
              <a:rPr lang="en-US" dirty="0"/>
              <a:t>In </a:t>
            </a:r>
            <a:r>
              <a:rPr lang="en-US" b="1" dirty="0"/>
              <a:t>JSON</a:t>
            </a:r>
            <a:r>
              <a:rPr lang="en-US" dirty="0"/>
              <a:t>, </a:t>
            </a:r>
            <a:r>
              <a:rPr lang="en-US" i="1" dirty="0"/>
              <a:t>values</a:t>
            </a:r>
            <a:r>
              <a:rPr lang="en-US" dirty="0"/>
              <a:t> must be one of the following data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boolean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2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 </a:t>
            </a:r>
            <a:r>
              <a:rPr lang="en-US" b="1" dirty="0"/>
              <a:t>JavaScript</a:t>
            </a:r>
            <a:r>
              <a:rPr lang="en-US" dirty="0"/>
              <a:t> values can be all of the above, plus any other valid JavaScript expression,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Undefined</a:t>
            </a:r>
          </a:p>
          <a:p>
            <a:endParaRPr lang="en-US" dirty="0"/>
          </a:p>
          <a:p>
            <a:r>
              <a:rPr lang="en-US" dirty="0"/>
              <a:t>JavaScript Objects</a:t>
            </a:r>
          </a:p>
          <a:p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JSON syntax is derived from JavaScript object notation, very little extra software is needed to work with JSON within JavaScript.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JavaScript you can create an object and assign data to it, like this: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person = {</a:t>
            </a:r>
            <a:r>
              <a:rPr lang="en-US" dirty="0" err="1"/>
              <a:t>name:"John</a:t>
            </a:r>
            <a:r>
              <a:rPr lang="en-US" dirty="0"/>
              <a:t>", age:31, </a:t>
            </a:r>
            <a:r>
              <a:rPr lang="en-US" dirty="0" err="1"/>
              <a:t>city:"New</a:t>
            </a:r>
            <a:r>
              <a:rPr lang="en-US" dirty="0"/>
              <a:t> York"};</a:t>
            </a:r>
          </a:p>
          <a:p>
            <a:endParaRPr lang="en-US" dirty="0" smtClean="0"/>
          </a:p>
          <a:p>
            <a:r>
              <a:rPr lang="en-US" dirty="0"/>
              <a:t>You can access a JavaScript object like this: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// returns John</a:t>
            </a:r>
            <a:br>
              <a:rPr lang="en-US" dirty="0"/>
            </a:br>
            <a:r>
              <a:rPr lang="en-US" dirty="0"/>
              <a:t>person.name;</a:t>
            </a:r>
          </a:p>
          <a:p>
            <a:endParaRPr lang="en-US" dirty="0" smtClean="0"/>
          </a:p>
          <a:p>
            <a:r>
              <a:rPr lang="en-US" dirty="0"/>
              <a:t>It can also be accessed like this: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// returns John</a:t>
            </a:r>
            <a:br>
              <a:rPr lang="en-US" dirty="0"/>
            </a:br>
            <a:r>
              <a:rPr lang="en-US" dirty="0"/>
              <a:t>person["name</a:t>
            </a:r>
            <a:r>
              <a:rPr lang="en-US" dirty="0" smtClean="0"/>
              <a:t>"];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can be modified like this: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person.name = "Gilbert";</a:t>
            </a:r>
          </a:p>
          <a:p>
            <a:endParaRPr lang="en-US" dirty="0" smtClean="0"/>
          </a:p>
          <a:p>
            <a:r>
              <a:rPr lang="en-US" dirty="0"/>
              <a:t>It can also be modified like this: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person["name"] = "Gilbert";</a:t>
            </a:r>
          </a:p>
          <a:p>
            <a:endParaRPr lang="en-US" dirty="0" smtClean="0"/>
          </a:p>
          <a:p>
            <a:r>
              <a:rPr lang="en-US" dirty="0"/>
              <a:t>JSON vs XML</a:t>
            </a:r>
          </a:p>
          <a:p>
            <a:r>
              <a:rPr lang="en-US" dirty="0"/>
              <a:t>Both JSON and XML can be used to receive data from a web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following JSON and XML examples both define an employees object, with an array of 3 employees:</a:t>
            </a:r>
          </a:p>
          <a:p>
            <a:r>
              <a:rPr lang="en-US" dirty="0"/>
              <a:t>JSON Example</a:t>
            </a:r>
          </a:p>
          <a:p>
            <a:r>
              <a:rPr lang="en-US" dirty="0"/>
              <a:t>{"employees":[</a:t>
            </a:r>
            <a:br>
              <a:rPr lang="en-US" dirty="0"/>
            </a:br>
            <a:r>
              <a:rPr lang="en-US" dirty="0"/>
              <a:t>  { 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 },</a:t>
            </a:r>
            <a:br>
              <a:rPr lang="en-US" dirty="0"/>
            </a:br>
            <a:r>
              <a:rPr lang="en-US" dirty="0"/>
              <a:t>  { 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 },</a:t>
            </a:r>
            <a:br>
              <a:rPr lang="en-US" dirty="0"/>
            </a:br>
            <a:r>
              <a:rPr lang="en-US" dirty="0"/>
              <a:t>  { 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 }</a:t>
            </a:r>
            <a:br>
              <a:rPr lang="en-US" dirty="0"/>
            </a:br>
            <a:r>
              <a:rPr lang="en-US" dirty="0"/>
              <a:t>]}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276</Words>
  <Application>Microsoft Office PowerPoint</Application>
  <PresentationFormat>On-screen Show (4:3)</PresentationFormat>
  <Paragraphs>120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5</cp:revision>
  <dcterms:created xsi:type="dcterms:W3CDTF">2006-08-16T00:00:00Z</dcterms:created>
  <dcterms:modified xsi:type="dcterms:W3CDTF">2022-10-31T17:53:02Z</dcterms:modified>
</cp:coreProperties>
</file>