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F67F-D201-4230-B4EE-7E689BDE852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01E3-73C7-4F59-80FB-5066F8D6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93" y="2452687"/>
            <a:ext cx="619125" cy="58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0610" y="2448937"/>
            <a:ext cx="2573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MICRONET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1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2022-11-05T05:47:05Z</dcterms:created>
  <dcterms:modified xsi:type="dcterms:W3CDTF">2022-11-05T05:49:27Z</dcterms:modified>
</cp:coreProperties>
</file>