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08" r:id="rId6"/>
  </p:sldMasterIdLst>
  <p:notesMasterIdLst>
    <p:notesMasterId r:id="rId13"/>
  </p:notesMasterIdLst>
  <p:sldIdLst>
    <p:sldId id="2147374734" r:id="rId7"/>
    <p:sldId id="2147374740" r:id="rId8"/>
    <p:sldId id="2147374735" r:id="rId9"/>
    <p:sldId id="2147374736" r:id="rId10"/>
    <p:sldId id="2147374737" r:id="rId11"/>
    <p:sldId id="2147374738" r:id="rId12"/>
  </p:sldIdLst>
  <p:sldSz cx="10969625" cy="6170613"/>
  <p:notesSz cx="6858000" cy="9144000"/>
  <p:custDataLst>
    <p:tags r:id="rId14"/>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030" autoAdjust="0"/>
  </p:normalViewPr>
  <p:slideViewPr>
    <p:cSldViewPr snapToGrid="0">
      <p:cViewPr varScale="1">
        <p:scale>
          <a:sx n="61" d="100"/>
          <a:sy n="61" d="100"/>
        </p:scale>
        <p:origin x="11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presProps" Target="presProps.xml"/><Relationship Id="rId10" Type="http://schemas.openxmlformats.org/officeDocument/2006/relationships/slide" Target="slides/slide4.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24.06.2025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horizontal ">
    <p:spTree>
      <p:nvGrpSpPr>
        <p:cNvPr id="1" name=""/>
        <p:cNvGrpSpPr/>
        <p:nvPr/>
      </p:nvGrpSpPr>
      <p:grpSpPr>
        <a:xfrm>
          <a:off x="0" y="0"/>
          <a:ext cx="0" cy="0"/>
          <a:chOff x="0" y="0"/>
          <a:chExt cx="0" cy="0"/>
        </a:xfrm>
      </p:grpSpPr>
      <p:pic>
        <p:nvPicPr>
          <p:cNvPr id="9" name="Logo">
            <a:extLst>
              <a:ext uri="{FF2B5EF4-FFF2-40B4-BE49-F238E27FC236}">
                <a16:creationId xmlns:a16="http://schemas.microsoft.com/office/drawing/2014/main" id="{BF558F48-F6D6-4568-8DA6-55FAE81CC26F}"/>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547200" y="2602898"/>
            <a:ext cx="9268637" cy="1507549"/>
          </a:xfrm>
          <a:ln w="0">
            <a:noFill/>
          </a:ln>
          <a:effectLst/>
        </p:spPr>
        <p:txBody>
          <a:bodyPr anchor="b" anchorCtr="0">
            <a:normAutofit/>
          </a:bodyPr>
          <a:lstStyle>
            <a:lvl1pPr algn="l">
              <a:lnSpc>
                <a:spcPct val="100000"/>
              </a:lnSpc>
              <a:defRPr sz="4000" b="1" kern="0" cap="none" baseline="0">
                <a:solidFill>
                  <a:schemeClr val="tx1"/>
                </a:solidFill>
              </a:defRPr>
            </a:lvl1pPr>
          </a:lstStyle>
          <a:p>
            <a:r>
              <a:rPr lang="en-US" noProof="1"/>
              <a:t>Presentation title</a:t>
            </a:r>
          </a:p>
        </p:txBody>
      </p:sp>
      <p:sp>
        <p:nvSpPr>
          <p:cNvPr id="7" name="Text Placeholder 2">
            <a:extLst>
              <a:ext uri="{FF2B5EF4-FFF2-40B4-BE49-F238E27FC236}">
                <a16:creationId xmlns:a16="http://schemas.microsoft.com/office/drawing/2014/main" id="{77B0DFCC-F037-4745-849A-E2902A32AC76}"/>
              </a:ext>
            </a:extLst>
          </p:cNvPr>
          <p:cNvSpPr>
            <a:spLocks noGrp="1"/>
          </p:cNvSpPr>
          <p:nvPr>
            <p:ph type="body" sz="quarter" idx="1" hasCustomPrompt="1"/>
          </p:nvPr>
        </p:nvSpPr>
        <p:spPr>
          <a:xfrm>
            <a:off x="547200" y="4241130"/>
            <a:ext cx="9268637" cy="1254369"/>
          </a:xfrm>
        </p:spPr>
        <p:txBody>
          <a:bodyPr>
            <a:normAutofit/>
          </a:bodyPr>
          <a:lstStyle>
            <a:lvl1pPr marL="0" indent="0">
              <a:buFontTx/>
              <a:buNone/>
              <a:defRPr sz="2400"/>
            </a:lvl1pPr>
            <a:lvl2pPr marL="457200" indent="0">
              <a:buFontTx/>
              <a:buNone/>
              <a:defRPr/>
            </a:lvl2pPr>
            <a:lvl3pPr marL="914400" indent="0">
              <a:buFontTx/>
              <a:buNone/>
              <a:defRPr/>
            </a:lvl3pPr>
            <a:lvl4pPr marL="1371600" indent="0">
              <a:buFontTx/>
              <a:buNone/>
              <a:defRPr/>
            </a:lvl4pPr>
            <a:lvl5pPr marL="1371600" indent="0">
              <a:buFontTx/>
              <a:buNone/>
              <a:defRPr/>
            </a:lvl5pPr>
          </a:lstStyle>
          <a:p>
            <a:pPr lvl="0"/>
            <a:r>
              <a:rPr lang="en-US" noProof="1"/>
              <a:t>Name, Department, Date</a:t>
            </a:r>
          </a:p>
        </p:txBody>
      </p:sp>
      <p:pic>
        <p:nvPicPr>
          <p:cNvPr id="4" name="SuperGraphic">
            <a:extLst>
              <a:ext uri="{FF2B5EF4-FFF2-40B4-BE49-F238E27FC236}">
                <a16:creationId xmlns:a16="http://schemas.microsoft.com/office/drawing/2014/main" id="{862C2846-F73C-4F37-B810-57D2567D11EB}"/>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0969200" cy="2056725"/>
          </a:xfrm>
          <a:prstGeom prst="rect">
            <a:avLst/>
          </a:prstGeom>
        </p:spPr>
      </p:pic>
    </p:spTree>
    <p:extLst>
      <p:ext uri="{BB962C8B-B14F-4D97-AF65-F5344CB8AC3E}">
        <p14:creationId xmlns:p14="http://schemas.microsoft.com/office/powerpoint/2010/main" val="2149848536"/>
      </p:ext>
    </p:extLst>
  </p:cSld>
  <p:clrMapOvr>
    <a:masterClrMapping/>
  </p:clrMapOvr>
  <p:hf sldNum="0" hdr="0" ftr="0" dt="0"/>
  <p:extLst>
    <p:ext uri="{DCECCB84-F9BA-43D5-87BE-67443E8EF086}">
      <p15:sldGuideLst xmlns:p15="http://schemas.microsoft.com/office/powerpoint/2012/main">
        <p15:guide id="1" pos="428" userDrawn="1">
          <p15:clr>
            <a:srgbClr val="FBAE40"/>
          </p15:clr>
        </p15:guide>
        <p15:guide id="2" pos="6185" userDrawn="1">
          <p15:clr>
            <a:srgbClr val="FBAE40"/>
          </p15:clr>
        </p15:guide>
        <p15:guide id="3" orient="horz" pos="1290" userDrawn="1">
          <p15:clr>
            <a:srgbClr val="FBAE40"/>
          </p15:clr>
        </p15:guide>
        <p15:guide id="4" orient="horz" pos="2590" userDrawn="1">
          <p15:clr>
            <a:srgbClr val="FBAE40"/>
          </p15:clr>
        </p15:guide>
        <p15:guide id="5" orient="horz" pos="2664" userDrawn="1">
          <p15:clr>
            <a:srgbClr val="FBAE40"/>
          </p15:clr>
        </p15:guide>
        <p15:guide id="6" orient="horz" pos="347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Add Slide Title</a:t>
            </a:r>
          </a:p>
        </p:txBody>
      </p:sp>
      <p:sp>
        <p:nvSpPr>
          <p:cNvPr id="3" name="Content Placeholder 1"/>
          <p:cNvSpPr>
            <a:spLocks noGrp="1"/>
          </p:cNvSpPr>
          <p:nvPr>
            <p:ph sz="half" idx="1" hasCustomPrompt="1"/>
          </p:nvPr>
        </p:nvSpPr>
        <p:spPr>
          <a:xfrm>
            <a:off x="205200" y="1296000"/>
            <a:ext cx="4914000" cy="4240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2"/>
          <p:cNvSpPr>
            <a:spLocks noGrp="1"/>
          </p:cNvSpPr>
          <p:nvPr>
            <p:ph sz="half" idx="2" hasCustomPrompt="1"/>
          </p:nvPr>
        </p:nvSpPr>
        <p:spPr>
          <a:xfrm>
            <a:off x="5853600" y="1295999"/>
            <a:ext cx="4914000" cy="4240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2" name="AttachmentRemark">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sp>
        <p:nvSpPr>
          <p:cNvPr id="2" name="Slide Number Placeholder 1">
            <a:extLst>
              <a:ext uri="{FF2B5EF4-FFF2-40B4-BE49-F238E27FC236}">
                <a16:creationId xmlns:a16="http://schemas.microsoft.com/office/drawing/2014/main" id="{4A6EE88F-E97F-46A3-8AB7-354C833CFFAB}"/>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Vertical contents ">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Add Slide Title</a:t>
            </a:r>
          </a:p>
        </p:txBody>
      </p:sp>
      <p:sp>
        <p:nvSpPr>
          <p:cNvPr id="3" name="Content Placeholder 1"/>
          <p:cNvSpPr>
            <a:spLocks noGrp="1"/>
          </p:cNvSpPr>
          <p:nvPr>
            <p:ph sz="half" idx="1" hasCustomPrompt="1"/>
          </p:nvPr>
        </p:nvSpPr>
        <p:spPr>
          <a:xfrm>
            <a:off x="205200" y="1296000"/>
            <a:ext cx="3168000" cy="4240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0600" y="1296000"/>
            <a:ext cx="3168000" cy="4240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3" hasCustomPrompt="1"/>
          </p:nvPr>
        </p:nvSpPr>
        <p:spPr>
          <a:xfrm>
            <a:off x="7596000" y="1295999"/>
            <a:ext cx="3168000" cy="4240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3" name="AttachmentRemark">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sp>
        <p:nvSpPr>
          <p:cNvPr id="2" name="Slide Number Placeholder 1">
            <a:extLst>
              <a:ext uri="{FF2B5EF4-FFF2-40B4-BE49-F238E27FC236}">
                <a16:creationId xmlns:a16="http://schemas.microsoft.com/office/drawing/2014/main" id="{21F85651-AA1F-4EE5-A69C-0361B9A97953}"/>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pos="2126" userDrawn="1">
          <p15:clr>
            <a:srgbClr val="FBAE40"/>
          </p15:clr>
        </p15:guide>
        <p15:guide id="9" pos="2455" userDrawn="1">
          <p15:clr>
            <a:srgbClr val="FBAE40"/>
          </p15:clr>
        </p15:guide>
        <p15:guide id="10" pos="4453" userDrawn="1">
          <p15:clr>
            <a:srgbClr val="FBAE40"/>
          </p15:clr>
        </p15:guide>
        <p15:guide id="11" pos="478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Vertical contents ">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Add Slide Title</a:t>
            </a:r>
          </a:p>
        </p:txBody>
      </p:sp>
      <p:sp>
        <p:nvSpPr>
          <p:cNvPr id="5" name="Content Placeholder 1"/>
          <p:cNvSpPr>
            <a:spLocks noGrp="1"/>
          </p:cNvSpPr>
          <p:nvPr>
            <p:ph sz="half" idx="1" hasCustomPrompt="1"/>
          </p:nvPr>
        </p:nvSpPr>
        <p:spPr>
          <a:xfrm>
            <a:off x="205200" y="1295399"/>
            <a:ext cx="2541600" cy="4240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2" hasCustomPrompt="1"/>
          </p:nvPr>
        </p:nvSpPr>
        <p:spPr>
          <a:xfrm>
            <a:off x="2877600" y="1295400"/>
            <a:ext cx="2541600" cy="4240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3" hasCustomPrompt="1"/>
          </p:nvPr>
        </p:nvSpPr>
        <p:spPr>
          <a:xfrm>
            <a:off x="5550000" y="1295399"/>
            <a:ext cx="2541600" cy="42408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4"/>
          <p:cNvSpPr>
            <a:spLocks noGrp="1"/>
          </p:cNvSpPr>
          <p:nvPr>
            <p:ph sz="half" idx="4" hasCustomPrompt="1"/>
          </p:nvPr>
        </p:nvSpPr>
        <p:spPr>
          <a:xfrm>
            <a:off x="8222400" y="1295400"/>
            <a:ext cx="2541600" cy="4240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4" name="AttachmentRemark">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sp>
        <p:nvSpPr>
          <p:cNvPr id="2" name="Slide Number Placeholder 1">
            <a:extLst>
              <a:ext uri="{FF2B5EF4-FFF2-40B4-BE49-F238E27FC236}">
                <a16:creationId xmlns:a16="http://schemas.microsoft.com/office/drawing/2014/main" id="{4E68EDC3-D46C-4E18-BC78-B9478A7BDC83}"/>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pos="1731" userDrawn="1">
          <p15:clr>
            <a:srgbClr val="FBAE40"/>
          </p15:clr>
        </p15:guide>
        <p15:guide id="9" pos="1810" userDrawn="1">
          <p15:clr>
            <a:srgbClr val="FBAE40"/>
          </p15:clr>
        </p15:guide>
        <p15:guide id="10" pos="3417" userDrawn="1">
          <p15:clr>
            <a:srgbClr val="FBAE40"/>
          </p15:clr>
        </p15:guide>
        <p15:guide id="11" pos="3495" userDrawn="1">
          <p15:clr>
            <a:srgbClr val="FBAE40"/>
          </p15:clr>
        </p15:guide>
        <p15:guide id="12" pos="5098" userDrawn="1">
          <p15:clr>
            <a:srgbClr val="FBAE40"/>
          </p15:clr>
        </p15:guide>
        <p15:guide id="13" pos="5177"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Add Slide Title</a:t>
            </a:r>
          </a:p>
        </p:txBody>
      </p:sp>
      <p:sp>
        <p:nvSpPr>
          <p:cNvPr id="5" name="Content Placeholder 1"/>
          <p:cNvSpPr>
            <a:spLocks noGrp="1"/>
          </p:cNvSpPr>
          <p:nvPr>
            <p:ph sz="half" idx="1" hasCustomPrompt="1"/>
          </p:nvPr>
        </p:nvSpPr>
        <p:spPr>
          <a:xfrm>
            <a:off x="205200" y="1296000"/>
            <a:ext cx="105588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2" hasCustomPrompt="1"/>
          </p:nvPr>
        </p:nvSpPr>
        <p:spPr>
          <a:xfrm>
            <a:off x="205200" y="3481200"/>
            <a:ext cx="105588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2" name="AttachmentRemark">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sp>
        <p:nvSpPr>
          <p:cNvPr id="2" name="Slide Number Placeholder 1">
            <a:extLst>
              <a:ext uri="{FF2B5EF4-FFF2-40B4-BE49-F238E27FC236}">
                <a16:creationId xmlns:a16="http://schemas.microsoft.com/office/drawing/2014/main" id="{D337342F-2EB7-4EB1-963F-314A664F0F2C}"/>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orient="horz" pos="2113" userDrawn="1">
          <p15:clr>
            <a:srgbClr val="FBAE40"/>
          </p15:clr>
        </p15:guide>
        <p15:guide id="9" orient="horz" pos="21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Add Slide Title</a:t>
            </a:r>
          </a:p>
        </p:txBody>
      </p:sp>
      <p:sp>
        <p:nvSpPr>
          <p:cNvPr id="5" name="Content Placeholder 1"/>
          <p:cNvSpPr>
            <a:spLocks noGrp="1"/>
          </p:cNvSpPr>
          <p:nvPr>
            <p:ph sz="half" idx="1" hasCustomPrompt="1"/>
          </p:nvPr>
        </p:nvSpPr>
        <p:spPr>
          <a:xfrm>
            <a:off x="205200" y="1296000"/>
            <a:ext cx="49140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3" hasCustomPrompt="1"/>
          </p:nvPr>
        </p:nvSpPr>
        <p:spPr>
          <a:xfrm>
            <a:off x="5850000" y="1295999"/>
            <a:ext cx="49140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2" hasCustomPrompt="1"/>
          </p:nvPr>
        </p:nvSpPr>
        <p:spPr>
          <a:xfrm>
            <a:off x="205200" y="3481200"/>
            <a:ext cx="49140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4"/>
          <p:cNvSpPr>
            <a:spLocks noGrp="1"/>
          </p:cNvSpPr>
          <p:nvPr>
            <p:ph sz="half" idx="4" hasCustomPrompt="1"/>
          </p:nvPr>
        </p:nvSpPr>
        <p:spPr>
          <a:xfrm>
            <a:off x="5850000" y="3481200"/>
            <a:ext cx="49140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4" name="AttachmentRemark">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sp>
        <p:nvSpPr>
          <p:cNvPr id="2" name="Slide Number Placeholder 1">
            <a:extLst>
              <a:ext uri="{FF2B5EF4-FFF2-40B4-BE49-F238E27FC236}">
                <a16:creationId xmlns:a16="http://schemas.microsoft.com/office/drawing/2014/main" id="{685D5130-F453-4F60-9091-CC67A95125AD}"/>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orient="horz" pos="2113" userDrawn="1">
          <p15:clr>
            <a:srgbClr val="FBAE40"/>
          </p15:clr>
        </p15:guide>
        <p15:guide id="9" orient="horz" pos="2192" userDrawn="1">
          <p15:clr>
            <a:srgbClr val="FBAE40"/>
          </p15:clr>
        </p15:guide>
        <p15:guide id="10" pos="3225" userDrawn="1">
          <p15:clr>
            <a:srgbClr val="FBAE40"/>
          </p15:clr>
        </p15:guide>
        <p15:guide id="11" pos="368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Add Slide Title</a:t>
            </a:r>
          </a:p>
        </p:txBody>
      </p:sp>
      <p:sp>
        <p:nvSpPr>
          <p:cNvPr id="5" name="Content Placeholder 1"/>
          <p:cNvSpPr>
            <a:spLocks noGrp="1"/>
          </p:cNvSpPr>
          <p:nvPr>
            <p:ph sz="half" idx="1" hasCustomPrompt="1"/>
          </p:nvPr>
        </p:nvSpPr>
        <p:spPr>
          <a:xfrm>
            <a:off x="205200" y="1296000"/>
            <a:ext cx="31680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3" hasCustomPrompt="1"/>
          </p:nvPr>
        </p:nvSpPr>
        <p:spPr>
          <a:xfrm>
            <a:off x="3900600" y="1295999"/>
            <a:ext cx="31680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5" hasCustomPrompt="1"/>
          </p:nvPr>
        </p:nvSpPr>
        <p:spPr>
          <a:xfrm>
            <a:off x="7596000" y="1295999"/>
            <a:ext cx="31680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4"/>
          <p:cNvSpPr>
            <a:spLocks noGrp="1"/>
          </p:cNvSpPr>
          <p:nvPr>
            <p:ph sz="half" idx="2" hasCustomPrompt="1"/>
          </p:nvPr>
        </p:nvSpPr>
        <p:spPr>
          <a:xfrm>
            <a:off x="205200" y="3481200"/>
            <a:ext cx="31680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5"/>
          <p:cNvSpPr>
            <a:spLocks noGrp="1"/>
          </p:cNvSpPr>
          <p:nvPr>
            <p:ph sz="half" idx="4" hasCustomPrompt="1"/>
          </p:nvPr>
        </p:nvSpPr>
        <p:spPr>
          <a:xfrm>
            <a:off x="3900600" y="3481200"/>
            <a:ext cx="31680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6"/>
          <p:cNvSpPr>
            <a:spLocks noGrp="1"/>
          </p:cNvSpPr>
          <p:nvPr>
            <p:ph sz="half" idx="6" hasCustomPrompt="1"/>
          </p:nvPr>
        </p:nvSpPr>
        <p:spPr>
          <a:xfrm>
            <a:off x="7596000" y="3481200"/>
            <a:ext cx="31680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6" name="AttachmentRemark">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sp>
        <p:nvSpPr>
          <p:cNvPr id="2" name="Slide Number Placeholder 1">
            <a:extLst>
              <a:ext uri="{FF2B5EF4-FFF2-40B4-BE49-F238E27FC236}">
                <a16:creationId xmlns:a16="http://schemas.microsoft.com/office/drawing/2014/main" id="{8CC4D98D-B6D0-4EAC-B595-B1B3F34F74E1}"/>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pos="2126" userDrawn="1">
          <p15:clr>
            <a:srgbClr val="FBAE40"/>
          </p15:clr>
        </p15:guide>
        <p15:guide id="9" pos="2457" userDrawn="1">
          <p15:clr>
            <a:srgbClr val="FBAE40"/>
          </p15:clr>
        </p15:guide>
        <p15:guide id="10" pos="4453" userDrawn="1">
          <p15:clr>
            <a:srgbClr val="FBAE40"/>
          </p15:clr>
        </p15:guide>
        <p15:guide id="11" pos="4782" userDrawn="1">
          <p15:clr>
            <a:srgbClr val="FBAE40"/>
          </p15:clr>
        </p15:guide>
        <p15:guide id="12" orient="horz" pos="2113" userDrawn="1">
          <p15:clr>
            <a:srgbClr val="FBAE40"/>
          </p15:clr>
        </p15:guide>
        <p15:guide id="13" orient="horz" pos="219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Add Slide Title</a:t>
            </a:r>
          </a:p>
        </p:txBody>
      </p:sp>
      <p:sp>
        <p:nvSpPr>
          <p:cNvPr id="5" name="Content Placeholder 1"/>
          <p:cNvSpPr>
            <a:spLocks noGrp="1"/>
          </p:cNvSpPr>
          <p:nvPr>
            <p:ph sz="half" idx="1" hasCustomPrompt="1"/>
          </p:nvPr>
        </p:nvSpPr>
        <p:spPr>
          <a:xfrm>
            <a:off x="205200" y="1296000"/>
            <a:ext cx="25416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3" hasCustomPrompt="1"/>
          </p:nvPr>
        </p:nvSpPr>
        <p:spPr>
          <a:xfrm>
            <a:off x="2877600" y="1295999"/>
            <a:ext cx="25416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0000" y="1296000"/>
            <a:ext cx="25416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4"/>
          <p:cNvSpPr>
            <a:spLocks noGrp="1"/>
          </p:cNvSpPr>
          <p:nvPr>
            <p:ph sz="half" idx="7" hasCustomPrompt="1"/>
          </p:nvPr>
        </p:nvSpPr>
        <p:spPr>
          <a:xfrm>
            <a:off x="8222400" y="1295999"/>
            <a:ext cx="25416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5"/>
          <p:cNvSpPr>
            <a:spLocks noGrp="1"/>
          </p:cNvSpPr>
          <p:nvPr>
            <p:ph sz="half" idx="2" hasCustomPrompt="1"/>
          </p:nvPr>
        </p:nvSpPr>
        <p:spPr>
          <a:xfrm>
            <a:off x="205200" y="3481200"/>
            <a:ext cx="25416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6"/>
          <p:cNvSpPr>
            <a:spLocks noGrp="1"/>
          </p:cNvSpPr>
          <p:nvPr>
            <p:ph sz="half" idx="4" hasCustomPrompt="1"/>
          </p:nvPr>
        </p:nvSpPr>
        <p:spPr>
          <a:xfrm>
            <a:off x="2877600" y="3481200"/>
            <a:ext cx="25416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8" name="Content Placeholder 7">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0000" y="3481200"/>
            <a:ext cx="25416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8"/>
          <p:cNvSpPr>
            <a:spLocks noGrp="1"/>
          </p:cNvSpPr>
          <p:nvPr>
            <p:ph sz="half" idx="8" hasCustomPrompt="1"/>
          </p:nvPr>
        </p:nvSpPr>
        <p:spPr>
          <a:xfrm>
            <a:off x="8222400" y="3481200"/>
            <a:ext cx="2541600" cy="2055600"/>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1" name="AttachmentRemark">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sp>
        <p:nvSpPr>
          <p:cNvPr id="2" name="Slide Number Placeholder 1">
            <a:extLst>
              <a:ext uri="{FF2B5EF4-FFF2-40B4-BE49-F238E27FC236}">
                <a16:creationId xmlns:a16="http://schemas.microsoft.com/office/drawing/2014/main" id="{C3FE2449-86F7-413D-AD74-17B8BDC576AB}"/>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guide id="8" orient="horz" pos="2113" userDrawn="1">
          <p15:clr>
            <a:srgbClr val="FBAE40"/>
          </p15:clr>
        </p15:guide>
        <p15:guide id="9" orient="horz" pos="2192" userDrawn="1">
          <p15:clr>
            <a:srgbClr val="FBAE40"/>
          </p15:clr>
        </p15:guide>
        <p15:guide id="10" pos="1731" userDrawn="1">
          <p15:clr>
            <a:srgbClr val="FBAE40"/>
          </p15:clr>
        </p15:guide>
        <p15:guide id="11" pos="1810" userDrawn="1">
          <p15:clr>
            <a:srgbClr val="FBAE40"/>
          </p15:clr>
        </p15:guide>
        <p15:guide id="12" pos="3416" userDrawn="1">
          <p15:clr>
            <a:srgbClr val="FBAE40"/>
          </p15:clr>
        </p15:guide>
        <p15:guide id="13" pos="3497" userDrawn="1">
          <p15:clr>
            <a:srgbClr val="FBAE40"/>
          </p15:clr>
        </p15:guide>
        <p15:guide id="14" pos="5098" userDrawn="1">
          <p15:clr>
            <a:srgbClr val="FBAE40"/>
          </p15:clr>
        </p15:guide>
        <p15:guide id="15" pos="517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line only ">
    <p:spTree>
      <p:nvGrpSpPr>
        <p:cNvPr id="1" name=""/>
        <p:cNvGrpSpPr/>
        <p:nvPr/>
      </p:nvGrpSpPr>
      <p:grpSpPr>
        <a:xfrm>
          <a:off x="0" y="0"/>
          <a:ext cx="0" cy="0"/>
          <a:chOff x="0" y="0"/>
          <a:chExt cx="0" cy="0"/>
        </a:xfrm>
      </p:grpSpPr>
      <p:sp>
        <p:nvSpPr>
          <p:cNvPr id="4" name="Chapter_titleonly"/>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0" name="AttachmentRemark">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sp>
        <p:nvSpPr>
          <p:cNvPr id="5" name="Title 4">
            <a:extLst>
              <a:ext uri="{FF2B5EF4-FFF2-40B4-BE49-F238E27FC236}">
                <a16:creationId xmlns:a16="http://schemas.microsoft.com/office/drawing/2014/main" id="{5CC74776-286D-45CF-B42A-A491ED08BED4}"/>
              </a:ext>
            </a:extLst>
          </p:cNvPr>
          <p:cNvSpPr>
            <a:spLocks noGrp="1"/>
          </p:cNvSpPr>
          <p:nvPr>
            <p:ph type="title" hasCustomPrompt="1"/>
          </p:nvPr>
        </p:nvSpPr>
        <p:spPr/>
        <p:txBody>
          <a:bodyPr/>
          <a:lstStyle/>
          <a:p>
            <a:r>
              <a:rPr lang="en-US"/>
              <a:t>Add Slide Title</a:t>
            </a:r>
          </a:p>
        </p:txBody>
      </p:sp>
      <p:sp>
        <p:nvSpPr>
          <p:cNvPr id="2" name="Slide Number Placeholder 1">
            <a:extLst>
              <a:ext uri="{FF2B5EF4-FFF2-40B4-BE49-F238E27FC236}">
                <a16:creationId xmlns:a16="http://schemas.microsoft.com/office/drawing/2014/main" id="{9D4A29A7-9E35-4523-8421-38341F67C3EE}"/>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cxnSp>
        <p:nvCxnSpPr>
          <p:cNvPr id="7" name="Straight Connector 6">
            <a:extLst>
              <a:ext uri="{FF2B5EF4-FFF2-40B4-BE49-F238E27FC236}">
                <a16:creationId xmlns:a16="http://schemas.microsoft.com/office/drawing/2014/main" id="{5AADFB7E-AE4F-4C96-AE7B-A38399C37C0F}"/>
              </a:ext>
            </a:extLst>
          </p:cNvPr>
          <p:cNvCxnSpPr>
            <a:cxnSpLocks/>
          </p:cNvCxnSpPr>
          <p:nvPr userDrawn="1"/>
        </p:nvCxnSpPr>
        <p:spPr>
          <a:xfrm flipH="1">
            <a:off x="319970" y="706837"/>
            <a:ext cx="8858785"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slide ">
    <p:spTree>
      <p:nvGrpSpPr>
        <p:cNvPr id="1" name=""/>
        <p:cNvGrpSpPr/>
        <p:nvPr/>
      </p:nvGrpSpPr>
      <p:grpSpPr>
        <a:xfrm>
          <a:off x="0" y="0"/>
          <a:ext cx="0" cy="0"/>
          <a:chOff x="0" y="0"/>
          <a:chExt cx="0" cy="0"/>
        </a:xfrm>
      </p:grpSpPr>
      <p:sp>
        <p:nvSpPr>
          <p:cNvPr id="8" name="AttachmentRemark">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sp>
        <p:nvSpPr>
          <p:cNvPr id="2" name="Slide Number Placeholder 1">
            <a:extLst>
              <a:ext uri="{FF2B5EF4-FFF2-40B4-BE49-F238E27FC236}">
                <a16:creationId xmlns:a16="http://schemas.microsoft.com/office/drawing/2014/main" id="{570A8589-A8D2-4132-B89B-2FADFC125660}"/>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7" orient="horz" pos="348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vertical ">
    <p:spTree>
      <p:nvGrpSpPr>
        <p:cNvPr id="1" name=""/>
        <p:cNvGrpSpPr/>
        <p:nvPr/>
      </p:nvGrpSpPr>
      <p:grpSpPr>
        <a:xfrm>
          <a:off x="0" y="0"/>
          <a:ext cx="0" cy="0"/>
          <a:chOff x="0" y="0"/>
          <a:chExt cx="0" cy="0"/>
        </a:xfrm>
      </p:grpSpPr>
      <p:pic>
        <p:nvPicPr>
          <p:cNvPr id="9" name="Logo">
            <a:extLst>
              <a:ext uri="{FF2B5EF4-FFF2-40B4-BE49-F238E27FC236}">
                <a16:creationId xmlns:a16="http://schemas.microsoft.com/office/drawing/2014/main" id="{43858496-C239-47F8-BDF4-1C95D89182D0}"/>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3289593" y="1152144"/>
            <a:ext cx="7132831" cy="2044365"/>
          </a:xfrm>
          <a:ln w="0">
            <a:noFill/>
          </a:ln>
          <a:effectLst/>
        </p:spPr>
        <p:txBody>
          <a:bodyPr anchor="b" anchorCtr="0">
            <a:normAutofit/>
          </a:bodyPr>
          <a:lstStyle>
            <a:lvl1pPr algn="l">
              <a:lnSpc>
                <a:spcPct val="100000"/>
              </a:lnSpc>
              <a:defRPr sz="4000" b="1" kern="0" cap="none" baseline="0">
                <a:solidFill>
                  <a:schemeClr val="tx1"/>
                </a:solidFill>
              </a:defRPr>
            </a:lvl1pPr>
          </a:lstStyle>
          <a:p>
            <a:r>
              <a:rPr lang="en-US" noProof="1"/>
              <a:t>Presentation title</a:t>
            </a:r>
          </a:p>
        </p:txBody>
      </p:sp>
      <p:sp>
        <p:nvSpPr>
          <p:cNvPr id="4" name="Text Placeholder 2">
            <a:extLst>
              <a:ext uri="{FF2B5EF4-FFF2-40B4-BE49-F238E27FC236}">
                <a16:creationId xmlns:a16="http://schemas.microsoft.com/office/drawing/2014/main" id="{55C2B86F-C1CA-4E64-9221-A99B4E89D289}"/>
              </a:ext>
            </a:extLst>
          </p:cNvPr>
          <p:cNvSpPr>
            <a:spLocks noGrp="1"/>
          </p:cNvSpPr>
          <p:nvPr>
            <p:ph type="body" sz="quarter" idx="1" hasCustomPrompt="1"/>
          </p:nvPr>
        </p:nvSpPr>
        <p:spPr>
          <a:xfrm>
            <a:off x="3289593" y="3327191"/>
            <a:ext cx="7132831" cy="1254369"/>
          </a:xfrm>
        </p:spPr>
        <p:txBody>
          <a:bodyPr>
            <a:normAutofit/>
          </a:bodyPr>
          <a:lstStyle>
            <a:lvl1pPr marL="0" indent="0">
              <a:buFontTx/>
              <a:buNone/>
              <a:defRPr sz="2400"/>
            </a:lvl1pPr>
            <a:lvl2pPr marL="457200" indent="0">
              <a:buFontTx/>
              <a:buNone/>
              <a:defRPr/>
            </a:lvl2pPr>
            <a:lvl3pPr marL="914400" indent="0">
              <a:buFontTx/>
              <a:buNone/>
              <a:defRPr/>
            </a:lvl3pPr>
            <a:lvl4pPr marL="1371600" indent="0">
              <a:buFontTx/>
              <a:buNone/>
              <a:defRPr/>
            </a:lvl4pPr>
            <a:lvl5pPr marL="1371600" indent="0">
              <a:buFontTx/>
              <a:buNone/>
              <a:defRPr/>
            </a:lvl5pPr>
          </a:lstStyle>
          <a:p>
            <a:pPr lvl="0"/>
            <a:r>
              <a:rPr lang="en-US" noProof="1"/>
              <a:t>Name, Department, Date</a:t>
            </a:r>
          </a:p>
        </p:txBody>
      </p:sp>
      <p:pic>
        <p:nvPicPr>
          <p:cNvPr id="3" name="SuperGraphic">
            <a:extLst>
              <a:ext uri="{FF2B5EF4-FFF2-40B4-BE49-F238E27FC236}">
                <a16:creationId xmlns:a16="http://schemas.microsoft.com/office/drawing/2014/main" id="{8E3B306C-041F-4487-8C98-1BF9B6BE172F}"/>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2742494" cy="6170613"/>
          </a:xfrm>
          <a:prstGeom prst="rect">
            <a:avLst/>
          </a:prstGeom>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2153" userDrawn="1">
          <p15:clr>
            <a:srgbClr val="FBAE40"/>
          </p15:clr>
        </p15:guide>
        <p15:guide id="2" pos="6491" userDrawn="1">
          <p15:clr>
            <a:srgbClr val="FBAE40"/>
          </p15:clr>
        </p15:guide>
        <p15:guide id="3" orient="horz" pos="2088" userDrawn="1">
          <p15:clr>
            <a:srgbClr val="FBAE40"/>
          </p15:clr>
        </p15:guide>
        <p15:guide id="4" orient="horz" pos="2014" userDrawn="1">
          <p15:clr>
            <a:srgbClr val="FBAE40"/>
          </p15:clr>
        </p15:guide>
        <p15:guide id="5" orient="horz" pos="347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horizontal ">
    <p:spTree>
      <p:nvGrpSpPr>
        <p:cNvPr id="1" name=""/>
        <p:cNvGrpSpPr/>
        <p:nvPr/>
      </p:nvGrpSpPr>
      <p:grpSpPr>
        <a:xfrm>
          <a:off x="0" y="0"/>
          <a:ext cx="0" cy="0"/>
          <a:chOff x="0" y="0"/>
          <a:chExt cx="0" cy="0"/>
        </a:xfrm>
      </p:grpSpPr>
      <p:pic>
        <p:nvPicPr>
          <p:cNvPr id="9" name="Logo">
            <a:extLst>
              <a:ext uri="{FF2B5EF4-FFF2-40B4-BE49-F238E27FC236}">
                <a16:creationId xmlns:a16="http://schemas.microsoft.com/office/drawing/2014/main" id="{E881C9CD-D10B-4CDB-B44D-3FBD5D07A516}"/>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6" name="Chapter_title">
            <a:extLst>
              <a:ext uri="{FF2B5EF4-FFF2-40B4-BE49-F238E27FC236}">
                <a16:creationId xmlns:a16="http://schemas.microsoft.com/office/drawing/2014/main" id="{EE80FFE3-B9B2-433E-9111-10990FD419AB}"/>
              </a:ext>
            </a:extLst>
          </p:cNvPr>
          <p:cNvSpPr>
            <a:spLocks noGrp="1"/>
          </p:cNvSpPr>
          <p:nvPr>
            <p:ph type="body" sz="quarter" idx="15" hasCustomPrompt="1"/>
          </p:nvPr>
        </p:nvSpPr>
        <p:spPr>
          <a:xfrm>
            <a:off x="547200" y="2602896"/>
            <a:ext cx="9268637" cy="2892602"/>
          </a:xfrm>
          <a:ln w="0">
            <a:noFill/>
          </a:ln>
          <a:effectLst/>
        </p:spPr>
        <p:txBody>
          <a:bodyPr anchor="t" anchorCtr="0">
            <a:normAutofit/>
          </a:bodyPr>
          <a:lstStyle>
            <a:lvl1pPr marL="0" indent="0" algn="l">
              <a:lnSpc>
                <a:spcPct val="100000"/>
              </a:lnSpc>
              <a:spcBef>
                <a:spcPts val="0"/>
              </a:spcBef>
              <a:buFontTx/>
              <a:buNone/>
              <a:defRPr sz="4000" b="1" kern="0" cap="none" baseline="0">
                <a:solidFill>
                  <a:schemeClr val="tx1"/>
                </a:solidFill>
              </a:defRPr>
            </a:lvl1pPr>
          </a:lstStyle>
          <a:p>
            <a:r>
              <a:rPr lang="en-US" noProof="1"/>
              <a:t>Chapter title</a:t>
            </a:r>
          </a:p>
        </p:txBody>
      </p:sp>
      <p:sp>
        <p:nvSpPr>
          <p:cNvPr id="3" name="RectangleCol">
            <a:extLst>
              <a:ext uri="{FF2B5EF4-FFF2-40B4-BE49-F238E27FC236}">
                <a16:creationId xmlns:a16="http://schemas.microsoft.com/office/drawing/2014/main" id="{5DD958C9-7251-4FEC-9785-C1A6CE9F6847}"/>
              </a:ext>
            </a:extLst>
          </p:cNvPr>
          <p:cNvSpPr>
            <a:spLocks noSelect="1" noChangeAspect="1"/>
          </p:cNvSpPr>
          <p:nvPr userDrawn="1"/>
        </p:nvSpPr>
        <p:spPr>
          <a:xfrm>
            <a:off x="0" y="99"/>
            <a:ext cx="10969625" cy="2055600"/>
          </a:xfrm>
          <a:prstGeom prst="rect">
            <a:avLst/>
          </a:prstGeom>
          <a:solidFill>
            <a:schemeClr val="accent1"/>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4" name="Text Placeholder 3">
            <a:extLst>
              <a:ext uri="{FF2B5EF4-FFF2-40B4-BE49-F238E27FC236}">
                <a16:creationId xmlns:a16="http://schemas.microsoft.com/office/drawing/2014/main" id="{D9EAE105-4DC3-4775-A78C-B758C32ACFF6}"/>
              </a:ext>
            </a:extLst>
          </p:cNvPr>
          <p:cNvSpPr>
            <a:spLocks noGrp="1"/>
          </p:cNvSpPr>
          <p:nvPr>
            <p:ph type="ctrTitle" hasCustomPrompt="1"/>
          </p:nvPr>
        </p:nvSpPr>
        <p:spPr>
          <a:xfrm>
            <a:off x="465781" y="98"/>
            <a:ext cx="2207942" cy="2055600"/>
          </a:xfrm>
        </p:spPr>
        <p:txBody>
          <a:bodyPr bIns="72000" anchor="ctr"/>
          <a:lstStyle>
            <a:lvl1pPr marL="0" indent="0">
              <a:lnSpc>
                <a:spcPct val="100000"/>
              </a:lnSpc>
              <a:spcBef>
                <a:spcPts val="500"/>
              </a:spcBef>
              <a:buFontTx/>
              <a:buNone/>
              <a:defRPr sz="15000" b="1" kern="0" baseline="0">
                <a:solidFill>
                  <a:schemeClr val="bg1"/>
                </a:solidFill>
              </a:defRPr>
            </a:lvl1pPr>
            <a:lvl2pPr marL="198000" indent="0">
              <a:buFontTx/>
              <a:buNone/>
              <a:defRPr/>
            </a:lvl2pPr>
            <a:lvl3pPr marL="414000" indent="0">
              <a:buFontTx/>
              <a:buNone/>
              <a:defRPr/>
            </a:lvl3pPr>
            <a:lvl4pPr marL="612000" indent="0">
              <a:buFontTx/>
              <a:buNone/>
              <a:defRPr/>
            </a:lvl4pPr>
            <a:lvl5pPr marL="612000" indent="0">
              <a:buFontTx/>
              <a:buNone/>
              <a:defRPr/>
            </a:lvl5pPr>
          </a:lstStyle>
          <a:p>
            <a:pPr lvl="0"/>
            <a:r>
              <a:rPr lang="en-US"/>
              <a:t>00</a:t>
            </a:r>
          </a:p>
        </p:txBody>
      </p:sp>
      <p:pic>
        <p:nvPicPr>
          <p:cNvPr id="7" name="SuperGraphic">
            <a:extLst>
              <a:ext uri="{FF2B5EF4-FFF2-40B4-BE49-F238E27FC236}">
                <a16:creationId xmlns:a16="http://schemas.microsoft.com/office/drawing/2014/main" id="{B94F8A84-08DD-4D80-9910-12CC38592318}"/>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342" userDrawn="1">
          <p15:clr>
            <a:srgbClr val="FBAE40"/>
          </p15:clr>
        </p15:guide>
        <p15:guide id="2" pos="6165" userDrawn="1">
          <p15:clr>
            <a:srgbClr val="FBAE40"/>
          </p15:clr>
        </p15:guide>
        <p15:guide id="3" orient="horz" pos="1557" userDrawn="1">
          <p15:clr>
            <a:srgbClr val="FBAE40"/>
          </p15:clr>
        </p15:guide>
        <p15:guide id="4" orient="horz" pos="28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vertical ">
    <p:spTree>
      <p:nvGrpSpPr>
        <p:cNvPr id="1" name=""/>
        <p:cNvGrpSpPr/>
        <p:nvPr/>
      </p:nvGrpSpPr>
      <p:grpSpPr>
        <a:xfrm>
          <a:off x="0" y="0"/>
          <a:ext cx="0" cy="0"/>
          <a:chOff x="0" y="0"/>
          <a:chExt cx="0" cy="0"/>
        </a:xfrm>
      </p:grpSpPr>
      <p:pic>
        <p:nvPicPr>
          <p:cNvPr id="7" name="Logo">
            <a:extLst>
              <a:ext uri="{FF2B5EF4-FFF2-40B4-BE49-F238E27FC236}">
                <a16:creationId xmlns:a16="http://schemas.microsoft.com/office/drawing/2014/main" id="{E5083679-3829-4F0B-9E1A-B4E6F314AFD2}"/>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6" name="Chapter_title">
            <a:extLst>
              <a:ext uri="{FF2B5EF4-FFF2-40B4-BE49-F238E27FC236}">
                <a16:creationId xmlns:a16="http://schemas.microsoft.com/office/drawing/2014/main" id="{EE80FFE3-B9B2-433E-9111-10990FD419AB}"/>
              </a:ext>
            </a:extLst>
          </p:cNvPr>
          <p:cNvSpPr>
            <a:spLocks noGrp="1"/>
          </p:cNvSpPr>
          <p:nvPr>
            <p:ph type="body" sz="quarter" idx="15" hasCustomPrompt="1"/>
          </p:nvPr>
        </p:nvSpPr>
        <p:spPr>
          <a:xfrm>
            <a:off x="3279831" y="1200075"/>
            <a:ext cx="7072741" cy="3142785"/>
          </a:xfrm>
          <a:ln w="0">
            <a:noFill/>
          </a:ln>
          <a:effectLst/>
        </p:spPr>
        <p:txBody>
          <a:bodyPr anchor="t" anchorCtr="0">
            <a:normAutofit/>
          </a:bodyPr>
          <a:lstStyle>
            <a:lvl1pPr marL="0" indent="0" algn="l">
              <a:lnSpc>
                <a:spcPct val="100000"/>
              </a:lnSpc>
              <a:spcBef>
                <a:spcPts val="0"/>
              </a:spcBef>
              <a:buFontTx/>
              <a:buNone/>
              <a:defRPr sz="4000" b="1" kern="0" cap="none" baseline="0">
                <a:solidFill>
                  <a:schemeClr val="tx1"/>
                </a:solidFill>
              </a:defRPr>
            </a:lvl1pPr>
          </a:lstStyle>
          <a:p>
            <a:r>
              <a:rPr lang="en-US" noProof="1"/>
              <a:t>Chapter title</a:t>
            </a:r>
          </a:p>
        </p:txBody>
      </p:sp>
      <p:sp>
        <p:nvSpPr>
          <p:cNvPr id="3" name="RectangleCol">
            <a:extLst>
              <a:ext uri="{FF2B5EF4-FFF2-40B4-BE49-F238E27FC236}">
                <a16:creationId xmlns:a16="http://schemas.microsoft.com/office/drawing/2014/main" id="{5DD958C9-7251-4FEC-9785-C1A6CE9F6847}"/>
              </a:ext>
            </a:extLst>
          </p:cNvPr>
          <p:cNvSpPr>
            <a:spLocks noSelect="1" noChangeAspect="1"/>
          </p:cNvSpPr>
          <p:nvPr userDrawn="1"/>
        </p:nvSpPr>
        <p:spPr>
          <a:xfrm>
            <a:off x="-1" y="99"/>
            <a:ext cx="2739600" cy="6170514"/>
          </a:xfrm>
          <a:prstGeom prst="rect">
            <a:avLst/>
          </a:prstGeom>
          <a:solidFill>
            <a:schemeClr val="accent1"/>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4" name="Text Placeholder 3">
            <a:extLst>
              <a:ext uri="{FF2B5EF4-FFF2-40B4-BE49-F238E27FC236}">
                <a16:creationId xmlns:a16="http://schemas.microsoft.com/office/drawing/2014/main" id="{D9EAE105-4DC3-4775-A78C-B758C32ACFF6}"/>
              </a:ext>
            </a:extLst>
          </p:cNvPr>
          <p:cNvSpPr>
            <a:spLocks noGrp="1"/>
          </p:cNvSpPr>
          <p:nvPr>
            <p:ph type="ctrTitle" hasCustomPrompt="1"/>
          </p:nvPr>
        </p:nvSpPr>
        <p:spPr>
          <a:xfrm>
            <a:off x="464400" y="99"/>
            <a:ext cx="2207942" cy="2055600"/>
          </a:xfrm>
        </p:spPr>
        <p:txBody>
          <a:bodyPr bIns="72000" anchor="ctr"/>
          <a:lstStyle>
            <a:lvl1pPr marL="0" indent="0">
              <a:lnSpc>
                <a:spcPct val="100000"/>
              </a:lnSpc>
              <a:spcBef>
                <a:spcPts val="500"/>
              </a:spcBef>
              <a:buFontTx/>
              <a:buNone/>
              <a:defRPr sz="15000" b="1" kern="0" baseline="0">
                <a:solidFill>
                  <a:schemeClr val="bg1"/>
                </a:solidFill>
              </a:defRPr>
            </a:lvl1pPr>
            <a:lvl2pPr marL="198000" indent="0">
              <a:buFontTx/>
              <a:buNone/>
              <a:defRPr/>
            </a:lvl2pPr>
            <a:lvl3pPr marL="414000" indent="0">
              <a:buFontTx/>
              <a:buNone/>
              <a:defRPr/>
            </a:lvl3pPr>
            <a:lvl4pPr marL="612000" indent="0">
              <a:buFontTx/>
              <a:buNone/>
              <a:defRPr/>
            </a:lvl4pPr>
            <a:lvl5pPr marL="612000" indent="0">
              <a:buFontTx/>
              <a:buNone/>
              <a:defRPr/>
            </a:lvl5pPr>
          </a:lstStyle>
          <a:p>
            <a:pPr lvl="0"/>
            <a:r>
              <a:rPr lang="en-US"/>
              <a:t>00</a:t>
            </a:r>
          </a:p>
        </p:txBody>
      </p:sp>
      <p:pic>
        <p:nvPicPr>
          <p:cNvPr id="5" name="SuperGraphic">
            <a:extLst>
              <a:ext uri="{FF2B5EF4-FFF2-40B4-BE49-F238E27FC236}">
                <a16:creationId xmlns:a16="http://schemas.microsoft.com/office/drawing/2014/main" id="{B93399BE-B0B2-44B3-8FAE-18A968B3CDA4}"/>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00799" y="0"/>
            <a:ext cx="68562" cy="6170613"/>
          </a:xfrm>
          <a:prstGeom prst="rect">
            <a:avLst/>
          </a:prstGeom>
        </p:spPr>
      </p:pic>
    </p:spTree>
    <p:extLst>
      <p:ext uri="{BB962C8B-B14F-4D97-AF65-F5344CB8AC3E}">
        <p14:creationId xmlns:p14="http://schemas.microsoft.com/office/powerpoint/2010/main" val="833081435"/>
      </p:ext>
    </p:extLst>
  </p:cSld>
  <p:clrMapOvr>
    <a:masterClrMapping/>
  </p:clrMapOvr>
  <p:hf sldNum="0" hdr="0" ftr="0" dt="0"/>
  <p:extLst>
    <p:ext uri="{DCECCB84-F9BA-43D5-87BE-67443E8EF086}">
      <p15:sldGuideLst xmlns:p15="http://schemas.microsoft.com/office/powerpoint/2012/main">
        <p15:guide id="1" pos="2064" userDrawn="1">
          <p15:clr>
            <a:srgbClr val="FBAE40"/>
          </p15:clr>
        </p15:guide>
        <p15:guide id="2" pos="6165" userDrawn="1">
          <p15:clr>
            <a:srgbClr val="FBAE40"/>
          </p15:clr>
        </p15:guide>
        <p15:guide id="3" orient="horz" pos="754" userDrawn="1">
          <p15:clr>
            <a:srgbClr val="FBAE40"/>
          </p15:clr>
        </p15:guide>
        <p15:guide id="4" orient="horz" pos="2738" userDrawn="1">
          <p15:clr>
            <a:srgbClr val="FBAE40"/>
          </p15:clr>
        </p15:guide>
        <p15:guide id="5" pos="29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Full picture without text ">
    <p:spTree>
      <p:nvGrpSpPr>
        <p:cNvPr id="1" name=""/>
        <p:cNvGrpSpPr/>
        <p:nvPr/>
      </p:nvGrpSpPr>
      <p:grpSpPr>
        <a:xfrm>
          <a:off x="0" y="0"/>
          <a:ext cx="0" cy="0"/>
          <a:chOff x="0" y="0"/>
          <a:chExt cx="0" cy="0"/>
        </a:xfrm>
      </p:grpSpPr>
      <p:pic>
        <p:nvPicPr>
          <p:cNvPr id="6" name="Logo">
            <a:extLst>
              <a:ext uri="{FF2B5EF4-FFF2-40B4-BE49-F238E27FC236}">
                <a16:creationId xmlns:a16="http://schemas.microsoft.com/office/drawing/2014/main" id="{926F8EF2-FFD9-4D48-A076-77C0B811BAB0}"/>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pic>
        <p:nvPicPr>
          <p:cNvPr id="7" name="SuperGraphic">
            <a:extLst>
              <a:ext uri="{FF2B5EF4-FFF2-40B4-BE49-F238E27FC236}">
                <a16:creationId xmlns:a16="http://schemas.microsoft.com/office/drawing/2014/main" id="{B94F8A84-08DD-4D80-9910-12CC38592318}"/>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
        <p:nvSpPr>
          <p:cNvPr id="5" name="Picture Placeholder 4">
            <a:extLst>
              <a:ext uri="{FF2B5EF4-FFF2-40B4-BE49-F238E27FC236}">
                <a16:creationId xmlns:a16="http://schemas.microsoft.com/office/drawing/2014/main" id="{E4BBAF9A-7C35-481A-A051-34156DE6B27D}"/>
              </a:ext>
            </a:extLst>
          </p:cNvPr>
          <p:cNvSpPr>
            <a:spLocks noGrp="1"/>
          </p:cNvSpPr>
          <p:nvPr>
            <p:ph type="pic" sz="quarter" idx="1" hasCustomPrompt="1"/>
          </p:nvPr>
        </p:nvSpPr>
        <p:spPr>
          <a:xfrm>
            <a:off x="0" y="0"/>
            <a:ext cx="10969625" cy="5536800"/>
          </a:xfrm>
          <a:blipFill dpi="0" rotWithShape="1">
            <a:blip r:embed="rId4">
              <a:alphaModFix amt="70000"/>
            </a:blip>
            <a:srcRect/>
            <a:stretch>
              <a:fillRect/>
            </a:stretch>
          </a:blipFill>
        </p:spPr>
        <p:txBody>
          <a:bodyPr anchor="ctr"/>
          <a:lstStyle>
            <a:lvl1pPr marL="0" indent="0" algn="ctr">
              <a:lnSpc>
                <a:spcPct val="600000"/>
              </a:lnSpc>
              <a:buFontTx/>
              <a:buNone/>
              <a:defRPr sz="900"/>
            </a:lvl1pPr>
          </a:lstStyle>
          <a:p>
            <a:r>
              <a:rPr lang="en-US" noProof="1"/>
              <a:t>Insert photo</a:t>
            </a:r>
          </a:p>
        </p:txBody>
      </p:sp>
    </p:spTree>
    <p:extLst>
      <p:ext uri="{BB962C8B-B14F-4D97-AF65-F5344CB8AC3E}">
        <p14:creationId xmlns:p14="http://schemas.microsoft.com/office/powerpoint/2010/main" val="765800943"/>
      </p:ext>
    </p:extLst>
  </p:cSld>
  <p:clrMapOvr>
    <a:masterClrMapping/>
  </p:clrMapOvr>
  <p:hf sldNum="0" hdr="0" ftr="0" dt="0"/>
  <p:extLst>
    <p:ext uri="{DCECCB84-F9BA-43D5-87BE-67443E8EF086}">
      <p15:sldGuideLst xmlns:p15="http://schemas.microsoft.com/office/powerpoint/2012/main">
        <p15:guide id="4" orient="horz" pos="348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ull picture with text ">
    <p:spTree>
      <p:nvGrpSpPr>
        <p:cNvPr id="1" name=""/>
        <p:cNvGrpSpPr/>
        <p:nvPr/>
      </p:nvGrpSpPr>
      <p:grpSpPr>
        <a:xfrm>
          <a:off x="0" y="0"/>
          <a:ext cx="0" cy="0"/>
          <a:chOff x="0" y="0"/>
          <a:chExt cx="0" cy="0"/>
        </a:xfrm>
      </p:grpSpPr>
      <p:pic>
        <p:nvPicPr>
          <p:cNvPr id="6" name="Logo">
            <a:extLst>
              <a:ext uri="{FF2B5EF4-FFF2-40B4-BE49-F238E27FC236}">
                <a16:creationId xmlns:a16="http://schemas.microsoft.com/office/drawing/2014/main" id="{B77066FA-8AE8-47E2-8A79-1355389EE471}"/>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pic>
        <p:nvPicPr>
          <p:cNvPr id="7" name="SuperGraphic">
            <a:extLst>
              <a:ext uri="{FF2B5EF4-FFF2-40B4-BE49-F238E27FC236}">
                <a16:creationId xmlns:a16="http://schemas.microsoft.com/office/drawing/2014/main" id="{B94F8A84-08DD-4D80-9910-12CC38592318}"/>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
        <p:nvSpPr>
          <p:cNvPr id="9" name="Picture Placeholder 4">
            <a:extLst>
              <a:ext uri="{FF2B5EF4-FFF2-40B4-BE49-F238E27FC236}">
                <a16:creationId xmlns:a16="http://schemas.microsoft.com/office/drawing/2014/main" id="{E3AE72B7-66D7-4755-9A92-9BAA3A80886F}"/>
              </a:ext>
            </a:extLst>
          </p:cNvPr>
          <p:cNvSpPr>
            <a:spLocks noGrp="1"/>
          </p:cNvSpPr>
          <p:nvPr>
            <p:ph type="pic" sz="quarter" idx="1" hasCustomPrompt="1"/>
          </p:nvPr>
        </p:nvSpPr>
        <p:spPr>
          <a:xfrm>
            <a:off x="0" y="0"/>
            <a:ext cx="10969625" cy="5536800"/>
          </a:xfrm>
          <a:blipFill dpi="0" rotWithShape="1">
            <a:blip r:embed="rId4">
              <a:alphaModFix amt="70000"/>
            </a:blip>
            <a:srcRect/>
            <a:stretch>
              <a:fillRect/>
            </a:stretch>
          </a:blipFill>
        </p:spPr>
        <p:txBody>
          <a:bodyPr anchor="ctr"/>
          <a:lstStyle>
            <a:lvl1pPr marL="0" indent="0" algn="ctr">
              <a:lnSpc>
                <a:spcPct val="600000"/>
              </a:lnSpc>
              <a:buFontTx/>
              <a:buNone/>
              <a:defRPr sz="900"/>
            </a:lvl1pPr>
          </a:lstStyle>
          <a:p>
            <a:r>
              <a:rPr lang="en-US" noProof="1"/>
              <a:t>Insert photo</a:t>
            </a:r>
          </a:p>
        </p:txBody>
      </p:sp>
      <p:sp>
        <p:nvSpPr>
          <p:cNvPr id="3" name="Text Placeholder 2">
            <a:extLst>
              <a:ext uri="{FF2B5EF4-FFF2-40B4-BE49-F238E27FC236}">
                <a16:creationId xmlns:a16="http://schemas.microsoft.com/office/drawing/2014/main" id="{D346B548-69AA-497B-BD64-E14E4F9EA5F6}"/>
              </a:ext>
            </a:extLst>
          </p:cNvPr>
          <p:cNvSpPr>
            <a:spLocks noGrp="1"/>
          </p:cNvSpPr>
          <p:nvPr>
            <p:ph type="body" sz="quarter" idx="2" hasCustomPrompt="1"/>
          </p:nvPr>
        </p:nvSpPr>
        <p:spPr>
          <a:xfrm>
            <a:off x="406800" y="1036800"/>
            <a:ext cx="3780000" cy="2484000"/>
          </a:xfrm>
          <a:solidFill>
            <a:schemeClr val="bg1"/>
          </a:solidFill>
        </p:spPr>
        <p:txBody>
          <a:bodyPr lIns="252000" tIns="216000" rIns="252000" bIns="216000">
            <a:normAutofit/>
          </a:bodyPr>
          <a:lstStyle>
            <a:lvl1pPr marL="0" indent="0">
              <a:buFontTx/>
              <a:buNone/>
              <a:defRPr/>
            </a:lvl1pPr>
            <a:lvl2pPr marL="198000" indent="0">
              <a:buFontTx/>
              <a:buNone/>
              <a:defRPr/>
            </a:lvl2pPr>
            <a:lvl3pPr marL="414000" indent="0">
              <a:buFontTx/>
              <a:buNone/>
              <a:defRPr/>
            </a:lvl3pPr>
            <a:lvl4pPr marL="612000" indent="0">
              <a:buFontTx/>
              <a:buNone/>
              <a:defRPr/>
            </a:lvl4pPr>
            <a:lvl5pPr marL="612000" indent="0">
              <a:buFontTx/>
              <a:buNone/>
              <a:defRPr/>
            </a:lvl5pPr>
          </a:lstStyle>
          <a:p>
            <a:pPr lvl="0"/>
            <a:r>
              <a:rPr lang="en-US" noProof="1"/>
              <a:t>Add Text</a:t>
            </a:r>
          </a:p>
        </p:txBody>
      </p:sp>
    </p:spTree>
    <p:extLst>
      <p:ext uri="{BB962C8B-B14F-4D97-AF65-F5344CB8AC3E}">
        <p14:creationId xmlns:p14="http://schemas.microsoft.com/office/powerpoint/2010/main" val="764896579"/>
      </p:ext>
    </p:extLst>
  </p:cSld>
  <p:clrMapOvr>
    <a:masterClrMapping/>
  </p:clrMapOvr>
  <p:hf sldNum="0" hdr="0" ftr="0" dt="0"/>
  <p:extLst>
    <p:ext uri="{DCECCB84-F9BA-43D5-87BE-67443E8EF086}">
      <p15:sldGuideLst xmlns:p15="http://schemas.microsoft.com/office/powerpoint/2012/main">
        <p15:guide id="4" orient="horz" pos="3489"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plit horizontal ">
    <p:spTree>
      <p:nvGrpSpPr>
        <p:cNvPr id="1" name=""/>
        <p:cNvGrpSpPr/>
        <p:nvPr/>
      </p:nvGrpSpPr>
      <p:grpSpPr>
        <a:xfrm>
          <a:off x="0" y="0"/>
          <a:ext cx="0" cy="0"/>
          <a:chOff x="0" y="0"/>
          <a:chExt cx="0" cy="0"/>
        </a:xfrm>
      </p:grpSpPr>
      <p:pic>
        <p:nvPicPr>
          <p:cNvPr id="8" name="Logo">
            <a:extLst>
              <a:ext uri="{FF2B5EF4-FFF2-40B4-BE49-F238E27FC236}">
                <a16:creationId xmlns:a16="http://schemas.microsoft.com/office/drawing/2014/main" id="{1630DC1C-C3C8-477E-AC19-4DC706EB4992}"/>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pic>
        <p:nvPicPr>
          <p:cNvPr id="7" name="SuperGraphic">
            <a:extLst>
              <a:ext uri="{FF2B5EF4-FFF2-40B4-BE49-F238E27FC236}">
                <a16:creationId xmlns:a16="http://schemas.microsoft.com/office/drawing/2014/main" id="{B94F8A84-08DD-4D80-9910-12CC38592318}"/>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
        <p:nvSpPr>
          <p:cNvPr id="5" name="Picture Placeholder 4">
            <a:extLst>
              <a:ext uri="{FF2B5EF4-FFF2-40B4-BE49-F238E27FC236}">
                <a16:creationId xmlns:a16="http://schemas.microsoft.com/office/drawing/2014/main" id="{E4BBAF9A-7C35-481A-A051-34156DE6B27D}"/>
              </a:ext>
            </a:extLst>
          </p:cNvPr>
          <p:cNvSpPr>
            <a:spLocks noGrp="1"/>
          </p:cNvSpPr>
          <p:nvPr>
            <p:ph type="pic" sz="quarter" idx="1" hasCustomPrompt="1"/>
          </p:nvPr>
        </p:nvSpPr>
        <p:spPr>
          <a:xfrm>
            <a:off x="0" y="0"/>
            <a:ext cx="10969625" cy="3085200"/>
          </a:xfrm>
          <a:blipFill dpi="0" rotWithShape="1">
            <a:blip r:embed="rId4">
              <a:alphaModFix amt="70000"/>
            </a:blip>
            <a:srcRect/>
            <a:stretch>
              <a:fillRect/>
            </a:stretch>
          </a:blipFill>
        </p:spPr>
        <p:txBody>
          <a:bodyPr anchor="ctr"/>
          <a:lstStyle>
            <a:lvl1pPr marL="0" indent="0" algn="ctr">
              <a:lnSpc>
                <a:spcPct val="600000"/>
              </a:lnSpc>
              <a:buFontTx/>
              <a:buNone/>
              <a:defRPr sz="900"/>
            </a:lvl1pPr>
          </a:lstStyle>
          <a:p>
            <a:r>
              <a:rPr lang="en-US" noProof="1"/>
              <a:t>Insert photo</a:t>
            </a:r>
          </a:p>
        </p:txBody>
      </p:sp>
      <p:sp>
        <p:nvSpPr>
          <p:cNvPr id="4" name="Text Placeholder 2">
            <a:extLst>
              <a:ext uri="{FF2B5EF4-FFF2-40B4-BE49-F238E27FC236}">
                <a16:creationId xmlns:a16="http://schemas.microsoft.com/office/drawing/2014/main" id="{990CB4FC-C276-4DB5-A6E3-49DD9BC66B63}"/>
              </a:ext>
            </a:extLst>
          </p:cNvPr>
          <p:cNvSpPr>
            <a:spLocks noGrp="1"/>
          </p:cNvSpPr>
          <p:nvPr>
            <p:ph type="body" sz="quarter" idx="2" hasCustomPrompt="1"/>
          </p:nvPr>
        </p:nvSpPr>
        <p:spPr>
          <a:xfrm>
            <a:off x="205199" y="3495705"/>
            <a:ext cx="10558800" cy="2041094"/>
          </a:xfrm>
        </p:spPr>
        <p:txBody>
          <a:bodyPr lIns="0" tIns="0" rIns="0" bIns="0">
            <a:normAutofit/>
          </a:bodyPr>
          <a:lstStyle>
            <a:lvl1pPr marL="0" indent="0">
              <a:buFontTx/>
              <a:buNone/>
              <a:defRPr/>
            </a:lvl1pPr>
            <a:lvl2pPr marL="198000" indent="0">
              <a:buFontTx/>
              <a:buNone/>
              <a:defRPr/>
            </a:lvl2pPr>
            <a:lvl3pPr marL="414000" indent="0">
              <a:buFontTx/>
              <a:buNone/>
              <a:defRPr/>
            </a:lvl3pPr>
            <a:lvl4pPr marL="612000" indent="0">
              <a:buFontTx/>
              <a:buNone/>
              <a:defRPr/>
            </a:lvl4pPr>
            <a:lvl5pPr marL="612000" indent="0">
              <a:buFontTx/>
              <a:buNone/>
              <a:defRPr/>
            </a:lvl5pPr>
          </a:lstStyle>
          <a:p>
            <a:pPr lvl="0"/>
            <a:r>
              <a:rPr lang="en-US" noProof="1"/>
              <a:t>Add Text</a:t>
            </a:r>
          </a:p>
        </p:txBody>
      </p:sp>
    </p:spTree>
    <p:extLst>
      <p:ext uri="{BB962C8B-B14F-4D97-AF65-F5344CB8AC3E}">
        <p14:creationId xmlns:p14="http://schemas.microsoft.com/office/powerpoint/2010/main" val="832061445"/>
      </p:ext>
    </p:extLst>
  </p:cSld>
  <p:clrMapOvr>
    <a:masterClrMapping/>
  </p:clrMapOvr>
  <p:hf sldNum="0" hdr="0" ftr="0" dt="0"/>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949" userDrawn="1">
          <p15:clr>
            <a:srgbClr val="FBAE40"/>
          </p15:clr>
        </p15:guide>
        <p15:guide id="4" orient="horz" pos="3489" userDrawn="1">
          <p15:clr>
            <a:srgbClr val="FBAE40"/>
          </p15:clr>
        </p15:guide>
        <p15:guide id="5" orient="horz" pos="220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plit vertical ">
    <p:spTree>
      <p:nvGrpSpPr>
        <p:cNvPr id="1" name=""/>
        <p:cNvGrpSpPr/>
        <p:nvPr/>
      </p:nvGrpSpPr>
      <p:grpSpPr>
        <a:xfrm>
          <a:off x="0" y="0"/>
          <a:ext cx="0" cy="0"/>
          <a:chOff x="0" y="0"/>
          <a:chExt cx="0" cy="0"/>
        </a:xfrm>
      </p:grpSpPr>
      <p:pic>
        <p:nvPicPr>
          <p:cNvPr id="7" name="Logo">
            <a:extLst>
              <a:ext uri="{FF2B5EF4-FFF2-40B4-BE49-F238E27FC236}">
                <a16:creationId xmlns:a16="http://schemas.microsoft.com/office/drawing/2014/main" id="{FD4E5E48-387B-4CE0-80BE-1097F697DAD5}"/>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5" name="Picture Placeholder 4">
            <a:extLst>
              <a:ext uri="{FF2B5EF4-FFF2-40B4-BE49-F238E27FC236}">
                <a16:creationId xmlns:a16="http://schemas.microsoft.com/office/drawing/2014/main" id="{E4BBAF9A-7C35-481A-A051-34156DE6B27D}"/>
              </a:ext>
            </a:extLst>
          </p:cNvPr>
          <p:cNvSpPr>
            <a:spLocks noGrp="1"/>
          </p:cNvSpPr>
          <p:nvPr>
            <p:ph type="pic" sz="quarter" idx="1" hasCustomPrompt="1"/>
          </p:nvPr>
        </p:nvSpPr>
        <p:spPr>
          <a:xfrm>
            <a:off x="0" y="0"/>
            <a:ext cx="5486400" cy="6170400"/>
          </a:xfrm>
          <a:blipFill dpi="0" rotWithShape="1">
            <a:blip r:embed="rId3">
              <a:alphaModFix amt="70000"/>
            </a:blip>
            <a:srcRect/>
            <a:stretch>
              <a:fillRect/>
            </a:stretch>
          </a:blipFill>
        </p:spPr>
        <p:txBody>
          <a:bodyPr anchor="ctr"/>
          <a:lstStyle>
            <a:lvl1pPr marL="0" indent="0" algn="ctr">
              <a:lnSpc>
                <a:spcPct val="600000"/>
              </a:lnSpc>
              <a:buFontTx/>
              <a:buNone/>
              <a:defRPr sz="900"/>
            </a:lvl1pPr>
          </a:lstStyle>
          <a:p>
            <a:r>
              <a:rPr lang="en-US" noProof="1"/>
              <a:t>Insert photo</a:t>
            </a:r>
          </a:p>
        </p:txBody>
      </p:sp>
      <p:sp>
        <p:nvSpPr>
          <p:cNvPr id="4" name="Text Placeholder 2">
            <a:extLst>
              <a:ext uri="{FF2B5EF4-FFF2-40B4-BE49-F238E27FC236}">
                <a16:creationId xmlns:a16="http://schemas.microsoft.com/office/drawing/2014/main" id="{D6647D1E-89E9-4244-B52F-555902731C7A}"/>
              </a:ext>
            </a:extLst>
          </p:cNvPr>
          <p:cNvSpPr>
            <a:spLocks noGrp="1"/>
          </p:cNvSpPr>
          <p:nvPr>
            <p:ph type="body" sz="quarter" idx="2" hasCustomPrompt="1"/>
          </p:nvPr>
        </p:nvSpPr>
        <p:spPr>
          <a:xfrm>
            <a:off x="5895302" y="410492"/>
            <a:ext cx="4596486" cy="5126308"/>
          </a:xfrm>
        </p:spPr>
        <p:txBody>
          <a:bodyPr lIns="0" tIns="0" rIns="0" bIns="0">
            <a:normAutofit/>
          </a:bodyPr>
          <a:lstStyle>
            <a:lvl1pPr marL="0" indent="0">
              <a:buFontTx/>
              <a:buNone/>
              <a:defRPr/>
            </a:lvl1pPr>
            <a:lvl2pPr marL="198000" indent="0">
              <a:buFontTx/>
              <a:buNone/>
              <a:defRPr/>
            </a:lvl2pPr>
            <a:lvl3pPr marL="414000" indent="0">
              <a:buFontTx/>
              <a:buNone/>
              <a:defRPr/>
            </a:lvl3pPr>
            <a:lvl4pPr marL="612000" indent="0">
              <a:buFontTx/>
              <a:buNone/>
              <a:defRPr/>
            </a:lvl4pPr>
            <a:lvl5pPr marL="612000" indent="0">
              <a:buFontTx/>
              <a:buNone/>
              <a:defRPr/>
            </a:lvl5pPr>
          </a:lstStyle>
          <a:p>
            <a:pPr lvl="0"/>
            <a:r>
              <a:rPr lang="en-US" noProof="1"/>
              <a:t>Add Text</a:t>
            </a:r>
          </a:p>
        </p:txBody>
      </p:sp>
      <p:pic>
        <p:nvPicPr>
          <p:cNvPr id="6" name="SuperGraphic">
            <a:extLst>
              <a:ext uri="{FF2B5EF4-FFF2-40B4-BE49-F238E27FC236}">
                <a16:creationId xmlns:a16="http://schemas.microsoft.com/office/drawing/2014/main" id="{2D38AACD-EB97-4B81-ACAA-2074E22BBC01}"/>
              </a:ext>
            </a:extLst>
          </p:cNvPr>
          <p:cNvPicPr>
            <a:picLocks noSelect="1" noChangeAspect="1"/>
          </p:cNvPicPr>
          <p:nvPr userDrawn="1"/>
        </p:nvPicPr>
        <p:blipFill>
          <a:blip r:embed="rId4">
            <a:extLst>
              <a:ext uri="{28A0092B-C50C-407E-A947-70E740481C1C}">
                <a14:useLocalDpi xmlns:a14="http://schemas.microsoft.com/office/drawing/2010/main" val="0"/>
              </a:ext>
            </a:extLst>
          </a:blip>
          <a:stretch>
            <a:fillRect/>
          </a:stretch>
        </p:blipFill>
        <p:spPr>
          <a:xfrm>
            <a:off x="10900799" y="0"/>
            <a:ext cx="68562" cy="6170613"/>
          </a:xfrm>
          <a:prstGeom prst="rect">
            <a:avLst/>
          </a:prstGeom>
        </p:spPr>
      </p:pic>
    </p:spTree>
    <p:extLst>
      <p:ext uri="{BB962C8B-B14F-4D97-AF65-F5344CB8AC3E}">
        <p14:creationId xmlns:p14="http://schemas.microsoft.com/office/powerpoint/2010/main" val="1976700591"/>
      </p:ext>
    </p:extLst>
  </p:cSld>
  <p:clrMapOvr>
    <a:masterClrMapping/>
  </p:clrMapOvr>
  <p:hf sldNum="0" hdr="0" ftr="0" dt="0"/>
  <p:extLst>
    <p:ext uri="{DCECCB84-F9BA-43D5-87BE-67443E8EF086}">
      <p15:sldGuideLst xmlns:p15="http://schemas.microsoft.com/office/powerpoint/2012/main">
        <p15:guide id="1" pos="3456" userDrawn="1">
          <p15:clr>
            <a:srgbClr val="FBAE40"/>
          </p15:clr>
        </p15:guide>
        <p15:guide id="2" pos="6784" userDrawn="1">
          <p15:clr>
            <a:srgbClr val="FBAE40"/>
          </p15:clr>
        </p15:guide>
        <p15:guide id="3" orient="horz" pos="250" userDrawn="1">
          <p15:clr>
            <a:srgbClr val="FBAE40"/>
          </p15:clr>
        </p15:guide>
        <p15:guide id="4" orient="horz" pos="3489" userDrawn="1">
          <p15:clr>
            <a:srgbClr val="FBAE40"/>
          </p15:clr>
        </p15:guide>
        <p15:guide id="5" pos="371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05200" y="648000"/>
            <a:ext cx="10558800" cy="388800"/>
          </a:xfrm>
        </p:spPr>
        <p:txBody>
          <a:bodyPr/>
          <a:lstStyle>
            <a:lvl1pPr>
              <a:defRPr kern="1200" baseline="0"/>
            </a:lvl1pPr>
          </a:lstStyle>
          <a:p>
            <a:r>
              <a:rPr lang="en-US" noProof="1"/>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05200" y="259200"/>
            <a:ext cx="10558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Add Chapter Title</a:t>
            </a:r>
          </a:p>
        </p:txBody>
      </p:sp>
      <p:sp>
        <p:nvSpPr>
          <p:cNvPr id="10" name="AttachmentRemark">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05200" y="1296000"/>
            <a:ext cx="10558800" cy="4240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 name="Slide Number Placeholder 1">
            <a:extLst>
              <a:ext uri="{FF2B5EF4-FFF2-40B4-BE49-F238E27FC236}">
                <a16:creationId xmlns:a16="http://schemas.microsoft.com/office/drawing/2014/main" id="{183261F3-E57F-4170-BD7E-F44931BED289}"/>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28" userDrawn="1">
          <p15:clr>
            <a:srgbClr val="FBAE40"/>
          </p15:clr>
        </p15:guide>
        <p15:guide id="2" pos="678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8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6" name="Logo">
            <a:extLst>
              <a:ext uri="{FF2B5EF4-FFF2-40B4-BE49-F238E27FC236}">
                <a16:creationId xmlns:a16="http://schemas.microsoft.com/office/drawing/2014/main" id="{F38A617B-35DF-43CE-B5F7-67FA9A7F2474}"/>
              </a:ext>
            </a:extLst>
          </p:cNvPr>
          <p:cNvPicPr>
            <a:picLocks noSelect="1" noChangeAspect="1"/>
          </p:cNvPicPr>
          <p:nvPr userDrawn="1"/>
        </p:nvPicPr>
        <p:blipFill>
          <a:blip r:embed="rId20" cstate="hqprint">
            <a:extLst>
              <a:ext uri="{28A0092B-C50C-407E-A947-70E740481C1C}">
                <a14:useLocalDpi xmlns:a14="http://schemas.microsoft.com/office/drawing/2010/main" val="0"/>
              </a:ext>
            </a:extLst>
          </a:blip>
          <a:stretch>
            <a:fillRect/>
          </a:stretch>
        </p:blipFill>
        <p:spPr>
          <a:xfrm>
            <a:off x="9779054" y="5676108"/>
            <a:ext cx="1015200" cy="276683"/>
          </a:xfrm>
          <a:prstGeom prst="rect">
            <a:avLst/>
          </a:prstGeom>
        </p:spPr>
      </p:pic>
      <p:sp>
        <p:nvSpPr>
          <p:cNvPr id="2" name="Title Placeholder 1"/>
          <p:cNvSpPr>
            <a:spLocks noGrp="1"/>
          </p:cNvSpPr>
          <p:nvPr>
            <p:ph type="title"/>
          </p:nvPr>
        </p:nvSpPr>
        <p:spPr>
          <a:xfrm>
            <a:off x="205200" y="648000"/>
            <a:ext cx="10558800" cy="388800"/>
          </a:xfrm>
          <a:prstGeom prst="rect">
            <a:avLst/>
          </a:prstGeom>
        </p:spPr>
        <p:txBody>
          <a:bodyPr vert="horz" lIns="0" tIns="0" rIns="0" bIns="0" rtlCol="0" anchor="t" anchorCtr="0">
            <a:noAutofit/>
          </a:bodyPr>
          <a:lstStyle/>
          <a:p>
            <a:r>
              <a:rPr lang="en-US" noProof="1"/>
              <a:t>Add Slide Title</a:t>
            </a:r>
          </a:p>
        </p:txBody>
      </p:sp>
      <p:sp>
        <p:nvSpPr>
          <p:cNvPr id="3" name="Text Placeholder 2"/>
          <p:cNvSpPr>
            <a:spLocks noGrp="1"/>
          </p:cNvSpPr>
          <p:nvPr>
            <p:ph type="body" idx="1"/>
          </p:nvPr>
        </p:nvSpPr>
        <p:spPr>
          <a:xfrm>
            <a:off x="205200" y="1296000"/>
            <a:ext cx="10558800" cy="4240800"/>
          </a:xfrm>
          <a:prstGeom prst="rect">
            <a:avLst/>
          </a:prstGeom>
        </p:spPr>
        <p:txBody>
          <a:bodyPr vert="horz" lIns="0" tIns="0" rIns="0" bIns="0" rtlCol="0">
            <a:noAutofit/>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7" name="Slide Number Placeholder 6"/>
          <p:cNvSpPr>
            <a:spLocks noGrp="1"/>
          </p:cNvSpPr>
          <p:nvPr>
            <p:ph type="sldNum" sz="quarter" idx="12"/>
          </p:nvPr>
        </p:nvSpPr>
        <p:spPr>
          <a:xfrm>
            <a:off x="205200" y="566640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en-US" noProof="1" dirty="0" smtClean="0"/>
              <a:pPr/>
              <a:t>‹#›</a:t>
            </a:fld>
            <a:endParaRPr lang="en-US" noProof="1"/>
          </a:p>
        </p:txBody>
      </p:sp>
      <p:sp>
        <p:nvSpPr>
          <p:cNvPr id="14" name="Bosch_footer_1">
            <a:extLst>
              <a:ext uri="{FF2B5EF4-FFF2-40B4-BE49-F238E27FC236}">
                <a16:creationId xmlns:a16="http://schemas.microsoft.com/office/drawing/2014/main" id="{179AD5EC-CEF2-4193-998B-D730BC74E01B}"/>
              </a:ext>
            </a:extLst>
          </p:cNvPr>
          <p:cNvSpPr txBox="1"/>
          <p:nvPr userDrawn="1"/>
        </p:nvSpPr>
        <p:spPr>
          <a:xfrm>
            <a:off x="547200" y="5688000"/>
            <a:ext cx="9126000" cy="107950"/>
          </a:xfrm>
          <a:prstGeom prst="rect">
            <a:avLst/>
          </a:prstGeom>
          <a:noFill/>
        </p:spPr>
        <p:txBody>
          <a:bodyPr wrap="square" lIns="0" tIns="0" rIns="0" bIns="0" rtlCol="0">
            <a:noAutofit/>
          </a:bodyPr>
          <a:lstStyle/>
          <a:p>
            <a:pPr marR="0" defTabSz="914400" eaLnBrk="1" fontAlgn="auto" latinLnBrk="0" hangingPunct="1">
              <a:lnSpc>
                <a:spcPct val="107000"/>
              </a:lnSpc>
              <a:spcBef>
                <a:spcPts val="0"/>
              </a:spcBef>
              <a:spcAft>
                <a:spcPts val="100"/>
              </a:spcAft>
              <a:buClrTx/>
              <a:buSzTx/>
              <a:buFontTx/>
              <a:buNone/>
              <a:tabLst/>
            </a:pPr>
            <a:r>
              <a:rPr kumimoji="0" lang="en-US" sz="600" b="1" i="0" u="none" strike="noStrike" kern="0" cap="none" spc="0" normalizeH="0" baseline="0" noProof="1">
                <a:ln>
                  <a:noFill/>
                </a:ln>
                <a:solidFill>
                  <a:srgbClr val="D70012"/>
                </a:solidFill>
                <a:effectLst/>
                <a:uLnTx/>
                <a:uFillTx/>
                <a:latin typeface="Bosch Office Sans" pitchFamily="2" charset="0"/>
              </a:rPr>
              <a:t>Internal</a:t>
            </a:r>
            <a:r>
              <a:rPr kumimoji="0" lang="en-US" sz="600" b="0" i="0" u="none" strike="noStrike" kern="0" cap="none" spc="0" normalizeH="0" baseline="0" noProof="1">
                <a:ln>
                  <a:noFill/>
                </a:ln>
                <a:solidFill>
                  <a:srgbClr val="000000"/>
                </a:solidFill>
                <a:effectLst/>
                <a:uLnTx/>
                <a:uFillTx/>
                <a:latin typeface="Bosch Office Sans" pitchFamily="2" charset="0"/>
              </a:rPr>
              <a:t> | SX/EDL2-MM | 2025-05-30</a:t>
            </a: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47200" y="5793901"/>
            <a:ext cx="9126000" cy="215900"/>
          </a:xfrm>
          <a:prstGeom prst="rect">
            <a:avLst/>
          </a:prstGeom>
          <a:noFill/>
        </p:spPr>
        <p:txBody>
          <a:bodyPr wrap="square" lIns="0" tIns="0" rIns="0" bIns="0" rtlCol="0">
            <a:noAutofit/>
          </a:bodyPr>
          <a:lstStyle/>
          <a:p>
            <a:pPr>
              <a:lnSpc>
                <a:spcPct val="120000"/>
              </a:lnSpc>
              <a:spcAft>
                <a:spcPts val="100"/>
              </a:spcAft>
            </a:pPr>
            <a:r>
              <a:rPr lang="en-US" sz="600" b="0" i="0" u="none" kern="0" baseline="0" noProof="1">
                <a:solidFill>
                  <a:srgbClr val="B2B3B5"/>
                </a:solidFill>
                <a:latin typeface="Bosch Office Sans" pitchFamily="2" charset="0"/>
              </a:rPr>
              <a:t>© Bosch Global Software Technologies Private Limited 2023. All rights reserved, also regarding any disposal, exploitation, reproduction, editing, distribution, as well as in the event of applications for industrial property rights.</a:t>
            </a:r>
          </a:p>
        </p:txBody>
      </p:sp>
      <p:sp>
        <p:nvSpPr>
          <p:cNvPr id="15" name="Bosch_footer_1" hidden="1">
            <a:extLst>
              <a:ext uri="{FF2B5EF4-FFF2-40B4-BE49-F238E27FC236}">
                <a16:creationId xmlns:a16="http://schemas.microsoft.com/office/drawing/2014/main" id="{DB0BF576-A4BE-4521-98AB-F28795DF7BD0}"/>
              </a:ext>
            </a:extLst>
          </p:cNvPr>
          <p:cNvSpPr txBox="1"/>
          <p:nvPr userDrawn="1"/>
        </p:nvSpPr>
        <p:spPr>
          <a:xfrm>
            <a:off x="816069" y="5383543"/>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rPr>
              <a:t>%confidentiality%</a:t>
            </a:r>
            <a:r>
              <a:rPr lang="en-US" sz="600" kern="0" baseline="0" noProof="1">
                <a:solidFill>
                  <a:schemeClr val="tx1"/>
                </a:solidFill>
              </a:rPr>
              <a:t>%businessunit%%departmentshort%%dateformat%</a:t>
            </a: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chemeClr val="tx1"/>
                </a:solidFill>
              </a:rPr>
              <a:t>%repositoryremark%</a:t>
            </a:r>
            <a:r>
              <a:rPr lang="en-US" sz="600" kern="0" baseline="0" noProof="1">
                <a:solidFill>
                  <a:srgbClr val="B2B3B5"/>
                </a:solidFill>
              </a:rPr>
              <a:t>%copyright%</a:t>
            </a:r>
          </a:p>
        </p:txBody>
      </p:sp>
      <p:sp>
        <p:nvSpPr>
          <p:cNvPr id="13" name="AttachmentRemark" hidden="1">
            <a:extLst>
              <a:ext uri="{FF2B5EF4-FFF2-40B4-BE49-F238E27FC236}">
                <a16:creationId xmlns:a16="http://schemas.microsoft.com/office/drawing/2014/main" id="{F41551A9-D6BA-431A-8DBF-55BA472D9657}"/>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%attachmentremark% </a:t>
            </a:r>
          </a:p>
        </p:txBody>
      </p:sp>
      <p:pic>
        <p:nvPicPr>
          <p:cNvPr id="12" name="SuperGraphic">
            <a:extLst>
              <a:ext uri="{FF2B5EF4-FFF2-40B4-BE49-F238E27FC236}">
                <a16:creationId xmlns:a16="http://schemas.microsoft.com/office/drawing/2014/main" id="{1E0562BC-DD12-4C96-A115-D2D70EC1366D}"/>
              </a:ext>
            </a:extLst>
          </p:cNvPr>
          <p:cNvPicPr>
            <a:picLocks noSelect="1" noChangeAspect="1"/>
          </p:cNvPicPr>
          <p:nvPr userDrawn="1"/>
        </p:nvPicPr>
        <p:blipFill>
          <a:blip r:embed="rId21">
            <a:extLst>
              <a:ext uri="{28A0092B-C50C-407E-A947-70E740481C1C}">
                <a14:useLocalDpi xmlns:a14="http://schemas.microsoft.com/office/drawing/2010/main" val="0"/>
              </a:ext>
            </a:extLst>
          </a:blip>
          <a:stretch>
            <a:fillRect/>
          </a:stretch>
        </p:blipFill>
        <p:spPr>
          <a:xfrm>
            <a:off x="0" y="6102000"/>
            <a:ext cx="10969200" cy="68556"/>
          </a:xfrm>
          <a:prstGeom prst="rect">
            <a:avLst/>
          </a:prstGeom>
        </p:spPr>
      </p:pic>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48" r:id="rId1"/>
    <p:sldLayoutId id="2147483710" r:id="rId2"/>
    <p:sldLayoutId id="2147483713" r:id="rId3"/>
    <p:sldLayoutId id="2147483749" r:id="rId4"/>
    <p:sldLayoutId id="2147483750" r:id="rId5"/>
    <p:sldLayoutId id="2147483751" r:id="rId6"/>
    <p:sldLayoutId id="2147483752" r:id="rId7"/>
    <p:sldLayoutId id="214748375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23" r:id="rId17"/>
    <p:sldLayoutId id="2147483734" r:id="rId18"/>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30400" indent="-230400" algn="l" defTabSz="914333" rtl="0" eaLnBrk="1" latinLnBrk="0" hangingPunct="1">
        <a:lnSpc>
          <a:spcPct val="107000"/>
        </a:lnSpc>
        <a:spcBef>
          <a:spcPts val="500"/>
        </a:spcBef>
        <a:buFont typeface="Wingdings" panose="05000000000000000000" pitchFamily="2" charset="2"/>
        <a:buChar char="§"/>
        <a:defRPr sz="1800" kern="1200">
          <a:solidFill>
            <a:schemeClr val="tx1"/>
          </a:solidFill>
          <a:latin typeface="+mn-lt"/>
          <a:ea typeface="+mn-ea"/>
          <a:cs typeface="+mn-cs"/>
        </a:defRPr>
      </a:lvl1pPr>
      <a:lvl2pPr marL="687600" indent="-230400" algn="l" defTabSz="914333" rtl="0" eaLnBrk="1" latinLnBrk="0" hangingPunct="1">
        <a:lnSpc>
          <a:spcPct val="103000"/>
        </a:lnSpc>
        <a:spcBef>
          <a:spcPts val="500"/>
        </a:spcBef>
        <a:buFont typeface="Symbol" panose="05050102010706020507" pitchFamily="18" charset="2"/>
        <a:buChar char="-"/>
        <a:defRPr sz="1600" kern="1200">
          <a:solidFill>
            <a:schemeClr val="tx1"/>
          </a:solidFill>
          <a:latin typeface="+mn-lt"/>
          <a:ea typeface="+mn-ea"/>
          <a:cs typeface="+mn-cs"/>
        </a:defRPr>
      </a:lvl2pPr>
      <a:lvl3pPr marL="1144800" indent="-230400" algn="l" defTabSz="914333" rtl="0" eaLnBrk="1" latinLnBrk="0" hangingPunct="1">
        <a:lnSpc>
          <a:spcPct val="102000"/>
        </a:lnSpc>
        <a:spcBef>
          <a:spcPts val="500"/>
        </a:spcBef>
        <a:buFont typeface="Symbol" panose="05050102010706020507" pitchFamily="18" charset="2"/>
        <a:buChar char="-"/>
        <a:defRPr sz="1400" kern="1200">
          <a:solidFill>
            <a:schemeClr val="tx1"/>
          </a:solidFill>
          <a:latin typeface="+mn-lt"/>
          <a:ea typeface="+mn-ea"/>
          <a:cs typeface="+mn-cs"/>
        </a:defRPr>
      </a:lvl3pPr>
      <a:lvl4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1602000" indent="-230400"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1602000" indent="-230400"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FA154A7-7D58-4663-9AE5-1C65CED6578E}"/>
              </a:ext>
            </a:extLst>
          </p:cNvPr>
          <p:cNvSpPr>
            <a:spLocks noGrp="1"/>
          </p:cNvSpPr>
          <p:nvPr>
            <p:ph type="sldNum" sz="quarter" idx="12"/>
          </p:nvPr>
        </p:nvSpPr>
        <p:spPr/>
        <p:txBody>
          <a:bodyPr/>
          <a:lstStyle/>
          <a:p>
            <a:fld id="{4898AEC0-503E-4FA4-859C-D0F72D6E3F79}" type="slidenum">
              <a:rPr lang="en-US" noProof="1" smtClean="0"/>
              <a:pPr/>
              <a:t>1</a:t>
            </a:fld>
            <a:endParaRPr lang="en-US" noProof="1"/>
          </a:p>
        </p:txBody>
      </p:sp>
      <p:sp>
        <p:nvSpPr>
          <p:cNvPr id="9" name="Text Placeholder 8">
            <a:extLst>
              <a:ext uri="{FF2B5EF4-FFF2-40B4-BE49-F238E27FC236}">
                <a16:creationId xmlns:a16="http://schemas.microsoft.com/office/drawing/2014/main" id="{BCD2DD26-CA1C-8CF0-9827-63CDC7CF1E7D}"/>
              </a:ext>
            </a:extLst>
          </p:cNvPr>
          <p:cNvSpPr>
            <a:spLocks noGrp="1"/>
          </p:cNvSpPr>
          <p:nvPr>
            <p:ph type="body" sz="quarter" idx="4294967295"/>
          </p:nvPr>
        </p:nvSpPr>
        <p:spPr>
          <a:xfrm>
            <a:off x="214566" y="152132"/>
            <a:ext cx="10558463" cy="388937"/>
          </a:xfrm>
        </p:spPr>
        <p:txBody>
          <a:bodyPr/>
          <a:lstStyle/>
          <a:p>
            <a:pPr marL="0" indent="0">
              <a:buNone/>
            </a:pPr>
            <a:r>
              <a:rPr lang="en-US" sz="2794" b="1" dirty="0">
                <a:gradFill>
                  <a:gsLst>
                    <a:gs pos="51000">
                      <a:srgbClr val="51237F"/>
                    </a:gs>
                    <a:gs pos="98000">
                      <a:srgbClr val="008DD0"/>
                    </a:gs>
                    <a:gs pos="74000">
                      <a:srgbClr val="005691"/>
                    </a:gs>
                    <a:gs pos="0">
                      <a:srgbClr val="E22014"/>
                    </a:gs>
                    <a:gs pos="24000">
                      <a:srgbClr val="B92176"/>
                    </a:gs>
                  </a:gsLst>
                  <a:lin ang="0" scaled="0"/>
                </a:gradFill>
                <a:latin typeface="Bosch Office Sans" panose="020B0604020202020204" pitchFamily="34" charset="0"/>
                <a:cs typeface="Arial" pitchFamily="34" charset="0"/>
              </a:rPr>
              <a:t>DataNexus Features Deep Dive</a:t>
            </a:r>
          </a:p>
        </p:txBody>
      </p:sp>
      <p:sp>
        <p:nvSpPr>
          <p:cNvPr id="3" name="Rectangle 2">
            <a:extLst>
              <a:ext uri="{FF2B5EF4-FFF2-40B4-BE49-F238E27FC236}">
                <a16:creationId xmlns:a16="http://schemas.microsoft.com/office/drawing/2014/main" id="{5073C083-7184-0EF7-52B5-C8E9AF35F885}"/>
              </a:ext>
            </a:extLst>
          </p:cNvPr>
          <p:cNvSpPr/>
          <p:nvPr/>
        </p:nvSpPr>
        <p:spPr>
          <a:xfrm>
            <a:off x="392339" y="1162638"/>
            <a:ext cx="10359481" cy="465974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Rectangle 129">
            <a:extLst>
              <a:ext uri="{FF2B5EF4-FFF2-40B4-BE49-F238E27FC236}">
                <a16:creationId xmlns:a16="http://schemas.microsoft.com/office/drawing/2014/main" id="{43794177-4813-46F6-4479-8496963AACBA}"/>
              </a:ext>
            </a:extLst>
          </p:cNvPr>
          <p:cNvSpPr/>
          <p:nvPr/>
        </p:nvSpPr>
        <p:spPr>
          <a:xfrm>
            <a:off x="413548" y="1164269"/>
            <a:ext cx="10359481" cy="465974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le 5">
            <a:extLst>
              <a:ext uri="{FF2B5EF4-FFF2-40B4-BE49-F238E27FC236}">
                <a16:creationId xmlns:a16="http://schemas.microsoft.com/office/drawing/2014/main" id="{53EA1E43-237E-37BF-E739-993BE71932E4}"/>
              </a:ext>
            </a:extLst>
          </p:cNvPr>
          <p:cNvGraphicFramePr>
            <a:graphicFrameLocks noGrp="1"/>
          </p:cNvGraphicFramePr>
          <p:nvPr>
            <p:extLst>
              <p:ext uri="{D42A27DB-BD31-4B8C-83A1-F6EECF244321}">
                <p14:modId xmlns:p14="http://schemas.microsoft.com/office/powerpoint/2010/main" val="4195889125"/>
              </p:ext>
            </p:extLst>
          </p:nvPr>
        </p:nvGraphicFramePr>
        <p:xfrm>
          <a:off x="505537" y="712188"/>
          <a:ext cx="9630840" cy="4217164"/>
        </p:xfrm>
        <a:graphic>
          <a:graphicData uri="http://schemas.openxmlformats.org/drawingml/2006/table">
            <a:tbl>
              <a:tblPr>
                <a:tableStyleId>{616DA210-FB5B-4158-B5E0-FEB733F419BA}</a:tableStyleId>
              </a:tblPr>
              <a:tblGrid>
                <a:gridCol w="985200">
                  <a:extLst>
                    <a:ext uri="{9D8B030D-6E8A-4147-A177-3AD203B41FA5}">
                      <a16:colId xmlns:a16="http://schemas.microsoft.com/office/drawing/2014/main" val="2558365218"/>
                    </a:ext>
                  </a:extLst>
                </a:gridCol>
                <a:gridCol w="2533374">
                  <a:extLst>
                    <a:ext uri="{9D8B030D-6E8A-4147-A177-3AD203B41FA5}">
                      <a16:colId xmlns:a16="http://schemas.microsoft.com/office/drawing/2014/main" val="1408381960"/>
                    </a:ext>
                  </a:extLst>
                </a:gridCol>
                <a:gridCol w="6112266">
                  <a:extLst>
                    <a:ext uri="{9D8B030D-6E8A-4147-A177-3AD203B41FA5}">
                      <a16:colId xmlns:a16="http://schemas.microsoft.com/office/drawing/2014/main" val="2858219378"/>
                    </a:ext>
                  </a:extLst>
                </a:gridCol>
              </a:tblGrid>
              <a:tr h="322613">
                <a:tc>
                  <a:txBody>
                    <a:bodyPr/>
                    <a:lstStyle/>
                    <a:p>
                      <a:pPr algn="ctr" fontAlgn="ctr"/>
                      <a:r>
                        <a:rPr lang="en-US" sz="1100" b="1" u="none" strike="noStrike" dirty="0">
                          <a:solidFill>
                            <a:schemeClr val="bg1"/>
                          </a:solidFill>
                          <a:effectLst/>
                        </a:rPr>
                        <a:t>Sl. No.</a:t>
                      </a:r>
                      <a:endParaRPr lang="en-US" sz="1100" b="1" i="0" u="none" strike="noStrike" dirty="0">
                        <a:solidFill>
                          <a:schemeClr val="bg1"/>
                        </a:solidFill>
                        <a:effectLst/>
                        <a:latin typeface="Bosch Office Sans" pitchFamily="2" charset="0"/>
                      </a:endParaRPr>
                    </a:p>
                  </a:txBody>
                  <a:tcPr marL="3736" marR="3736" marT="3736" marB="0" anchor="ctr">
                    <a:solidFill>
                      <a:schemeClr val="accent2"/>
                    </a:solidFill>
                  </a:tcPr>
                </a:tc>
                <a:tc>
                  <a:txBody>
                    <a:bodyPr/>
                    <a:lstStyle/>
                    <a:p>
                      <a:pPr algn="ctr" fontAlgn="ctr"/>
                      <a:r>
                        <a:rPr lang="en-US" sz="1100" b="1" u="none" strike="noStrike" dirty="0">
                          <a:solidFill>
                            <a:schemeClr val="bg1"/>
                          </a:solidFill>
                          <a:effectLst/>
                        </a:rPr>
                        <a:t>Feature Set</a:t>
                      </a:r>
                      <a:endParaRPr lang="en-US" sz="1100" b="1" i="0" u="none" strike="noStrike" dirty="0">
                        <a:solidFill>
                          <a:schemeClr val="bg1"/>
                        </a:solidFill>
                        <a:effectLst/>
                        <a:latin typeface="Bosch Office Sans" pitchFamily="2" charset="0"/>
                      </a:endParaRPr>
                    </a:p>
                  </a:txBody>
                  <a:tcPr marL="3736" marR="3736" marT="3736" marB="0" anchor="ctr">
                    <a:solidFill>
                      <a:schemeClr val="accent2"/>
                    </a:solidFill>
                  </a:tcPr>
                </a:tc>
                <a:tc>
                  <a:txBody>
                    <a:bodyPr/>
                    <a:lstStyle/>
                    <a:p>
                      <a:pPr algn="ctr" fontAlgn="ctr"/>
                      <a:r>
                        <a:rPr lang="en-US" sz="1100" b="1" u="none" strike="noStrike" dirty="0">
                          <a:solidFill>
                            <a:schemeClr val="bg1"/>
                          </a:solidFill>
                          <a:effectLst/>
                        </a:rPr>
                        <a:t>Description about the Feature</a:t>
                      </a:r>
                      <a:endParaRPr lang="en-US" sz="1100" b="1" i="0" u="none" strike="noStrike" dirty="0">
                        <a:solidFill>
                          <a:schemeClr val="bg1"/>
                        </a:solidFill>
                        <a:effectLst/>
                        <a:latin typeface="Bosch Office Sans" pitchFamily="2" charset="0"/>
                      </a:endParaRPr>
                    </a:p>
                  </a:txBody>
                  <a:tcPr marL="3736" marR="3736" marT="3736" marB="0" anchor="ctr">
                    <a:solidFill>
                      <a:schemeClr val="accent2"/>
                    </a:solidFill>
                  </a:tcPr>
                </a:tc>
                <a:extLst>
                  <a:ext uri="{0D108BD9-81ED-4DB2-BD59-A6C34878D82A}">
                    <a16:rowId xmlns:a16="http://schemas.microsoft.com/office/drawing/2014/main" val="884281994"/>
                  </a:ext>
                </a:extLst>
              </a:tr>
              <a:tr h="786883">
                <a:tc>
                  <a:txBody>
                    <a:bodyPr/>
                    <a:lstStyle/>
                    <a:p>
                      <a:pPr algn="ctr" fontAlgn="ctr"/>
                      <a:r>
                        <a:rPr lang="en-US" sz="1000" b="1" i="0" u="none" strike="noStrike" dirty="0">
                          <a:solidFill>
                            <a:srgbClr val="000000"/>
                          </a:solidFill>
                          <a:effectLst/>
                          <a:latin typeface="Bosch Office Sans" pitchFamily="2" charset="0"/>
                        </a:rPr>
                        <a:t>1</a:t>
                      </a:r>
                    </a:p>
                  </a:txBody>
                  <a:tcPr marL="3736" marR="3736" marT="3736" marB="0" anchor="ctr"/>
                </a:tc>
                <a:tc>
                  <a:txBody>
                    <a:bodyPr/>
                    <a:lstStyle/>
                    <a:p>
                      <a:pPr marL="52388" indent="0" algn="l" fontAlgn="ctr"/>
                      <a:r>
                        <a:rPr lang="en-US" sz="1000" b="1" i="0" u="none" strike="noStrike" dirty="0">
                          <a:solidFill>
                            <a:srgbClr val="000000"/>
                          </a:solidFill>
                          <a:effectLst/>
                          <a:latin typeface="Bosch Office Sans" pitchFamily="2" charset="0"/>
                        </a:rPr>
                        <a:t>One Click Deployment</a:t>
                      </a:r>
                    </a:p>
                  </a:txBody>
                  <a:tcPr marL="3736" marR="3736" marT="3736" marB="0" anchor="ctr"/>
                </a:tc>
                <a:tc>
                  <a:txBody>
                    <a:bodyPr/>
                    <a:lstStyle/>
                    <a:p>
                      <a:pPr marL="346075" indent="-228600" algn="l" fontAlgn="ctr">
                        <a:buFont typeface="+mj-lt"/>
                        <a:buAutoNum type="arabicPeriod"/>
                      </a:pPr>
                      <a:r>
                        <a:rPr lang="en-US" sz="1000" b="0" i="0" u="none" strike="noStrike" dirty="0">
                          <a:solidFill>
                            <a:srgbClr val="000000"/>
                          </a:solidFill>
                          <a:effectLst/>
                          <a:latin typeface="Bosch Office Sans" pitchFamily="2" charset="0"/>
                        </a:rPr>
                        <a:t>Infrastructure as Code using terraform for orchestrating infrastructure components needed to deploy DataNexus.</a:t>
                      </a:r>
                    </a:p>
                  </a:txBody>
                  <a:tcPr marL="3736" marR="3736" marT="3736" marB="0" anchor="ctr"/>
                </a:tc>
                <a:extLst>
                  <a:ext uri="{0D108BD9-81ED-4DB2-BD59-A6C34878D82A}">
                    <a16:rowId xmlns:a16="http://schemas.microsoft.com/office/drawing/2014/main" val="1930329131"/>
                  </a:ext>
                </a:extLst>
              </a:tr>
              <a:tr h="1553834">
                <a:tc>
                  <a:txBody>
                    <a:bodyPr/>
                    <a:lstStyle/>
                    <a:p>
                      <a:pPr algn="ctr" fontAlgn="ctr"/>
                      <a:r>
                        <a:rPr lang="en-US" sz="1000" b="1" i="0" u="none" strike="noStrike" dirty="0">
                          <a:solidFill>
                            <a:srgbClr val="000000"/>
                          </a:solidFill>
                          <a:effectLst/>
                          <a:latin typeface="Bosch Office Sans" pitchFamily="2" charset="0"/>
                        </a:rPr>
                        <a:t>2</a:t>
                      </a:r>
                    </a:p>
                  </a:txBody>
                  <a:tcPr marL="3736" marR="3736" marT="3736" marB="0" anchor="ctr"/>
                </a:tc>
                <a:tc>
                  <a:txBody>
                    <a:bodyPr/>
                    <a:lstStyle/>
                    <a:p>
                      <a:pPr marL="52388" indent="0" algn="l" defTabSz="914333" rtl="0" eaLnBrk="1" fontAlgn="ctr" latinLnBrk="0" hangingPunct="1"/>
                      <a:r>
                        <a:rPr lang="en-US" sz="1000" b="1" u="none" strike="noStrike" kern="1200" dirty="0">
                          <a:solidFill>
                            <a:srgbClr val="000000"/>
                          </a:solidFill>
                          <a:effectLst/>
                          <a:latin typeface="+mn-lt"/>
                          <a:ea typeface="+mn-ea"/>
                          <a:cs typeface="+mn-cs"/>
                        </a:rPr>
                        <a:t>Metadata driven data ingestion framework - Standard and configurable UI</a:t>
                      </a:r>
                    </a:p>
                  </a:txBody>
                  <a:tcPr marL="5713" marR="5713" marT="5713" marB="0" anchor="ctr"/>
                </a:tc>
                <a:tc>
                  <a:txBody>
                    <a:bodyPr/>
                    <a:lstStyle/>
                    <a:p>
                      <a:pPr marL="280988" indent="-228600" algn="l" fontAlgn="ctr">
                        <a:buFont typeface="+mj-lt"/>
                        <a:buAutoNum type="arabicPeriod"/>
                      </a:pPr>
                      <a:r>
                        <a:rPr lang="en-US" sz="1000" b="0" i="0" u="none" strike="noStrike" dirty="0">
                          <a:solidFill>
                            <a:srgbClr val="000000"/>
                          </a:solidFill>
                          <a:effectLst/>
                          <a:latin typeface="Bosch Office Sans" pitchFamily="2" charset="0"/>
                        </a:rPr>
                        <a:t>User Interface for easy loading of the configurations details like source systems onboarding, files and columns details, file validations, data quality validations,  data masking details to support the functioning of DataNexus. </a:t>
                      </a:r>
                    </a:p>
                    <a:p>
                      <a:pPr marL="280988" indent="-228600" algn="l" fontAlgn="ctr">
                        <a:buFont typeface="+mj-lt"/>
                        <a:buAutoNum type="arabicPeriod"/>
                      </a:pPr>
                      <a:r>
                        <a:rPr lang="en-US" sz="1000" b="0" i="0" u="none" strike="noStrike" dirty="0">
                          <a:solidFill>
                            <a:srgbClr val="000000"/>
                          </a:solidFill>
                          <a:effectLst/>
                          <a:latin typeface="Bosch Office Sans" pitchFamily="2" charset="0"/>
                        </a:rPr>
                        <a:t>Supported file formats are </a:t>
                      </a:r>
                      <a:r>
                        <a:rPr lang="en-US" sz="1000" b="0" u="none" strike="noStrike" dirty="0">
                          <a:solidFill>
                            <a:srgbClr val="000000"/>
                          </a:solidFill>
                          <a:effectLst/>
                        </a:rPr>
                        <a:t>csv, json, xml, parquet​.</a:t>
                      </a:r>
                      <a:endParaRPr lang="en-US" sz="1000" b="0" i="0" u="none" strike="noStrike" dirty="0">
                        <a:solidFill>
                          <a:srgbClr val="000000"/>
                        </a:solidFill>
                        <a:effectLst/>
                        <a:latin typeface="Bosch Office Sans" pitchFamily="2" charset="0"/>
                      </a:endParaRPr>
                    </a:p>
                  </a:txBody>
                  <a:tcPr marL="5713" marR="5713" marT="5713" marB="0" anchor="ctr"/>
                </a:tc>
                <a:extLst>
                  <a:ext uri="{0D108BD9-81ED-4DB2-BD59-A6C34878D82A}">
                    <a16:rowId xmlns:a16="http://schemas.microsoft.com/office/drawing/2014/main" val="2135169854"/>
                  </a:ext>
                </a:extLst>
              </a:tr>
              <a:tr h="1553834">
                <a:tc>
                  <a:txBody>
                    <a:bodyPr/>
                    <a:lstStyle/>
                    <a:p>
                      <a:pPr algn="ctr" fontAlgn="ctr"/>
                      <a:r>
                        <a:rPr lang="en-US" sz="1000" b="1" i="0" u="none" strike="noStrike" dirty="0">
                          <a:solidFill>
                            <a:srgbClr val="000000"/>
                          </a:solidFill>
                          <a:effectLst/>
                          <a:latin typeface="Bosch Office Sans" pitchFamily="2" charset="0"/>
                        </a:rPr>
                        <a:t>3</a:t>
                      </a:r>
                    </a:p>
                  </a:txBody>
                  <a:tcPr marL="3736" marR="3736" marT="3736" marB="0" anchor="ctr"/>
                </a:tc>
                <a:tc>
                  <a:txBody>
                    <a:bodyPr/>
                    <a:lstStyle/>
                    <a:p>
                      <a:pPr marL="52388" indent="0" algn="l" fontAlgn="ctr"/>
                      <a:r>
                        <a:rPr lang="en-US" sz="1000" b="1" u="none" strike="noStrike" dirty="0">
                          <a:solidFill>
                            <a:srgbClr val="000000"/>
                          </a:solidFill>
                          <a:effectLst/>
                        </a:rPr>
                        <a:t>Metadata driven data Ingestion </a:t>
                      </a:r>
                      <a:endParaRPr lang="en-US" sz="1000" b="1" i="0" u="none" strike="noStrike" dirty="0">
                        <a:solidFill>
                          <a:srgbClr val="000000"/>
                        </a:solidFill>
                        <a:effectLst/>
                        <a:latin typeface="Bosch Office Sans" pitchFamily="2" charset="0"/>
                      </a:endParaRPr>
                    </a:p>
                  </a:txBody>
                  <a:tcPr marL="3736" marR="3736" marT="3736" marB="0" anchor="ctr"/>
                </a:tc>
                <a:tc>
                  <a:txBody>
                    <a:bodyPr/>
                    <a:lstStyle/>
                    <a:p>
                      <a:pPr marL="346075" indent="-228600" algn="l" fontAlgn="ctr">
                        <a:buFont typeface="+mj-lt"/>
                        <a:buAutoNum type="arabicPeriod"/>
                      </a:pPr>
                      <a:r>
                        <a:rPr lang="en-US" sz="1000" b="0" u="none" strike="noStrike" dirty="0">
                          <a:solidFill>
                            <a:srgbClr val="000000"/>
                          </a:solidFill>
                          <a:effectLst/>
                        </a:rPr>
                        <a:t>Metadata-driven setup with support for structured, semi-structured, and unstructured sources; scalable to APIs, RDBMS, etc.</a:t>
                      </a:r>
                      <a:br>
                        <a:rPr lang="en-US" sz="1000" b="0" u="none" strike="noStrike" dirty="0">
                          <a:solidFill>
                            <a:srgbClr val="000000"/>
                          </a:solidFill>
                          <a:effectLst/>
                        </a:rPr>
                      </a:br>
                      <a:br>
                        <a:rPr lang="en-US" sz="1000" b="0" u="none" strike="noStrike" dirty="0">
                          <a:solidFill>
                            <a:srgbClr val="000000"/>
                          </a:solidFill>
                          <a:effectLst/>
                        </a:rPr>
                      </a:br>
                      <a:r>
                        <a:rPr lang="en-US" sz="1000" b="1" u="none" strike="noStrike" dirty="0">
                          <a:solidFill>
                            <a:srgbClr val="000000"/>
                          </a:solidFill>
                          <a:effectLst/>
                        </a:rPr>
                        <a:t>Supports Structured &amp; Semi Structured data:​</a:t>
                      </a:r>
                      <a:br>
                        <a:rPr lang="en-US" sz="1000" b="0" u="none" strike="noStrike" dirty="0">
                          <a:solidFill>
                            <a:srgbClr val="000000"/>
                          </a:solidFill>
                          <a:effectLst/>
                        </a:rPr>
                      </a:br>
                      <a:r>
                        <a:rPr lang="en-US" sz="1000" b="0" u="none" strike="noStrike" dirty="0">
                          <a:solidFill>
                            <a:srgbClr val="000000"/>
                          </a:solidFill>
                          <a:effectLst/>
                        </a:rPr>
                        <a:t>csv, txt, json, xml, parquet​</a:t>
                      </a:r>
                      <a:br>
                        <a:rPr lang="en-US" sz="1000" b="0" u="none" strike="noStrike" dirty="0">
                          <a:solidFill>
                            <a:srgbClr val="000000"/>
                          </a:solidFill>
                          <a:effectLst/>
                        </a:rPr>
                      </a:br>
                      <a:r>
                        <a:rPr lang="en-US" sz="1000" b="1" u="none" strike="noStrike" dirty="0">
                          <a:solidFill>
                            <a:srgbClr val="000000"/>
                          </a:solidFill>
                          <a:effectLst/>
                        </a:rPr>
                        <a:t>Supports Unstructured:​</a:t>
                      </a:r>
                      <a:br>
                        <a:rPr lang="en-US" sz="1000" b="0" u="none" strike="noStrike" dirty="0">
                          <a:solidFill>
                            <a:srgbClr val="000000"/>
                          </a:solidFill>
                          <a:effectLst/>
                        </a:rPr>
                      </a:br>
                      <a:r>
                        <a:rPr lang="en-US" sz="1000" b="0" u="none" strike="noStrike" dirty="0">
                          <a:solidFill>
                            <a:srgbClr val="000000"/>
                          </a:solidFill>
                          <a:effectLst/>
                        </a:rPr>
                        <a:t>jpg, jpeg, png, tif,mp4,avi,mp3,wav. ​</a:t>
                      </a:r>
                      <a:br>
                        <a:rPr lang="en-US" sz="1000" b="0" u="none" strike="noStrike" dirty="0">
                          <a:solidFill>
                            <a:srgbClr val="000000"/>
                          </a:solidFill>
                          <a:effectLst/>
                        </a:rPr>
                      </a:br>
                      <a:endParaRPr lang="en-US" sz="1000" b="0" i="0" u="none" strike="noStrike" dirty="0">
                        <a:solidFill>
                          <a:srgbClr val="000000"/>
                        </a:solidFill>
                        <a:effectLst/>
                        <a:latin typeface="Bosch Office Sans" pitchFamily="2" charset="0"/>
                      </a:endParaRPr>
                    </a:p>
                  </a:txBody>
                  <a:tcPr marL="3736" marR="3736" marT="3736" marB="0" anchor="ctr"/>
                </a:tc>
                <a:extLst>
                  <a:ext uri="{0D108BD9-81ED-4DB2-BD59-A6C34878D82A}">
                    <a16:rowId xmlns:a16="http://schemas.microsoft.com/office/drawing/2014/main" val="514419401"/>
                  </a:ext>
                </a:extLst>
              </a:tr>
            </a:tbl>
          </a:graphicData>
        </a:graphic>
      </p:graphicFrame>
    </p:spTree>
    <p:extLst>
      <p:ext uri="{BB962C8B-B14F-4D97-AF65-F5344CB8AC3E}">
        <p14:creationId xmlns:p14="http://schemas.microsoft.com/office/powerpoint/2010/main" val="1157430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FA154A7-7D58-4663-9AE5-1C65CED6578E}"/>
              </a:ext>
            </a:extLst>
          </p:cNvPr>
          <p:cNvSpPr>
            <a:spLocks noGrp="1"/>
          </p:cNvSpPr>
          <p:nvPr>
            <p:ph type="sldNum" sz="quarter" idx="12"/>
          </p:nvPr>
        </p:nvSpPr>
        <p:spPr/>
        <p:txBody>
          <a:bodyPr/>
          <a:lstStyle/>
          <a:p>
            <a:fld id="{4898AEC0-503E-4FA4-859C-D0F72D6E3F79}" type="slidenum">
              <a:rPr lang="en-US" noProof="1" smtClean="0"/>
              <a:pPr/>
              <a:t>2</a:t>
            </a:fld>
            <a:endParaRPr lang="en-US" noProof="1"/>
          </a:p>
        </p:txBody>
      </p:sp>
      <p:sp>
        <p:nvSpPr>
          <p:cNvPr id="9" name="Text Placeholder 8">
            <a:extLst>
              <a:ext uri="{FF2B5EF4-FFF2-40B4-BE49-F238E27FC236}">
                <a16:creationId xmlns:a16="http://schemas.microsoft.com/office/drawing/2014/main" id="{BCD2DD26-CA1C-8CF0-9827-63CDC7CF1E7D}"/>
              </a:ext>
            </a:extLst>
          </p:cNvPr>
          <p:cNvSpPr>
            <a:spLocks noGrp="1"/>
          </p:cNvSpPr>
          <p:nvPr>
            <p:ph type="body" sz="quarter" idx="4294967295"/>
          </p:nvPr>
        </p:nvSpPr>
        <p:spPr>
          <a:xfrm>
            <a:off x="214566" y="152132"/>
            <a:ext cx="10558463" cy="388937"/>
          </a:xfrm>
        </p:spPr>
        <p:txBody>
          <a:bodyPr/>
          <a:lstStyle/>
          <a:p>
            <a:pPr marL="0" indent="0">
              <a:buNone/>
            </a:pPr>
            <a:r>
              <a:rPr lang="en-US" sz="2794" b="1" dirty="0">
                <a:gradFill>
                  <a:gsLst>
                    <a:gs pos="51000">
                      <a:srgbClr val="51237F"/>
                    </a:gs>
                    <a:gs pos="98000">
                      <a:srgbClr val="008DD0"/>
                    </a:gs>
                    <a:gs pos="74000">
                      <a:srgbClr val="005691"/>
                    </a:gs>
                    <a:gs pos="0">
                      <a:srgbClr val="E22014"/>
                    </a:gs>
                    <a:gs pos="24000">
                      <a:srgbClr val="B92176"/>
                    </a:gs>
                  </a:gsLst>
                  <a:lin ang="0" scaled="0"/>
                </a:gradFill>
                <a:latin typeface="Bosch Office Sans" panose="020B0604020202020204" pitchFamily="34" charset="0"/>
                <a:cs typeface="Arial" pitchFamily="34" charset="0"/>
              </a:rPr>
              <a:t>DataNexus Features Deep Dive</a:t>
            </a:r>
          </a:p>
        </p:txBody>
      </p:sp>
      <p:sp>
        <p:nvSpPr>
          <p:cNvPr id="3" name="Rectangle 2">
            <a:extLst>
              <a:ext uri="{FF2B5EF4-FFF2-40B4-BE49-F238E27FC236}">
                <a16:creationId xmlns:a16="http://schemas.microsoft.com/office/drawing/2014/main" id="{5073C083-7184-0EF7-52B5-C8E9AF35F885}"/>
              </a:ext>
            </a:extLst>
          </p:cNvPr>
          <p:cNvSpPr/>
          <p:nvPr/>
        </p:nvSpPr>
        <p:spPr>
          <a:xfrm>
            <a:off x="392339" y="1162638"/>
            <a:ext cx="10359481" cy="465974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Rectangle 129">
            <a:extLst>
              <a:ext uri="{FF2B5EF4-FFF2-40B4-BE49-F238E27FC236}">
                <a16:creationId xmlns:a16="http://schemas.microsoft.com/office/drawing/2014/main" id="{43794177-4813-46F6-4479-8496963AACBA}"/>
              </a:ext>
            </a:extLst>
          </p:cNvPr>
          <p:cNvSpPr/>
          <p:nvPr/>
        </p:nvSpPr>
        <p:spPr>
          <a:xfrm>
            <a:off x="413548" y="1164269"/>
            <a:ext cx="10359481" cy="465974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le 5">
            <a:extLst>
              <a:ext uri="{FF2B5EF4-FFF2-40B4-BE49-F238E27FC236}">
                <a16:creationId xmlns:a16="http://schemas.microsoft.com/office/drawing/2014/main" id="{53EA1E43-237E-37BF-E739-993BE71932E4}"/>
              </a:ext>
            </a:extLst>
          </p:cNvPr>
          <p:cNvGraphicFramePr>
            <a:graphicFrameLocks noGrp="1"/>
          </p:cNvGraphicFramePr>
          <p:nvPr>
            <p:extLst>
              <p:ext uri="{D42A27DB-BD31-4B8C-83A1-F6EECF244321}">
                <p14:modId xmlns:p14="http://schemas.microsoft.com/office/powerpoint/2010/main" val="3124322276"/>
              </p:ext>
            </p:extLst>
          </p:nvPr>
        </p:nvGraphicFramePr>
        <p:xfrm>
          <a:off x="505537" y="712189"/>
          <a:ext cx="9630840" cy="4386708"/>
        </p:xfrm>
        <a:graphic>
          <a:graphicData uri="http://schemas.openxmlformats.org/drawingml/2006/table">
            <a:tbl>
              <a:tblPr>
                <a:tableStyleId>{616DA210-FB5B-4158-B5E0-FEB733F419BA}</a:tableStyleId>
              </a:tblPr>
              <a:tblGrid>
                <a:gridCol w="985200">
                  <a:extLst>
                    <a:ext uri="{9D8B030D-6E8A-4147-A177-3AD203B41FA5}">
                      <a16:colId xmlns:a16="http://schemas.microsoft.com/office/drawing/2014/main" val="2558365218"/>
                    </a:ext>
                  </a:extLst>
                </a:gridCol>
                <a:gridCol w="2533374">
                  <a:extLst>
                    <a:ext uri="{9D8B030D-6E8A-4147-A177-3AD203B41FA5}">
                      <a16:colId xmlns:a16="http://schemas.microsoft.com/office/drawing/2014/main" val="1408381960"/>
                    </a:ext>
                  </a:extLst>
                </a:gridCol>
                <a:gridCol w="6112266">
                  <a:extLst>
                    <a:ext uri="{9D8B030D-6E8A-4147-A177-3AD203B41FA5}">
                      <a16:colId xmlns:a16="http://schemas.microsoft.com/office/drawing/2014/main" val="2858219378"/>
                    </a:ext>
                  </a:extLst>
                </a:gridCol>
              </a:tblGrid>
              <a:tr h="296804">
                <a:tc>
                  <a:txBody>
                    <a:bodyPr/>
                    <a:lstStyle/>
                    <a:p>
                      <a:pPr algn="ctr" fontAlgn="ctr"/>
                      <a:r>
                        <a:rPr lang="en-US" sz="1100" b="1" u="none" strike="noStrike" dirty="0">
                          <a:solidFill>
                            <a:schemeClr val="bg1"/>
                          </a:solidFill>
                          <a:effectLst/>
                        </a:rPr>
                        <a:t>Sl. No.</a:t>
                      </a:r>
                      <a:endParaRPr lang="en-US" sz="1100" b="1" i="0" u="none" strike="noStrike" dirty="0">
                        <a:solidFill>
                          <a:schemeClr val="bg1"/>
                        </a:solidFill>
                        <a:effectLst/>
                        <a:latin typeface="Bosch Office Sans" pitchFamily="2" charset="0"/>
                      </a:endParaRPr>
                    </a:p>
                  </a:txBody>
                  <a:tcPr marL="3736" marR="3736" marT="3736" marB="0" anchor="ctr">
                    <a:solidFill>
                      <a:schemeClr val="accent2"/>
                    </a:solidFill>
                  </a:tcPr>
                </a:tc>
                <a:tc>
                  <a:txBody>
                    <a:bodyPr/>
                    <a:lstStyle/>
                    <a:p>
                      <a:pPr algn="ctr" fontAlgn="ctr"/>
                      <a:r>
                        <a:rPr lang="en-US" sz="1100" b="1" u="none" strike="noStrike" dirty="0">
                          <a:solidFill>
                            <a:schemeClr val="bg1"/>
                          </a:solidFill>
                          <a:effectLst/>
                        </a:rPr>
                        <a:t>Feature Set</a:t>
                      </a:r>
                      <a:endParaRPr lang="en-US" sz="1100" b="1" i="0" u="none" strike="noStrike" dirty="0">
                        <a:solidFill>
                          <a:schemeClr val="bg1"/>
                        </a:solidFill>
                        <a:effectLst/>
                        <a:latin typeface="Bosch Office Sans" pitchFamily="2" charset="0"/>
                      </a:endParaRPr>
                    </a:p>
                  </a:txBody>
                  <a:tcPr marL="3736" marR="3736" marT="3736" marB="0" anchor="ctr">
                    <a:solidFill>
                      <a:schemeClr val="accent2"/>
                    </a:solidFill>
                  </a:tcPr>
                </a:tc>
                <a:tc>
                  <a:txBody>
                    <a:bodyPr/>
                    <a:lstStyle/>
                    <a:p>
                      <a:pPr algn="ctr" fontAlgn="ctr"/>
                      <a:r>
                        <a:rPr lang="en-US" sz="1100" b="1" u="none" strike="noStrike" dirty="0">
                          <a:solidFill>
                            <a:schemeClr val="bg1"/>
                          </a:solidFill>
                          <a:effectLst/>
                        </a:rPr>
                        <a:t>Description about the Feature</a:t>
                      </a:r>
                      <a:endParaRPr lang="en-US" sz="1100" b="1" i="0" u="none" strike="noStrike" dirty="0">
                        <a:solidFill>
                          <a:schemeClr val="bg1"/>
                        </a:solidFill>
                        <a:effectLst/>
                        <a:latin typeface="Bosch Office Sans" pitchFamily="2" charset="0"/>
                      </a:endParaRPr>
                    </a:p>
                  </a:txBody>
                  <a:tcPr marL="3736" marR="3736" marT="3736" marB="0" anchor="ctr">
                    <a:solidFill>
                      <a:schemeClr val="accent2"/>
                    </a:solidFill>
                  </a:tcPr>
                </a:tc>
                <a:extLst>
                  <a:ext uri="{0D108BD9-81ED-4DB2-BD59-A6C34878D82A}">
                    <a16:rowId xmlns:a16="http://schemas.microsoft.com/office/drawing/2014/main" val="884281994"/>
                  </a:ext>
                </a:extLst>
              </a:tr>
              <a:tr h="1096089">
                <a:tc>
                  <a:txBody>
                    <a:bodyPr/>
                    <a:lstStyle/>
                    <a:p>
                      <a:pPr algn="ctr" fontAlgn="ctr"/>
                      <a:r>
                        <a:rPr lang="en-US" sz="1000" b="1" i="0" u="none" strike="noStrike" dirty="0">
                          <a:solidFill>
                            <a:srgbClr val="000000"/>
                          </a:solidFill>
                          <a:effectLst/>
                          <a:latin typeface="Bosch Office Sans" pitchFamily="2" charset="0"/>
                        </a:rPr>
                        <a:t>4</a:t>
                      </a:r>
                    </a:p>
                  </a:txBody>
                  <a:tcPr marL="3736" marR="3736" marT="3736" marB="0" anchor="ctr"/>
                </a:tc>
                <a:tc>
                  <a:txBody>
                    <a:bodyPr/>
                    <a:lstStyle/>
                    <a:p>
                      <a:pPr marL="52388" indent="0" algn="l" fontAlgn="ctr"/>
                      <a:r>
                        <a:rPr lang="en-US" sz="1000" b="1" i="0" u="none" strike="noStrike" dirty="0">
                          <a:solidFill>
                            <a:srgbClr val="000000"/>
                          </a:solidFill>
                          <a:effectLst/>
                          <a:latin typeface="Bosch Office Sans" pitchFamily="2" charset="0"/>
                        </a:rPr>
                        <a:t>Streaming Data Ingestion</a:t>
                      </a:r>
                    </a:p>
                  </a:txBody>
                  <a:tcPr marL="3736" marR="3736" marT="3736" marB="0" anchor="ctr"/>
                </a:tc>
                <a:tc>
                  <a:txBody>
                    <a:bodyPr/>
                    <a:lstStyle/>
                    <a:p>
                      <a:pPr marL="346075" indent="-228600" algn="l" fontAlgn="ctr">
                        <a:buFont typeface="+mj-lt"/>
                        <a:buAutoNum type="arabicPeriod"/>
                      </a:pPr>
                      <a:r>
                        <a:rPr lang="en-US" sz="1000" b="0" u="none" strike="noStrike" dirty="0">
                          <a:solidFill>
                            <a:srgbClr val="000000"/>
                          </a:solidFill>
                          <a:effectLst/>
                        </a:rPr>
                        <a:t>Metadata-driven setup with support for structured streaming ingestion using Azure Event Hub, Kafka as streaming sources.</a:t>
                      </a:r>
                      <a:endParaRPr lang="en-US" sz="1000" b="0" i="0" u="none" strike="noStrike" dirty="0">
                        <a:solidFill>
                          <a:srgbClr val="000000"/>
                        </a:solidFill>
                        <a:effectLst/>
                        <a:latin typeface="Bosch Office Sans" pitchFamily="2" charset="0"/>
                      </a:endParaRPr>
                    </a:p>
                  </a:txBody>
                  <a:tcPr marL="3736" marR="3736" marT="3736" marB="0" anchor="ctr"/>
                </a:tc>
                <a:extLst>
                  <a:ext uri="{0D108BD9-81ED-4DB2-BD59-A6C34878D82A}">
                    <a16:rowId xmlns:a16="http://schemas.microsoft.com/office/drawing/2014/main" val="3458801724"/>
                  </a:ext>
                </a:extLst>
              </a:tr>
              <a:tr h="2993815">
                <a:tc>
                  <a:txBody>
                    <a:bodyPr/>
                    <a:lstStyle/>
                    <a:p>
                      <a:pPr algn="ctr" fontAlgn="ctr"/>
                      <a:r>
                        <a:rPr lang="en-US" sz="1000" b="1" i="0" u="none" strike="noStrike" dirty="0">
                          <a:solidFill>
                            <a:srgbClr val="000000"/>
                          </a:solidFill>
                          <a:effectLst/>
                          <a:latin typeface="Bosch Office Sans" pitchFamily="2" charset="0"/>
                        </a:rPr>
                        <a:t>5</a:t>
                      </a:r>
                    </a:p>
                  </a:txBody>
                  <a:tcPr marL="3736" marR="3736" marT="3736" marB="0" anchor="ctr"/>
                </a:tc>
                <a:tc>
                  <a:txBody>
                    <a:bodyPr/>
                    <a:lstStyle/>
                    <a:p>
                      <a:pPr marL="52388" indent="0" algn="l" defTabSz="914333" rtl="0" eaLnBrk="1" fontAlgn="ctr" latinLnBrk="0" hangingPunct="1"/>
                      <a:r>
                        <a:rPr lang="en-US" sz="1000" b="1" u="none" strike="noStrike" kern="1200" dirty="0">
                          <a:solidFill>
                            <a:srgbClr val="000000"/>
                          </a:solidFill>
                          <a:effectLst/>
                        </a:rPr>
                        <a:t>Built-in Source File Validations </a:t>
                      </a:r>
                      <a:endParaRPr lang="en-US" sz="1000" b="1" i="0" u="none" strike="noStrike" kern="1200" dirty="0">
                        <a:solidFill>
                          <a:srgbClr val="000000"/>
                        </a:solidFill>
                        <a:effectLst/>
                        <a:latin typeface="Bosch Office Sans" pitchFamily="2" charset="0"/>
                        <a:ea typeface="+mn-ea"/>
                        <a:cs typeface="+mn-cs"/>
                      </a:endParaRPr>
                    </a:p>
                  </a:txBody>
                  <a:tcPr marL="3736" marR="3736" marT="3736" marB="0" anchor="ctr"/>
                </a:tc>
                <a:tc>
                  <a:txBody>
                    <a:bodyPr/>
                    <a:lstStyle/>
                    <a:p>
                      <a:pPr marL="346075" indent="-228600" algn="l" fontAlgn="ctr">
                        <a:buFont typeface="+mj-lt"/>
                        <a:buAutoNum type="arabicPeriod"/>
                      </a:pPr>
                      <a:r>
                        <a:rPr lang="en-US" sz="1000" b="0" u="none" strike="noStrike" dirty="0">
                          <a:solidFill>
                            <a:srgbClr val="000000"/>
                          </a:solidFill>
                          <a:effectLst/>
                        </a:rPr>
                        <a:t>Configurable validation for structured and unstructured data (e.g., file size, duration, resolution).</a:t>
                      </a:r>
                    </a:p>
                    <a:p>
                      <a:pPr marL="346075" lvl="0" indent="-228600" algn="l" fontAlgn="ctr">
                        <a:buFont typeface="+mj-lt"/>
                        <a:buAutoNum type="arabicPeriod"/>
                      </a:pPr>
                      <a:r>
                        <a:rPr lang="en-US" sz="1000" b="0" u="none" strike="noStrike" dirty="0">
                          <a:solidFill>
                            <a:srgbClr val="000000"/>
                          </a:solidFill>
                          <a:effectLst/>
                        </a:rPr>
                        <a:t>Built-in 10 data validations available:</a:t>
                      </a:r>
                      <a:br>
                        <a:rPr lang="en-US" sz="1000" b="0" u="none" strike="noStrike" dirty="0">
                          <a:solidFill>
                            <a:srgbClr val="000000"/>
                          </a:solidFill>
                          <a:effectLst/>
                        </a:rPr>
                      </a:br>
                      <a:endParaRPr lang="en-US" sz="1000" b="0" u="none" strike="noStrike" dirty="0">
                        <a:solidFill>
                          <a:srgbClr val="000000"/>
                        </a:solidFill>
                        <a:effectLst/>
                      </a:endParaRPr>
                    </a:p>
                    <a:p>
                      <a:pPr marL="746091" lvl="1" indent="-171450" algn="l" fontAlgn="ctr">
                        <a:buFont typeface="Wingdings" panose="05000000000000000000" pitchFamily="2" charset="2"/>
                        <a:buChar char="Ø"/>
                      </a:pPr>
                      <a:r>
                        <a:rPr lang="en-US" sz="1000" b="1" u="none" strike="noStrike" dirty="0">
                          <a:solidFill>
                            <a:srgbClr val="000000"/>
                          </a:solidFill>
                          <a:effectLst/>
                        </a:rPr>
                        <a:t>Structured &amp; Semi Structured Data Files(2)</a:t>
                      </a:r>
                      <a:endParaRPr lang="en-US" sz="1000" b="0" u="none" strike="noStrike" dirty="0">
                        <a:solidFill>
                          <a:srgbClr val="000000"/>
                        </a:solidFill>
                        <a:effectLst/>
                      </a:endParaRPr>
                    </a:p>
                    <a:p>
                      <a:pPr marL="1317558" lvl="2" indent="-285750" algn="l" fontAlgn="ctr">
                        <a:buFont typeface="+mj-lt"/>
                        <a:buAutoNum type="romanUcPeriod"/>
                      </a:pPr>
                      <a:r>
                        <a:rPr lang="en-US" sz="1000" b="0" u="none" strike="noStrike" dirty="0">
                          <a:solidFill>
                            <a:srgbClr val="000000"/>
                          </a:solidFill>
                          <a:effectLst/>
                        </a:rPr>
                        <a:t>File size​</a:t>
                      </a:r>
                    </a:p>
                    <a:p>
                      <a:pPr marL="1317558" lvl="2" indent="-285750" algn="l" fontAlgn="ctr">
                        <a:buFont typeface="+mj-lt"/>
                        <a:buAutoNum type="romanUcPeriod"/>
                      </a:pPr>
                      <a:r>
                        <a:rPr lang="en-US" sz="1000" b="0" u="none" strike="noStrike" dirty="0">
                          <a:solidFill>
                            <a:srgbClr val="000000"/>
                          </a:solidFill>
                          <a:effectLst/>
                        </a:rPr>
                        <a:t>Created Time</a:t>
                      </a:r>
                    </a:p>
                    <a:p>
                      <a:pPr marL="746091" lvl="1" indent="-171450" algn="l" fontAlgn="ctr">
                        <a:buFont typeface="Wingdings" panose="05000000000000000000" pitchFamily="2" charset="2"/>
                        <a:buChar char="Ø"/>
                      </a:pPr>
                      <a:r>
                        <a:rPr lang="en-US" sz="1000" b="1" u="none" strike="noStrike" dirty="0">
                          <a:solidFill>
                            <a:srgbClr val="000000"/>
                          </a:solidFill>
                          <a:effectLst/>
                        </a:rPr>
                        <a:t>Unstructured  Data Files(8)</a:t>
                      </a:r>
                      <a:br>
                        <a:rPr lang="en-US" sz="1000" b="0" u="none" strike="noStrike" dirty="0">
                          <a:solidFill>
                            <a:srgbClr val="000000"/>
                          </a:solidFill>
                          <a:effectLst/>
                        </a:rPr>
                      </a:br>
                      <a:r>
                        <a:rPr lang="en-US" sz="1000" b="0" u="none" strike="noStrike" dirty="0">
                          <a:solidFill>
                            <a:srgbClr val="000000"/>
                          </a:solidFill>
                          <a:effectLst/>
                        </a:rPr>
                        <a:t> </a:t>
                      </a:r>
                    </a:p>
                    <a:p>
                      <a:pPr marL="1317558" lvl="2" indent="-285750" algn="l" fontAlgn="ctr">
                        <a:buFont typeface="+mj-lt"/>
                        <a:buAutoNum type="romanUcPeriod"/>
                      </a:pPr>
                      <a:r>
                        <a:rPr lang="en-US" sz="1000" b="0" u="none" strike="noStrike" dirty="0">
                          <a:solidFill>
                            <a:srgbClr val="000000"/>
                          </a:solidFill>
                          <a:effectLst/>
                        </a:rPr>
                        <a:t>File Size</a:t>
                      </a:r>
                    </a:p>
                    <a:p>
                      <a:pPr marL="1317558" lvl="2" indent="-285750" algn="l" fontAlgn="ctr">
                        <a:buFont typeface="+mj-lt"/>
                        <a:buAutoNum type="romanUcPeriod"/>
                      </a:pPr>
                      <a:r>
                        <a:rPr lang="en-US" sz="1000" b="0" u="none" strike="noStrike" dirty="0">
                          <a:solidFill>
                            <a:srgbClr val="000000"/>
                          </a:solidFill>
                          <a:effectLst/>
                        </a:rPr>
                        <a:t>Created Time</a:t>
                      </a:r>
                    </a:p>
                    <a:p>
                      <a:pPr marL="1317558" lvl="2" indent="-285750" algn="l" fontAlgn="ctr">
                        <a:buFont typeface="+mj-lt"/>
                        <a:buAutoNum type="romanUcPeriod"/>
                      </a:pPr>
                      <a:r>
                        <a:rPr lang="en-US" sz="1000" b="0" u="none" strike="noStrike" dirty="0">
                          <a:solidFill>
                            <a:srgbClr val="000000"/>
                          </a:solidFill>
                          <a:effectLst/>
                        </a:rPr>
                        <a:t>Color</a:t>
                      </a:r>
                    </a:p>
                    <a:p>
                      <a:pPr marL="1317558" lvl="2" indent="-285750" algn="l" fontAlgn="ctr">
                        <a:buFont typeface="+mj-lt"/>
                        <a:buAutoNum type="romanUcPeriod"/>
                      </a:pPr>
                      <a:r>
                        <a:rPr lang="en-US" sz="1000" b="0" u="none" strike="noStrike" dirty="0">
                          <a:solidFill>
                            <a:srgbClr val="000000"/>
                          </a:solidFill>
                          <a:effectLst/>
                        </a:rPr>
                        <a:t>Mode (Image) </a:t>
                      </a:r>
                    </a:p>
                    <a:p>
                      <a:pPr marL="1317558" lvl="2" indent="-285750" algn="l" fontAlgn="ctr">
                        <a:buFont typeface="+mj-lt"/>
                        <a:buAutoNum type="romanUcPeriod"/>
                      </a:pPr>
                      <a:r>
                        <a:rPr lang="en-US" sz="1000" b="0" u="none" strike="noStrike" dirty="0">
                          <a:solidFill>
                            <a:srgbClr val="000000"/>
                          </a:solidFill>
                          <a:effectLst/>
                        </a:rPr>
                        <a:t>Resolution (Image) </a:t>
                      </a:r>
                    </a:p>
                    <a:p>
                      <a:pPr marL="1317558" lvl="2" indent="-285750" algn="l" fontAlgn="ctr">
                        <a:buFont typeface="+mj-lt"/>
                        <a:buAutoNum type="romanUcPeriod"/>
                      </a:pPr>
                      <a:r>
                        <a:rPr lang="en-US" sz="1000" b="0" u="none" strike="noStrike" dirty="0">
                          <a:solidFill>
                            <a:srgbClr val="000000"/>
                          </a:solidFill>
                          <a:effectLst/>
                        </a:rPr>
                        <a:t>Duration (audio, video) </a:t>
                      </a:r>
                    </a:p>
                    <a:p>
                      <a:pPr marL="1317558" lvl="2" indent="-285750" algn="l" fontAlgn="ctr">
                        <a:buFont typeface="+mj-lt"/>
                        <a:buAutoNum type="romanUcPeriod"/>
                      </a:pPr>
                      <a:r>
                        <a:rPr lang="en-US" sz="1000" b="0" u="none" strike="noStrike" dirty="0">
                          <a:solidFill>
                            <a:srgbClr val="000000"/>
                          </a:solidFill>
                          <a:effectLst/>
                        </a:rPr>
                        <a:t>Bitrate (audio, video) </a:t>
                      </a:r>
                    </a:p>
                    <a:p>
                      <a:pPr marL="1317558" lvl="2" indent="-285750" algn="l" fontAlgn="ctr">
                        <a:buFont typeface="+mj-lt"/>
                        <a:buAutoNum type="romanUcPeriod"/>
                      </a:pPr>
                      <a:r>
                        <a:rPr lang="en-US" sz="1000" b="0" u="none" strike="noStrike" dirty="0">
                          <a:solidFill>
                            <a:srgbClr val="000000"/>
                          </a:solidFill>
                          <a:effectLst/>
                        </a:rPr>
                        <a:t>Frame Dimension (video)</a:t>
                      </a:r>
                      <a:endParaRPr lang="en-US" sz="1000" b="0" i="0" u="none" strike="noStrike" dirty="0">
                        <a:solidFill>
                          <a:srgbClr val="000000"/>
                        </a:solidFill>
                        <a:effectLst/>
                        <a:latin typeface="Bosch Office Sans" pitchFamily="2" charset="0"/>
                      </a:endParaRPr>
                    </a:p>
                  </a:txBody>
                  <a:tcPr marL="3736" marR="3736" marT="3736" marB="0" anchor="ctr"/>
                </a:tc>
                <a:extLst>
                  <a:ext uri="{0D108BD9-81ED-4DB2-BD59-A6C34878D82A}">
                    <a16:rowId xmlns:a16="http://schemas.microsoft.com/office/drawing/2014/main" val="2827285978"/>
                  </a:ext>
                </a:extLst>
              </a:tr>
            </a:tbl>
          </a:graphicData>
        </a:graphic>
      </p:graphicFrame>
    </p:spTree>
    <p:extLst>
      <p:ext uri="{BB962C8B-B14F-4D97-AF65-F5344CB8AC3E}">
        <p14:creationId xmlns:p14="http://schemas.microsoft.com/office/powerpoint/2010/main" val="3609108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FA154A7-7D58-4663-9AE5-1C65CED6578E}"/>
              </a:ext>
            </a:extLst>
          </p:cNvPr>
          <p:cNvSpPr>
            <a:spLocks noGrp="1"/>
          </p:cNvSpPr>
          <p:nvPr>
            <p:ph type="sldNum" sz="quarter" idx="12"/>
          </p:nvPr>
        </p:nvSpPr>
        <p:spPr/>
        <p:txBody>
          <a:bodyPr/>
          <a:lstStyle/>
          <a:p>
            <a:fld id="{4898AEC0-503E-4FA4-859C-D0F72D6E3F79}" type="slidenum">
              <a:rPr lang="en-US" noProof="1" smtClean="0"/>
              <a:pPr/>
              <a:t>3</a:t>
            </a:fld>
            <a:endParaRPr lang="en-US" noProof="1"/>
          </a:p>
        </p:txBody>
      </p:sp>
      <p:sp>
        <p:nvSpPr>
          <p:cNvPr id="9" name="Text Placeholder 8">
            <a:extLst>
              <a:ext uri="{FF2B5EF4-FFF2-40B4-BE49-F238E27FC236}">
                <a16:creationId xmlns:a16="http://schemas.microsoft.com/office/drawing/2014/main" id="{BCD2DD26-CA1C-8CF0-9827-63CDC7CF1E7D}"/>
              </a:ext>
            </a:extLst>
          </p:cNvPr>
          <p:cNvSpPr>
            <a:spLocks noGrp="1"/>
          </p:cNvSpPr>
          <p:nvPr>
            <p:ph type="body" sz="quarter" idx="4294967295"/>
          </p:nvPr>
        </p:nvSpPr>
        <p:spPr>
          <a:xfrm>
            <a:off x="214566" y="152132"/>
            <a:ext cx="10558463" cy="388937"/>
          </a:xfrm>
        </p:spPr>
        <p:txBody>
          <a:bodyPr/>
          <a:lstStyle/>
          <a:p>
            <a:pPr marL="0" indent="0">
              <a:buNone/>
            </a:pPr>
            <a:r>
              <a:rPr lang="en-US" sz="2794" b="1" dirty="0">
                <a:gradFill>
                  <a:gsLst>
                    <a:gs pos="51000">
                      <a:srgbClr val="51237F"/>
                    </a:gs>
                    <a:gs pos="98000">
                      <a:srgbClr val="008DD0"/>
                    </a:gs>
                    <a:gs pos="74000">
                      <a:srgbClr val="005691"/>
                    </a:gs>
                    <a:gs pos="0">
                      <a:srgbClr val="E22014"/>
                    </a:gs>
                    <a:gs pos="24000">
                      <a:srgbClr val="B92176"/>
                    </a:gs>
                  </a:gsLst>
                  <a:lin ang="0" scaled="0"/>
                </a:gradFill>
                <a:latin typeface="Bosch Office Sans" panose="020B0604020202020204" pitchFamily="34" charset="0"/>
                <a:cs typeface="Arial" pitchFamily="34" charset="0"/>
              </a:rPr>
              <a:t>DataNexus Features Deep Dive</a:t>
            </a:r>
          </a:p>
        </p:txBody>
      </p:sp>
      <p:sp>
        <p:nvSpPr>
          <p:cNvPr id="3" name="Rectangle 2">
            <a:extLst>
              <a:ext uri="{FF2B5EF4-FFF2-40B4-BE49-F238E27FC236}">
                <a16:creationId xmlns:a16="http://schemas.microsoft.com/office/drawing/2014/main" id="{5073C083-7184-0EF7-52B5-C8E9AF35F885}"/>
              </a:ext>
            </a:extLst>
          </p:cNvPr>
          <p:cNvSpPr/>
          <p:nvPr/>
        </p:nvSpPr>
        <p:spPr>
          <a:xfrm>
            <a:off x="392339" y="1162638"/>
            <a:ext cx="10359481" cy="465974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Rectangle 129">
            <a:extLst>
              <a:ext uri="{FF2B5EF4-FFF2-40B4-BE49-F238E27FC236}">
                <a16:creationId xmlns:a16="http://schemas.microsoft.com/office/drawing/2014/main" id="{43794177-4813-46F6-4479-8496963AACBA}"/>
              </a:ext>
            </a:extLst>
          </p:cNvPr>
          <p:cNvSpPr/>
          <p:nvPr/>
        </p:nvSpPr>
        <p:spPr>
          <a:xfrm>
            <a:off x="413548" y="1164269"/>
            <a:ext cx="10359481" cy="465974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 name="Table 1">
            <a:extLst>
              <a:ext uri="{FF2B5EF4-FFF2-40B4-BE49-F238E27FC236}">
                <a16:creationId xmlns:a16="http://schemas.microsoft.com/office/drawing/2014/main" id="{4B8F7766-4C55-C44A-C701-C836B2768967}"/>
              </a:ext>
            </a:extLst>
          </p:cNvPr>
          <p:cNvGraphicFramePr>
            <a:graphicFrameLocks noGrp="1"/>
          </p:cNvGraphicFramePr>
          <p:nvPr>
            <p:extLst>
              <p:ext uri="{D42A27DB-BD31-4B8C-83A1-F6EECF244321}">
                <p14:modId xmlns:p14="http://schemas.microsoft.com/office/powerpoint/2010/main" val="1617126725"/>
              </p:ext>
            </p:extLst>
          </p:nvPr>
        </p:nvGraphicFramePr>
        <p:xfrm>
          <a:off x="505537" y="846021"/>
          <a:ext cx="9589439" cy="4533588"/>
        </p:xfrm>
        <a:graphic>
          <a:graphicData uri="http://schemas.openxmlformats.org/drawingml/2006/table">
            <a:tbl>
              <a:tblPr>
                <a:tableStyleId>{616DA210-FB5B-4158-B5E0-FEB733F419BA}</a:tableStyleId>
              </a:tblPr>
              <a:tblGrid>
                <a:gridCol w="980965">
                  <a:extLst>
                    <a:ext uri="{9D8B030D-6E8A-4147-A177-3AD203B41FA5}">
                      <a16:colId xmlns:a16="http://schemas.microsoft.com/office/drawing/2014/main" val="2558365218"/>
                    </a:ext>
                  </a:extLst>
                </a:gridCol>
                <a:gridCol w="2522484">
                  <a:extLst>
                    <a:ext uri="{9D8B030D-6E8A-4147-A177-3AD203B41FA5}">
                      <a16:colId xmlns:a16="http://schemas.microsoft.com/office/drawing/2014/main" val="1408381960"/>
                    </a:ext>
                  </a:extLst>
                </a:gridCol>
                <a:gridCol w="6085990">
                  <a:extLst>
                    <a:ext uri="{9D8B030D-6E8A-4147-A177-3AD203B41FA5}">
                      <a16:colId xmlns:a16="http://schemas.microsoft.com/office/drawing/2014/main" val="2858219378"/>
                    </a:ext>
                  </a:extLst>
                </a:gridCol>
              </a:tblGrid>
              <a:tr h="278586">
                <a:tc>
                  <a:txBody>
                    <a:bodyPr/>
                    <a:lstStyle/>
                    <a:p>
                      <a:pPr algn="ctr" fontAlgn="ctr"/>
                      <a:r>
                        <a:rPr lang="en-US" sz="1100" b="1" u="none" strike="noStrike" dirty="0">
                          <a:solidFill>
                            <a:schemeClr val="bg1"/>
                          </a:solidFill>
                          <a:effectLst/>
                        </a:rPr>
                        <a:t>Sl. No.</a:t>
                      </a:r>
                      <a:endParaRPr lang="en-US" sz="1100" b="1" i="0" u="none" strike="noStrike" dirty="0">
                        <a:solidFill>
                          <a:schemeClr val="bg1"/>
                        </a:solidFill>
                        <a:effectLst/>
                        <a:latin typeface="Bosch Office Sans" pitchFamily="2" charset="0"/>
                      </a:endParaRPr>
                    </a:p>
                  </a:txBody>
                  <a:tcPr marL="3798" marR="3798" marT="3798" marB="0" anchor="ctr">
                    <a:solidFill>
                      <a:schemeClr val="accent2"/>
                    </a:solidFill>
                  </a:tcPr>
                </a:tc>
                <a:tc>
                  <a:txBody>
                    <a:bodyPr/>
                    <a:lstStyle/>
                    <a:p>
                      <a:pPr algn="ctr" fontAlgn="ctr"/>
                      <a:r>
                        <a:rPr lang="en-US" sz="1100" b="1" u="none" strike="noStrike" dirty="0">
                          <a:solidFill>
                            <a:schemeClr val="bg1"/>
                          </a:solidFill>
                          <a:effectLst/>
                        </a:rPr>
                        <a:t>Feature Set</a:t>
                      </a:r>
                      <a:endParaRPr lang="en-US" sz="1100" b="1" i="0" u="none" strike="noStrike" dirty="0">
                        <a:solidFill>
                          <a:schemeClr val="bg1"/>
                        </a:solidFill>
                        <a:effectLst/>
                        <a:latin typeface="Bosch Office Sans" pitchFamily="2" charset="0"/>
                      </a:endParaRPr>
                    </a:p>
                  </a:txBody>
                  <a:tcPr marL="3798" marR="3798" marT="3798" marB="0" anchor="ctr">
                    <a:solidFill>
                      <a:schemeClr val="accent2"/>
                    </a:solidFill>
                  </a:tcPr>
                </a:tc>
                <a:tc>
                  <a:txBody>
                    <a:bodyPr/>
                    <a:lstStyle/>
                    <a:p>
                      <a:pPr algn="ctr" fontAlgn="ctr"/>
                      <a:r>
                        <a:rPr lang="en-US" sz="1100" b="1" u="none" strike="noStrike" dirty="0">
                          <a:solidFill>
                            <a:schemeClr val="bg1"/>
                          </a:solidFill>
                          <a:effectLst/>
                        </a:rPr>
                        <a:t>Description about the Feature</a:t>
                      </a:r>
                      <a:endParaRPr lang="en-US" sz="1100" b="1" i="0" u="none" strike="noStrike" dirty="0">
                        <a:solidFill>
                          <a:schemeClr val="bg1"/>
                        </a:solidFill>
                        <a:effectLst/>
                        <a:latin typeface="Bosch Office Sans" pitchFamily="2" charset="0"/>
                      </a:endParaRPr>
                    </a:p>
                  </a:txBody>
                  <a:tcPr marL="3798" marR="3798" marT="3798" marB="0" anchor="ctr">
                    <a:solidFill>
                      <a:schemeClr val="accent2"/>
                    </a:solidFill>
                  </a:tcPr>
                </a:tc>
                <a:extLst>
                  <a:ext uri="{0D108BD9-81ED-4DB2-BD59-A6C34878D82A}">
                    <a16:rowId xmlns:a16="http://schemas.microsoft.com/office/drawing/2014/main" val="884281994"/>
                  </a:ext>
                </a:extLst>
              </a:tr>
              <a:tr h="2268199">
                <a:tc>
                  <a:txBody>
                    <a:bodyPr/>
                    <a:lstStyle/>
                    <a:p>
                      <a:pPr marL="0" algn="ctr" defTabSz="914333" rtl="0" eaLnBrk="1" fontAlgn="ctr" latinLnBrk="0" hangingPunct="1"/>
                      <a:r>
                        <a:rPr lang="en-US" sz="1000" b="1" u="none" strike="noStrike" kern="1200" dirty="0">
                          <a:solidFill>
                            <a:srgbClr val="000000"/>
                          </a:solidFill>
                          <a:effectLst/>
                          <a:latin typeface="+mn-lt"/>
                          <a:ea typeface="+mn-ea"/>
                          <a:cs typeface="+mn-cs"/>
                        </a:rPr>
                        <a:t>6</a:t>
                      </a:r>
                    </a:p>
                  </a:txBody>
                  <a:tcPr marL="3798" marR="3798" marT="3798" marB="0" anchor="ctr"/>
                </a:tc>
                <a:tc>
                  <a:txBody>
                    <a:bodyPr/>
                    <a:lstStyle/>
                    <a:p>
                      <a:pPr marL="0" indent="0" algn="l" defTabSz="914333" rtl="0" eaLnBrk="1" fontAlgn="ctr" latinLnBrk="0" hangingPunct="1"/>
                      <a:r>
                        <a:rPr lang="en-US" sz="1000" b="1" u="none" strike="noStrike" kern="1200" dirty="0">
                          <a:solidFill>
                            <a:srgbClr val="000000"/>
                          </a:solidFill>
                          <a:effectLst/>
                          <a:latin typeface="+mn-lt"/>
                          <a:ea typeface="+mn-ea"/>
                          <a:cs typeface="+mn-cs"/>
                        </a:rPr>
                        <a:t>Prebuilt Data Quality Checks </a:t>
                      </a:r>
                    </a:p>
                  </a:txBody>
                  <a:tcPr marL="5713" marR="5713" marT="5713" marB="0" anchor="ctr"/>
                </a:tc>
                <a:tc>
                  <a:txBody>
                    <a:bodyPr/>
                    <a:lstStyle/>
                    <a:p>
                      <a:pPr marL="228600" indent="-228600" algn="l" defTabSz="914333" rtl="0" eaLnBrk="1" fontAlgn="ctr" latinLnBrk="0" hangingPunct="1">
                        <a:buFont typeface="+mj-lt"/>
                        <a:buAutoNum type="arabicPeriod"/>
                      </a:pPr>
                      <a:r>
                        <a:rPr lang="en-US" sz="1000" b="0" u="none" strike="noStrike" kern="1200" dirty="0">
                          <a:solidFill>
                            <a:srgbClr val="000000"/>
                          </a:solidFill>
                          <a:effectLst/>
                          <a:latin typeface="+mn-lt"/>
                          <a:ea typeface="+mn-ea"/>
                          <a:cs typeface="+mn-cs"/>
                        </a:rPr>
                        <a:t>Reusable, configurable quality checks built into metadata (e.g., null check, range check, regex, etc.).</a:t>
                      </a:r>
                      <a:endParaRPr lang="en-US" sz="1000" b="1" u="none" strike="noStrike" kern="1200" dirty="0">
                        <a:solidFill>
                          <a:srgbClr val="000000"/>
                        </a:solidFill>
                        <a:effectLst/>
                        <a:latin typeface="+mn-lt"/>
                        <a:ea typeface="+mn-ea"/>
                        <a:cs typeface="+mn-cs"/>
                      </a:endParaRPr>
                    </a:p>
                    <a:p>
                      <a:pPr marL="228600" indent="-228600" algn="l" defTabSz="914333" rtl="0" eaLnBrk="1" fontAlgn="ctr" latinLnBrk="0" hangingPunct="1">
                        <a:buFont typeface="+mj-lt"/>
                        <a:buAutoNum type="arabicPeriod"/>
                      </a:pPr>
                      <a:r>
                        <a:rPr lang="en-US" sz="1000" b="1" u="none" strike="noStrike" kern="1200" dirty="0">
                          <a:solidFill>
                            <a:srgbClr val="000000"/>
                          </a:solidFill>
                          <a:effectLst/>
                          <a:latin typeface="+mn-lt"/>
                          <a:ea typeface="+mn-ea"/>
                          <a:cs typeface="+mn-cs"/>
                        </a:rPr>
                        <a:t>Pre-built configurable 9 DQF rules </a:t>
                      </a:r>
                      <a:r>
                        <a:rPr lang="en-US" sz="1000" b="0" u="none" strike="noStrike" kern="1200" dirty="0">
                          <a:solidFill>
                            <a:srgbClr val="000000"/>
                          </a:solidFill>
                          <a:effectLst/>
                          <a:latin typeface="+mn-lt"/>
                          <a:ea typeface="+mn-ea"/>
                          <a:cs typeface="+mn-cs"/>
                        </a:rPr>
                        <a:t>are maintained in the Metadata Layer and can be applied at row and column level. ​</a:t>
                      </a:r>
                    </a:p>
                    <a:p>
                      <a:pPr marL="742916" lvl="1" indent="-285750" algn="l" defTabSz="914333" rtl="0" eaLnBrk="1" fontAlgn="ctr" latinLnBrk="0" hangingPunct="1">
                        <a:buFont typeface="+mj-lt"/>
                        <a:buAutoNum type="romanUcPeriod"/>
                      </a:pPr>
                      <a:r>
                        <a:rPr lang="en-US" sz="1000" b="0" u="none" strike="noStrike" kern="1200" dirty="0">
                          <a:solidFill>
                            <a:srgbClr val="000000"/>
                          </a:solidFill>
                          <a:effectLst/>
                          <a:latin typeface="+mn-lt"/>
                          <a:ea typeface="+mn-ea"/>
                          <a:cs typeface="+mn-cs"/>
                        </a:rPr>
                        <a:t>Data Type Check​</a:t>
                      </a:r>
                    </a:p>
                    <a:p>
                      <a:pPr marL="742916" lvl="1" indent="-285750" algn="l" defTabSz="914333" rtl="0" eaLnBrk="1" fontAlgn="ctr" latinLnBrk="0" hangingPunct="1">
                        <a:buFont typeface="+mj-lt"/>
                        <a:buAutoNum type="romanUcPeriod"/>
                      </a:pPr>
                      <a:r>
                        <a:rPr lang="en-US" sz="1000" b="0" u="none" strike="noStrike" kern="1200" dirty="0">
                          <a:solidFill>
                            <a:srgbClr val="000000"/>
                          </a:solidFill>
                          <a:effectLst/>
                          <a:latin typeface="+mn-lt"/>
                          <a:ea typeface="+mn-ea"/>
                          <a:cs typeface="+mn-cs"/>
                        </a:rPr>
                        <a:t>Null Check​</a:t>
                      </a:r>
                    </a:p>
                    <a:p>
                      <a:pPr marL="742916" lvl="1" indent="-285750" algn="l" defTabSz="914333" rtl="0" eaLnBrk="1" fontAlgn="ctr" latinLnBrk="0" hangingPunct="1">
                        <a:buFont typeface="+mj-lt"/>
                        <a:buAutoNum type="romanUcPeriod"/>
                      </a:pPr>
                      <a:r>
                        <a:rPr lang="en-US" sz="1000" b="0" u="none" strike="noStrike" kern="1200" dirty="0">
                          <a:solidFill>
                            <a:srgbClr val="000000"/>
                          </a:solidFill>
                          <a:effectLst/>
                          <a:latin typeface="+mn-lt"/>
                          <a:ea typeface="+mn-ea"/>
                          <a:cs typeface="+mn-cs"/>
                        </a:rPr>
                        <a:t>Date Time Format Check​</a:t>
                      </a:r>
                    </a:p>
                    <a:p>
                      <a:pPr marL="742916" lvl="1" indent="-285750" algn="l" defTabSz="914333" rtl="0" eaLnBrk="1" fontAlgn="ctr" latinLnBrk="0" hangingPunct="1">
                        <a:buFont typeface="+mj-lt"/>
                        <a:buAutoNum type="romanUcPeriod"/>
                      </a:pPr>
                      <a:r>
                        <a:rPr lang="en-US" sz="1000" b="0" u="none" strike="noStrike" kern="1200" dirty="0">
                          <a:solidFill>
                            <a:srgbClr val="000000"/>
                          </a:solidFill>
                          <a:effectLst/>
                          <a:latin typeface="+mn-lt"/>
                          <a:ea typeface="+mn-ea"/>
                          <a:cs typeface="+mn-cs"/>
                        </a:rPr>
                        <a:t>Length Check​</a:t>
                      </a:r>
                    </a:p>
                    <a:p>
                      <a:pPr marL="742916" lvl="1" indent="-285750" algn="l" defTabSz="914333" rtl="0" eaLnBrk="1" fontAlgn="ctr" latinLnBrk="0" hangingPunct="1">
                        <a:buFont typeface="+mj-lt"/>
                        <a:buAutoNum type="romanUcPeriod"/>
                      </a:pPr>
                      <a:r>
                        <a:rPr lang="en-US" sz="1000" b="0" u="none" strike="noStrike" kern="1200" dirty="0">
                          <a:solidFill>
                            <a:srgbClr val="000000"/>
                          </a:solidFill>
                          <a:effectLst/>
                          <a:latin typeface="+mn-lt"/>
                          <a:ea typeface="+mn-ea"/>
                          <a:cs typeface="+mn-cs"/>
                        </a:rPr>
                        <a:t>Range Check​</a:t>
                      </a:r>
                    </a:p>
                    <a:p>
                      <a:pPr marL="742916" lvl="1" indent="-285750" algn="l" defTabSz="914333" rtl="0" eaLnBrk="1" fontAlgn="ctr" latinLnBrk="0" hangingPunct="1">
                        <a:buFont typeface="+mj-lt"/>
                        <a:buAutoNum type="romanUcPeriod"/>
                      </a:pPr>
                      <a:r>
                        <a:rPr lang="en-US" sz="1000" b="0" u="none" strike="noStrike" kern="1200" dirty="0">
                          <a:solidFill>
                            <a:srgbClr val="000000"/>
                          </a:solidFill>
                          <a:effectLst/>
                          <a:latin typeface="+mn-lt"/>
                          <a:ea typeface="+mn-ea"/>
                          <a:cs typeface="+mn-cs"/>
                        </a:rPr>
                        <a:t>Regex Check​</a:t>
                      </a:r>
                    </a:p>
                    <a:p>
                      <a:pPr marL="742916" lvl="1" indent="-285750" algn="l" defTabSz="914333" rtl="0" eaLnBrk="1" fontAlgn="ctr" latinLnBrk="0" hangingPunct="1">
                        <a:buFont typeface="+mj-lt"/>
                        <a:buAutoNum type="romanUcPeriod"/>
                      </a:pPr>
                      <a:r>
                        <a:rPr lang="en-US" sz="1000" b="0" u="none" strike="noStrike" kern="1200" dirty="0">
                          <a:solidFill>
                            <a:srgbClr val="000000"/>
                          </a:solidFill>
                          <a:effectLst/>
                          <a:latin typeface="+mn-lt"/>
                          <a:ea typeface="+mn-ea"/>
                          <a:cs typeface="+mn-cs"/>
                        </a:rPr>
                        <a:t>Multiple column sum Check​</a:t>
                      </a:r>
                    </a:p>
                    <a:p>
                      <a:pPr marL="742916" lvl="1" indent="-285750" algn="l" defTabSz="914333" rtl="0" eaLnBrk="1" fontAlgn="ctr" latinLnBrk="0" hangingPunct="1">
                        <a:buFont typeface="+mj-lt"/>
                        <a:buAutoNum type="romanUcPeriod"/>
                      </a:pPr>
                      <a:r>
                        <a:rPr lang="en-US" sz="1000" b="0" u="none" strike="noStrike" kern="1200" dirty="0">
                          <a:solidFill>
                            <a:srgbClr val="000000"/>
                          </a:solidFill>
                          <a:effectLst/>
                          <a:latin typeface="+mn-lt"/>
                          <a:ea typeface="+mn-ea"/>
                          <a:cs typeface="+mn-cs"/>
                        </a:rPr>
                        <a:t>String column prefix and postfix Check ​</a:t>
                      </a:r>
                    </a:p>
                    <a:p>
                      <a:pPr marL="742916" lvl="1" indent="-285750" algn="l" defTabSz="914333" rtl="0" eaLnBrk="1" fontAlgn="ctr" latinLnBrk="0" hangingPunct="1">
                        <a:buFont typeface="+mj-lt"/>
                        <a:buAutoNum type="romanUcPeriod"/>
                      </a:pPr>
                      <a:r>
                        <a:rPr lang="en-US" sz="1000" b="0" u="none" strike="noStrike" kern="1200" dirty="0">
                          <a:solidFill>
                            <a:srgbClr val="000000"/>
                          </a:solidFill>
                          <a:effectLst/>
                          <a:latin typeface="+mn-lt"/>
                          <a:ea typeface="+mn-ea"/>
                          <a:cs typeface="+mn-cs"/>
                        </a:rPr>
                        <a:t>Composite key uniqueness Check</a:t>
                      </a:r>
                    </a:p>
                  </a:txBody>
                  <a:tcPr marL="5713" marR="5713" marT="5713" marB="0" anchor="ctr"/>
                </a:tc>
                <a:extLst>
                  <a:ext uri="{0D108BD9-81ED-4DB2-BD59-A6C34878D82A}">
                    <a16:rowId xmlns:a16="http://schemas.microsoft.com/office/drawing/2014/main" val="2135169854"/>
                  </a:ext>
                </a:extLst>
              </a:tr>
              <a:tr h="1986803">
                <a:tc>
                  <a:txBody>
                    <a:bodyPr/>
                    <a:lstStyle/>
                    <a:p>
                      <a:pPr marL="0" algn="ctr" defTabSz="914333" rtl="0" eaLnBrk="1" fontAlgn="ctr" latinLnBrk="0" hangingPunct="1"/>
                      <a:r>
                        <a:rPr lang="en-US" sz="1000" b="1" u="none" strike="noStrike" kern="1200" dirty="0">
                          <a:solidFill>
                            <a:srgbClr val="000000"/>
                          </a:solidFill>
                          <a:effectLst/>
                          <a:latin typeface="+mn-lt"/>
                          <a:ea typeface="+mn-ea"/>
                          <a:cs typeface="+mn-cs"/>
                        </a:rPr>
                        <a:t>7</a:t>
                      </a:r>
                    </a:p>
                  </a:txBody>
                  <a:tcPr marL="3798" marR="3798" marT="3798" marB="0" anchor="ctr"/>
                </a:tc>
                <a:tc>
                  <a:txBody>
                    <a:bodyPr/>
                    <a:lstStyle/>
                    <a:p>
                      <a:pPr marL="52388" indent="0" algn="l" fontAlgn="ctr"/>
                      <a:r>
                        <a:rPr lang="en-US" sz="1000" b="1" u="none" strike="noStrike" kern="1200" dirty="0">
                          <a:solidFill>
                            <a:srgbClr val="000000"/>
                          </a:solidFill>
                          <a:effectLst/>
                          <a:latin typeface="+mn-lt"/>
                          <a:ea typeface="+mn-ea"/>
                          <a:cs typeface="+mn-cs"/>
                        </a:rPr>
                        <a:t>Data Governance &amp; Lineage</a:t>
                      </a:r>
                    </a:p>
                  </a:txBody>
                  <a:tcPr marL="5713" marR="5713" marT="5713" marB="0" anchor="ctr"/>
                </a:tc>
                <a:tc>
                  <a:txBody>
                    <a:bodyPr/>
                    <a:lstStyle/>
                    <a:p>
                      <a:pPr marL="52388" indent="0" algn="l" fontAlgn="ctr">
                        <a:buFont typeface="+mj-lt"/>
                        <a:buNone/>
                      </a:pPr>
                      <a:r>
                        <a:rPr lang="en-US" sz="1000" b="0" i="0" u="none" strike="noStrike" dirty="0">
                          <a:solidFill>
                            <a:srgbClr val="000000"/>
                          </a:solidFill>
                          <a:effectLst/>
                          <a:latin typeface="Bosch Office Sans" pitchFamily="2" charset="0"/>
                        </a:rPr>
                        <a:t>Unity Catalog configured for:</a:t>
                      </a:r>
                    </a:p>
                    <a:p>
                      <a:pPr marL="280988" indent="-228600" algn="l" fontAlgn="ctr">
                        <a:buFont typeface="+mj-lt"/>
                        <a:buAutoNum type="arabicPeriod"/>
                      </a:pPr>
                      <a:r>
                        <a:rPr lang="en-US" sz="1000" b="0" i="0" u="none" strike="noStrike" dirty="0">
                          <a:solidFill>
                            <a:srgbClr val="000000"/>
                          </a:solidFill>
                          <a:effectLst/>
                          <a:latin typeface="Bosch Office Sans" pitchFamily="2" charset="0"/>
                        </a:rPr>
                        <a:t>Data lineage across upstream and downstream applications</a:t>
                      </a:r>
                    </a:p>
                    <a:p>
                      <a:pPr marL="280988" indent="-228600" algn="l" fontAlgn="ctr">
                        <a:buFont typeface="+mj-lt"/>
                        <a:buAutoNum type="arabicPeriod"/>
                      </a:pPr>
                      <a:r>
                        <a:rPr lang="en-US" sz="1000" b="0" i="0" u="none" strike="noStrike" dirty="0">
                          <a:solidFill>
                            <a:srgbClr val="000000"/>
                          </a:solidFill>
                          <a:effectLst/>
                          <a:latin typeface="Bosch Office Sans" pitchFamily="2" charset="0"/>
                        </a:rPr>
                        <a:t>Row-level and column-level masking of the requisite data is done at lakehouse level</a:t>
                      </a:r>
                    </a:p>
                    <a:p>
                      <a:pPr marL="280988" indent="-228600" algn="l" fontAlgn="ctr">
                        <a:buFont typeface="+mj-lt"/>
                        <a:buAutoNum type="arabicPeriod"/>
                      </a:pPr>
                      <a:r>
                        <a:rPr lang="en-US" sz="1000" b="0" i="0" u="none" strike="noStrike" dirty="0">
                          <a:solidFill>
                            <a:srgbClr val="000000"/>
                          </a:solidFill>
                          <a:effectLst/>
                          <a:latin typeface="Bosch Office Sans" pitchFamily="2" charset="0"/>
                        </a:rPr>
                        <a:t>Access Control is managed at lakehouse level</a:t>
                      </a:r>
                    </a:p>
                  </a:txBody>
                  <a:tcPr marL="5713" marR="5713" marT="5713" marB="0" anchor="ctr"/>
                </a:tc>
                <a:extLst>
                  <a:ext uri="{0D108BD9-81ED-4DB2-BD59-A6C34878D82A}">
                    <a16:rowId xmlns:a16="http://schemas.microsoft.com/office/drawing/2014/main" val="2827285978"/>
                  </a:ext>
                </a:extLst>
              </a:tr>
            </a:tbl>
          </a:graphicData>
        </a:graphic>
      </p:graphicFrame>
    </p:spTree>
    <p:extLst>
      <p:ext uri="{BB962C8B-B14F-4D97-AF65-F5344CB8AC3E}">
        <p14:creationId xmlns:p14="http://schemas.microsoft.com/office/powerpoint/2010/main" val="1818501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FA154A7-7D58-4663-9AE5-1C65CED6578E}"/>
              </a:ext>
            </a:extLst>
          </p:cNvPr>
          <p:cNvSpPr>
            <a:spLocks noGrp="1"/>
          </p:cNvSpPr>
          <p:nvPr>
            <p:ph type="sldNum" sz="quarter" idx="12"/>
          </p:nvPr>
        </p:nvSpPr>
        <p:spPr/>
        <p:txBody>
          <a:bodyPr/>
          <a:lstStyle/>
          <a:p>
            <a:fld id="{4898AEC0-503E-4FA4-859C-D0F72D6E3F79}" type="slidenum">
              <a:rPr lang="en-US" noProof="1" smtClean="0"/>
              <a:pPr/>
              <a:t>4</a:t>
            </a:fld>
            <a:endParaRPr lang="en-US" noProof="1"/>
          </a:p>
        </p:txBody>
      </p:sp>
      <p:sp>
        <p:nvSpPr>
          <p:cNvPr id="9" name="Text Placeholder 8">
            <a:extLst>
              <a:ext uri="{FF2B5EF4-FFF2-40B4-BE49-F238E27FC236}">
                <a16:creationId xmlns:a16="http://schemas.microsoft.com/office/drawing/2014/main" id="{BCD2DD26-CA1C-8CF0-9827-63CDC7CF1E7D}"/>
              </a:ext>
            </a:extLst>
          </p:cNvPr>
          <p:cNvSpPr>
            <a:spLocks noGrp="1"/>
          </p:cNvSpPr>
          <p:nvPr>
            <p:ph type="body" sz="quarter" idx="4294967295"/>
          </p:nvPr>
        </p:nvSpPr>
        <p:spPr>
          <a:xfrm>
            <a:off x="214566" y="152132"/>
            <a:ext cx="10558463" cy="388937"/>
          </a:xfrm>
        </p:spPr>
        <p:txBody>
          <a:bodyPr/>
          <a:lstStyle/>
          <a:p>
            <a:pPr marL="0" indent="0">
              <a:buNone/>
            </a:pPr>
            <a:r>
              <a:rPr lang="en-US" sz="2794" b="1" dirty="0">
                <a:gradFill>
                  <a:gsLst>
                    <a:gs pos="51000">
                      <a:srgbClr val="51237F"/>
                    </a:gs>
                    <a:gs pos="98000">
                      <a:srgbClr val="008DD0"/>
                    </a:gs>
                    <a:gs pos="74000">
                      <a:srgbClr val="005691"/>
                    </a:gs>
                    <a:gs pos="0">
                      <a:srgbClr val="E22014"/>
                    </a:gs>
                    <a:gs pos="24000">
                      <a:srgbClr val="B92176"/>
                    </a:gs>
                  </a:gsLst>
                  <a:lin ang="0" scaled="0"/>
                </a:gradFill>
                <a:latin typeface="Bosch Office Sans" panose="020B0604020202020204" pitchFamily="34" charset="0"/>
                <a:cs typeface="Arial" pitchFamily="34" charset="0"/>
              </a:rPr>
              <a:t>DataNexus Features Deep Dive</a:t>
            </a:r>
          </a:p>
        </p:txBody>
      </p:sp>
      <p:sp>
        <p:nvSpPr>
          <p:cNvPr id="3" name="Rectangle 2">
            <a:extLst>
              <a:ext uri="{FF2B5EF4-FFF2-40B4-BE49-F238E27FC236}">
                <a16:creationId xmlns:a16="http://schemas.microsoft.com/office/drawing/2014/main" id="{5073C083-7184-0EF7-52B5-C8E9AF35F885}"/>
              </a:ext>
            </a:extLst>
          </p:cNvPr>
          <p:cNvSpPr/>
          <p:nvPr/>
        </p:nvSpPr>
        <p:spPr>
          <a:xfrm>
            <a:off x="392339" y="1162638"/>
            <a:ext cx="10359481" cy="465974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Rectangle 129">
            <a:extLst>
              <a:ext uri="{FF2B5EF4-FFF2-40B4-BE49-F238E27FC236}">
                <a16:creationId xmlns:a16="http://schemas.microsoft.com/office/drawing/2014/main" id="{43794177-4813-46F6-4479-8496963AACBA}"/>
              </a:ext>
            </a:extLst>
          </p:cNvPr>
          <p:cNvSpPr/>
          <p:nvPr/>
        </p:nvSpPr>
        <p:spPr>
          <a:xfrm>
            <a:off x="413548" y="1164269"/>
            <a:ext cx="10359481" cy="465974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Table 4">
            <a:extLst>
              <a:ext uri="{FF2B5EF4-FFF2-40B4-BE49-F238E27FC236}">
                <a16:creationId xmlns:a16="http://schemas.microsoft.com/office/drawing/2014/main" id="{C71416AE-8529-9745-568B-B016064D44C7}"/>
              </a:ext>
            </a:extLst>
          </p:cNvPr>
          <p:cNvGraphicFramePr>
            <a:graphicFrameLocks noGrp="1"/>
          </p:cNvGraphicFramePr>
          <p:nvPr>
            <p:extLst>
              <p:ext uri="{D42A27DB-BD31-4B8C-83A1-F6EECF244321}">
                <p14:modId xmlns:p14="http://schemas.microsoft.com/office/powerpoint/2010/main" val="391174707"/>
              </p:ext>
            </p:extLst>
          </p:nvPr>
        </p:nvGraphicFramePr>
        <p:xfrm>
          <a:off x="505537" y="846021"/>
          <a:ext cx="9491132" cy="4659741"/>
        </p:xfrm>
        <a:graphic>
          <a:graphicData uri="http://schemas.openxmlformats.org/drawingml/2006/table">
            <a:tbl>
              <a:tblPr>
                <a:tableStyleId>{616DA210-FB5B-4158-B5E0-FEB733F419BA}</a:tableStyleId>
              </a:tblPr>
              <a:tblGrid>
                <a:gridCol w="970909">
                  <a:extLst>
                    <a:ext uri="{9D8B030D-6E8A-4147-A177-3AD203B41FA5}">
                      <a16:colId xmlns:a16="http://schemas.microsoft.com/office/drawing/2014/main" val="2558365218"/>
                    </a:ext>
                  </a:extLst>
                </a:gridCol>
                <a:gridCol w="2496624">
                  <a:extLst>
                    <a:ext uri="{9D8B030D-6E8A-4147-A177-3AD203B41FA5}">
                      <a16:colId xmlns:a16="http://schemas.microsoft.com/office/drawing/2014/main" val="1408381960"/>
                    </a:ext>
                  </a:extLst>
                </a:gridCol>
                <a:gridCol w="6023599">
                  <a:extLst>
                    <a:ext uri="{9D8B030D-6E8A-4147-A177-3AD203B41FA5}">
                      <a16:colId xmlns:a16="http://schemas.microsoft.com/office/drawing/2014/main" val="2858219378"/>
                    </a:ext>
                  </a:extLst>
                </a:gridCol>
              </a:tblGrid>
              <a:tr h="257509">
                <a:tc>
                  <a:txBody>
                    <a:bodyPr/>
                    <a:lstStyle/>
                    <a:p>
                      <a:pPr algn="ctr" fontAlgn="ctr"/>
                      <a:r>
                        <a:rPr lang="en-US" sz="1100" b="1" u="none" strike="noStrike" dirty="0">
                          <a:solidFill>
                            <a:schemeClr val="bg1"/>
                          </a:solidFill>
                          <a:effectLst/>
                        </a:rPr>
                        <a:t>Sl. No.</a:t>
                      </a:r>
                      <a:endParaRPr lang="en-US" sz="1100" b="1" i="0" u="none" strike="noStrike" dirty="0">
                        <a:solidFill>
                          <a:schemeClr val="bg1"/>
                        </a:solidFill>
                        <a:effectLst/>
                        <a:latin typeface="Bosch Office Sans" pitchFamily="2" charset="0"/>
                      </a:endParaRPr>
                    </a:p>
                  </a:txBody>
                  <a:tcPr marL="3798" marR="3798" marT="3798" marB="0" anchor="ctr">
                    <a:solidFill>
                      <a:schemeClr val="accent2"/>
                    </a:solidFill>
                  </a:tcPr>
                </a:tc>
                <a:tc>
                  <a:txBody>
                    <a:bodyPr/>
                    <a:lstStyle/>
                    <a:p>
                      <a:pPr algn="ctr" fontAlgn="ctr"/>
                      <a:r>
                        <a:rPr lang="en-US" sz="1100" b="1" u="none" strike="noStrike" dirty="0">
                          <a:solidFill>
                            <a:schemeClr val="bg1"/>
                          </a:solidFill>
                          <a:effectLst/>
                        </a:rPr>
                        <a:t>Feature Set</a:t>
                      </a:r>
                      <a:endParaRPr lang="en-US" sz="1100" b="1" i="0" u="none" strike="noStrike" dirty="0">
                        <a:solidFill>
                          <a:schemeClr val="bg1"/>
                        </a:solidFill>
                        <a:effectLst/>
                        <a:latin typeface="Bosch Office Sans" pitchFamily="2" charset="0"/>
                      </a:endParaRPr>
                    </a:p>
                  </a:txBody>
                  <a:tcPr marL="3798" marR="3798" marT="3798" marB="0" anchor="ctr">
                    <a:solidFill>
                      <a:schemeClr val="accent2"/>
                    </a:solidFill>
                  </a:tcPr>
                </a:tc>
                <a:tc>
                  <a:txBody>
                    <a:bodyPr/>
                    <a:lstStyle/>
                    <a:p>
                      <a:pPr algn="ctr" fontAlgn="ctr"/>
                      <a:r>
                        <a:rPr lang="en-US" sz="1100" b="1" u="none" strike="noStrike" dirty="0">
                          <a:solidFill>
                            <a:schemeClr val="bg1"/>
                          </a:solidFill>
                          <a:effectLst/>
                        </a:rPr>
                        <a:t>Description about the Feature</a:t>
                      </a:r>
                      <a:endParaRPr lang="en-US" sz="1100" b="1" i="0" u="none" strike="noStrike" dirty="0">
                        <a:solidFill>
                          <a:schemeClr val="bg1"/>
                        </a:solidFill>
                        <a:effectLst/>
                        <a:latin typeface="Bosch Office Sans" pitchFamily="2" charset="0"/>
                      </a:endParaRPr>
                    </a:p>
                  </a:txBody>
                  <a:tcPr marL="3798" marR="3798" marT="3798" marB="0" anchor="ctr">
                    <a:solidFill>
                      <a:schemeClr val="accent2"/>
                    </a:solidFill>
                  </a:tcPr>
                </a:tc>
                <a:extLst>
                  <a:ext uri="{0D108BD9-81ED-4DB2-BD59-A6C34878D82A}">
                    <a16:rowId xmlns:a16="http://schemas.microsoft.com/office/drawing/2014/main" val="884281994"/>
                  </a:ext>
                </a:extLst>
              </a:tr>
              <a:tr h="1507800">
                <a:tc>
                  <a:txBody>
                    <a:bodyPr/>
                    <a:lstStyle/>
                    <a:p>
                      <a:pPr algn="ctr" fontAlgn="ctr"/>
                      <a:r>
                        <a:rPr lang="en-US" sz="1000" b="1" u="none" strike="noStrike" kern="1200" dirty="0">
                          <a:solidFill>
                            <a:srgbClr val="000000"/>
                          </a:solidFill>
                          <a:effectLst/>
                          <a:latin typeface="+mn-lt"/>
                          <a:ea typeface="+mn-ea"/>
                          <a:cs typeface="+mn-cs"/>
                        </a:rPr>
                        <a:t>8</a:t>
                      </a:r>
                    </a:p>
                  </a:txBody>
                  <a:tcPr marL="3798" marR="3798" marT="3798" marB="0" anchor="ctr"/>
                </a:tc>
                <a:tc>
                  <a:txBody>
                    <a:bodyPr/>
                    <a:lstStyle/>
                    <a:p>
                      <a:pPr marL="0" algn="l" defTabSz="914333" rtl="0" eaLnBrk="1" fontAlgn="ctr" latinLnBrk="0" hangingPunct="1"/>
                      <a:r>
                        <a:rPr lang="en-US" sz="1000" b="1" u="none" strike="noStrike" kern="1200" dirty="0">
                          <a:solidFill>
                            <a:srgbClr val="000000"/>
                          </a:solidFill>
                          <a:effectLst/>
                          <a:latin typeface="+mn-lt"/>
                          <a:ea typeface="+mn-ea"/>
                          <a:cs typeface="+mn-cs"/>
                        </a:rPr>
                        <a:t>Security  -  BYOK, Anonymization &amp; Pseudonymization</a:t>
                      </a:r>
                    </a:p>
                  </a:txBody>
                  <a:tcPr marL="5713" marR="5713" marT="5713" marB="0" anchor="ctr"/>
                </a:tc>
                <a:tc>
                  <a:txBody>
                    <a:bodyPr/>
                    <a:lstStyle/>
                    <a:p>
                      <a:pPr marL="228600" lvl="0" indent="-228600" algn="l" defTabSz="914333" rtl="0" eaLnBrk="1" fontAlgn="ctr" latinLnBrk="0" hangingPunct="1">
                        <a:buFont typeface="+mj-lt"/>
                        <a:buAutoNum type="arabicPeriod"/>
                      </a:pPr>
                      <a:endParaRPr lang="en-US" sz="1000" b="0" u="none" strike="noStrike" kern="1200" dirty="0">
                        <a:solidFill>
                          <a:srgbClr val="000000"/>
                        </a:solidFill>
                        <a:effectLst/>
                        <a:latin typeface="+mn-lt"/>
                        <a:ea typeface="+mn-ea"/>
                        <a:cs typeface="+mn-cs"/>
                      </a:endParaRPr>
                    </a:p>
                    <a:p>
                      <a:pPr marL="228600" marR="0" lvl="0" indent="-228600" algn="l" defTabSz="914333" rtl="0" eaLnBrk="1" fontAlgn="ctr" latinLnBrk="0" hangingPunct="1">
                        <a:lnSpc>
                          <a:spcPct val="100000"/>
                        </a:lnSpc>
                        <a:spcBef>
                          <a:spcPts val="0"/>
                        </a:spcBef>
                        <a:spcAft>
                          <a:spcPts val="0"/>
                        </a:spcAft>
                        <a:buClrTx/>
                        <a:buSzTx/>
                        <a:buFont typeface="+mj-lt"/>
                        <a:buAutoNum type="arabicPeriod"/>
                        <a:tabLst/>
                        <a:defRPr/>
                      </a:pPr>
                      <a:r>
                        <a:rPr lang="en-US" sz="1000" b="0" u="none" strike="noStrike" kern="1200" dirty="0">
                          <a:solidFill>
                            <a:srgbClr val="000000"/>
                          </a:solidFill>
                          <a:effectLst/>
                          <a:latin typeface="+mn-lt"/>
                          <a:ea typeface="+mn-ea"/>
                          <a:cs typeface="+mn-cs"/>
                        </a:rPr>
                        <a:t>BYOK, Bring You Own Key to enable data security to the storage account.</a:t>
                      </a:r>
                    </a:p>
                    <a:p>
                      <a:pPr marL="228600" lvl="0" indent="-228600" algn="l" defTabSz="914333" rtl="0" eaLnBrk="1" fontAlgn="ctr" latinLnBrk="0" hangingPunct="1">
                        <a:buFont typeface="+mj-lt"/>
                        <a:buAutoNum type="arabicPeriod"/>
                      </a:pPr>
                      <a:r>
                        <a:rPr lang="en-US" sz="1000" b="0" u="none" strike="noStrike" kern="1200" dirty="0">
                          <a:solidFill>
                            <a:srgbClr val="000000"/>
                          </a:solidFill>
                          <a:effectLst/>
                          <a:latin typeface="+mn-lt"/>
                          <a:ea typeface="+mn-ea"/>
                          <a:cs typeface="+mn-cs"/>
                        </a:rPr>
                        <a:t>Anonymization by Irreversible Hashing, Pseudonymization with AES (Reversible) are the techniques applicable at bronze layer to provide security for PII data as needed.</a:t>
                      </a:r>
                    </a:p>
                    <a:p>
                      <a:pPr marL="228600" lvl="0" indent="-228600" algn="l" defTabSz="914333" rtl="0" eaLnBrk="1" fontAlgn="ctr" latinLnBrk="0" hangingPunct="1">
                        <a:buFont typeface="+mj-lt"/>
                        <a:buAutoNum type="arabicPeriod"/>
                      </a:pPr>
                      <a:r>
                        <a:rPr lang="en-US" sz="1000" b="0" u="none" strike="noStrike" kern="1200" dirty="0">
                          <a:solidFill>
                            <a:srgbClr val="000000"/>
                          </a:solidFill>
                          <a:effectLst/>
                          <a:latin typeface="+mn-lt"/>
                          <a:ea typeface="+mn-ea"/>
                          <a:cs typeface="+mn-cs"/>
                        </a:rPr>
                        <a:t>In addition to these different Anonymization techniques like Replacing, Shuffling and Pseudonymization techniques like Encryption, Tokenization are applicable at silver layer as needed.</a:t>
                      </a:r>
                    </a:p>
                  </a:txBody>
                  <a:tcPr marL="5713" marR="5713" marT="5713" marB="0" anchor="ctr"/>
                </a:tc>
                <a:extLst>
                  <a:ext uri="{0D108BD9-81ED-4DB2-BD59-A6C34878D82A}">
                    <a16:rowId xmlns:a16="http://schemas.microsoft.com/office/drawing/2014/main" val="2135169854"/>
                  </a:ext>
                </a:extLst>
              </a:tr>
              <a:tr h="1321073">
                <a:tc>
                  <a:txBody>
                    <a:bodyPr/>
                    <a:lstStyle/>
                    <a:p>
                      <a:pPr marL="0" algn="ctr" defTabSz="914333" rtl="0" eaLnBrk="1" fontAlgn="ctr" latinLnBrk="0" hangingPunct="1"/>
                      <a:r>
                        <a:rPr lang="en-US" sz="1000" b="1" u="none" strike="noStrike" kern="1200" dirty="0">
                          <a:solidFill>
                            <a:srgbClr val="000000"/>
                          </a:solidFill>
                          <a:effectLst/>
                          <a:latin typeface="+mn-lt"/>
                          <a:ea typeface="+mn-ea"/>
                          <a:cs typeface="+mn-cs"/>
                        </a:rPr>
                        <a:t>9</a:t>
                      </a:r>
                    </a:p>
                  </a:txBody>
                  <a:tcPr marL="3798" marR="3798" marT="3798" marB="0" anchor="ctr"/>
                </a:tc>
                <a:tc>
                  <a:txBody>
                    <a:bodyPr/>
                    <a:lstStyle/>
                    <a:p>
                      <a:pPr marL="52388" indent="0" algn="l" fontAlgn="ctr"/>
                      <a:r>
                        <a:rPr lang="en-US" sz="1000" b="1" u="none" strike="noStrike" dirty="0">
                          <a:solidFill>
                            <a:srgbClr val="000000"/>
                          </a:solidFill>
                          <a:effectLst/>
                        </a:rPr>
                        <a:t>Compliance</a:t>
                      </a:r>
                      <a:endParaRPr lang="en-US" sz="1000" b="1" i="0" u="none" strike="noStrike" dirty="0">
                        <a:solidFill>
                          <a:srgbClr val="000000"/>
                        </a:solidFill>
                        <a:effectLst/>
                        <a:latin typeface="Bosch Office Sans" pitchFamily="2" charset="0"/>
                      </a:endParaRPr>
                    </a:p>
                  </a:txBody>
                  <a:tcPr marL="5713" marR="5713" marT="5713" marB="0" anchor="ctr"/>
                </a:tc>
                <a:tc>
                  <a:txBody>
                    <a:bodyPr/>
                    <a:lstStyle/>
                    <a:p>
                      <a:r>
                        <a:rPr lang="en-US" sz="1000" b="0" u="none" strike="noStrike" kern="1200" dirty="0">
                          <a:solidFill>
                            <a:srgbClr val="000000"/>
                          </a:solidFill>
                          <a:effectLst/>
                        </a:rPr>
                        <a:t>DataNexus is compliant with the below standard assessments.</a:t>
                      </a:r>
                    </a:p>
                    <a:p>
                      <a:endParaRPr lang="en-US" sz="1000" b="0" u="none" strike="noStrike" kern="1200" dirty="0">
                        <a:solidFill>
                          <a:srgbClr val="000000"/>
                        </a:solidFill>
                        <a:effectLst/>
                      </a:endParaRPr>
                    </a:p>
                    <a:p>
                      <a:pPr marL="228600" indent="-228600">
                        <a:buFont typeface="+mj-lt"/>
                        <a:buAutoNum type="arabicPeriod"/>
                      </a:pPr>
                      <a:r>
                        <a:rPr lang="en-US" sz="1000" b="0" u="none" strike="noStrike" kern="1200" dirty="0">
                          <a:solidFill>
                            <a:srgbClr val="000000"/>
                          </a:solidFill>
                          <a:effectLst/>
                        </a:rPr>
                        <a:t>OSS (Open Source Software)</a:t>
                      </a:r>
                    </a:p>
                    <a:p>
                      <a:pPr marL="228600" indent="-228600">
                        <a:buFont typeface="+mj-lt"/>
                        <a:buAutoNum type="arabicPeriod"/>
                      </a:pPr>
                      <a:r>
                        <a:rPr lang="en-US" sz="1000" b="0" u="none" strike="noStrike" kern="1200" dirty="0">
                          <a:solidFill>
                            <a:srgbClr val="000000"/>
                          </a:solidFill>
                          <a:effectLst/>
                        </a:rPr>
                        <a:t>PEN TEST (Penetration Testing)</a:t>
                      </a:r>
                    </a:p>
                    <a:p>
                      <a:pPr marL="228600" indent="-228600">
                        <a:buFont typeface="+mj-lt"/>
                        <a:buAutoNum type="arabicPeriod"/>
                      </a:pPr>
                      <a:r>
                        <a:rPr lang="en-US" sz="1000" b="0" u="none" strike="noStrike" kern="1200" dirty="0">
                          <a:solidFill>
                            <a:srgbClr val="000000"/>
                          </a:solidFill>
                          <a:effectLst/>
                        </a:rPr>
                        <a:t>TARA (Threat And Risk Analysis)</a:t>
                      </a:r>
                    </a:p>
                    <a:p>
                      <a:pPr marL="228600" indent="-228600">
                        <a:buFont typeface="+mj-lt"/>
                        <a:buAutoNum type="arabicPeriod"/>
                      </a:pPr>
                      <a:r>
                        <a:rPr lang="en-US" sz="1000" b="0" i="0" u="none" strike="noStrike" kern="1200" dirty="0">
                          <a:solidFill>
                            <a:srgbClr val="000000"/>
                          </a:solidFill>
                          <a:effectLst/>
                          <a:latin typeface="Bosch Office Sans" pitchFamily="2" charset="0"/>
                          <a:ea typeface="+mn-ea"/>
                          <a:cs typeface="+mn-cs"/>
                        </a:rPr>
                        <a:t>RB/GF 132 guidelines</a:t>
                      </a:r>
                    </a:p>
                  </a:txBody>
                  <a:tcPr marL="5713" marR="5713" marT="5713" marB="0" anchor="ctr"/>
                </a:tc>
                <a:extLst>
                  <a:ext uri="{0D108BD9-81ED-4DB2-BD59-A6C34878D82A}">
                    <a16:rowId xmlns:a16="http://schemas.microsoft.com/office/drawing/2014/main" val="2827285978"/>
                  </a:ext>
                </a:extLst>
              </a:tr>
              <a:tr h="1573359">
                <a:tc>
                  <a:txBody>
                    <a:bodyPr/>
                    <a:lstStyle/>
                    <a:p>
                      <a:pPr algn="ctr" fontAlgn="ctr"/>
                      <a:r>
                        <a:rPr lang="en-US" sz="1000" b="1" u="none" strike="noStrike" kern="1200" dirty="0">
                          <a:solidFill>
                            <a:srgbClr val="000000"/>
                          </a:solidFill>
                          <a:effectLst/>
                          <a:latin typeface="+mn-lt"/>
                          <a:ea typeface="+mn-ea"/>
                          <a:cs typeface="+mn-cs"/>
                        </a:rPr>
                        <a:t>10</a:t>
                      </a:r>
                    </a:p>
                  </a:txBody>
                  <a:tcPr marL="3798" marR="3798" marT="3798" marB="0" anchor="ctr"/>
                </a:tc>
                <a:tc>
                  <a:txBody>
                    <a:bodyPr/>
                    <a:lstStyle/>
                    <a:p>
                      <a:pPr marL="0" marR="0" lvl="0" indent="0" algn="l" defTabSz="914333" rtl="0" eaLnBrk="1" fontAlgn="ctr" latinLnBrk="0" hangingPunct="1">
                        <a:lnSpc>
                          <a:spcPct val="100000"/>
                        </a:lnSpc>
                        <a:spcBef>
                          <a:spcPts val="0"/>
                        </a:spcBef>
                        <a:spcAft>
                          <a:spcPts val="0"/>
                        </a:spcAft>
                        <a:buClrTx/>
                        <a:buSzTx/>
                        <a:buFontTx/>
                        <a:buNone/>
                        <a:tabLst/>
                        <a:defRPr/>
                      </a:pPr>
                      <a:r>
                        <a:rPr lang="en-US" sz="1000" b="1" u="none" strike="noStrike" kern="1200" dirty="0">
                          <a:solidFill>
                            <a:srgbClr val="000000"/>
                          </a:solidFill>
                          <a:effectLst/>
                          <a:latin typeface="+mn-lt"/>
                          <a:ea typeface="+mn-ea"/>
                          <a:cs typeface="+mn-cs"/>
                        </a:rPr>
                        <a:t>  Metadata Layer</a:t>
                      </a:r>
                    </a:p>
                  </a:txBody>
                  <a:tcPr marL="5713" marR="5713" marT="5713" marB="0" anchor="ctr"/>
                </a:tc>
                <a:tc>
                  <a:txBody>
                    <a:bodyPr/>
                    <a:lstStyle/>
                    <a:p>
                      <a:pPr marL="52388" indent="0" algn="l" fontAlgn="ctr">
                        <a:buNone/>
                      </a:pPr>
                      <a:endParaRPr lang="en-US" sz="1000" b="0" i="0" u="none" strike="noStrike" dirty="0">
                        <a:solidFill>
                          <a:srgbClr val="000000"/>
                        </a:solidFill>
                        <a:effectLst/>
                        <a:latin typeface="Bosch Office Sans" pitchFamily="2" charset="0"/>
                      </a:endParaRPr>
                    </a:p>
                    <a:p>
                      <a:pPr marL="280988" marR="0" lvl="0" indent="-228600" algn="l" defTabSz="914333" rtl="0" eaLnBrk="1" fontAlgn="ctr" latinLnBrk="0" hangingPunct="1">
                        <a:lnSpc>
                          <a:spcPct val="100000"/>
                        </a:lnSpc>
                        <a:spcBef>
                          <a:spcPts val="0"/>
                        </a:spcBef>
                        <a:spcAft>
                          <a:spcPts val="0"/>
                        </a:spcAft>
                        <a:buClrTx/>
                        <a:buSzTx/>
                        <a:buFontTx/>
                        <a:buAutoNum type="arabicPeriod"/>
                        <a:tabLst/>
                        <a:defRPr/>
                      </a:pPr>
                      <a:r>
                        <a:rPr lang="en-US" sz="1000" kern="1200" dirty="0">
                          <a:effectLst/>
                        </a:rPr>
                        <a:t>Holds configuration details to support all the functioning of DataNexus.</a:t>
                      </a:r>
                      <a:endParaRPr lang="en-US" sz="1000" dirty="0">
                        <a:effectLst/>
                        <a:latin typeface="Times New Roman" panose="02020603050405020304" pitchFamily="18" charset="0"/>
                        <a:ea typeface="Times New Roman" panose="02020603050405020304" pitchFamily="18" charset="0"/>
                      </a:endParaRPr>
                    </a:p>
                    <a:p>
                      <a:pPr marL="280988" indent="-228600" algn="l" fontAlgn="ctr">
                        <a:buAutoNum type="arabicPeriod"/>
                      </a:pPr>
                      <a:r>
                        <a:rPr lang="en-US" sz="1000" b="0" i="0" u="none" strike="noStrike" dirty="0">
                          <a:solidFill>
                            <a:srgbClr val="000000"/>
                          </a:solidFill>
                          <a:effectLst/>
                          <a:latin typeface="Bosch Office Sans" pitchFamily="2" charset="0"/>
                        </a:rPr>
                        <a:t>Configurable metadata information like:</a:t>
                      </a:r>
                    </a:p>
                    <a:p>
                      <a:pPr marL="681004" lvl="1" indent="-171450" algn="l" fontAlgn="ctr">
                        <a:buFont typeface="Arial" panose="020B0604020202020204" pitchFamily="34" charset="0"/>
                        <a:buChar char="•"/>
                      </a:pPr>
                      <a:r>
                        <a:rPr lang="en-US" sz="1000" b="0" i="0" u="none" strike="noStrike" kern="1200" dirty="0">
                          <a:solidFill>
                            <a:srgbClr val="000000"/>
                          </a:solidFill>
                          <a:effectLst/>
                          <a:latin typeface="Bosch Office Sans" pitchFamily="2" charset="0"/>
                          <a:ea typeface="+mn-ea"/>
                          <a:cs typeface="+mn-cs"/>
                        </a:rPr>
                        <a:t>Source system and files details</a:t>
                      </a:r>
                    </a:p>
                    <a:p>
                      <a:pPr marL="681004" lvl="1" indent="-171450" algn="l" fontAlgn="ctr">
                        <a:buFont typeface="Arial" panose="020B0604020202020204" pitchFamily="34" charset="0"/>
                        <a:buChar char="•"/>
                      </a:pPr>
                      <a:r>
                        <a:rPr lang="en-US" sz="1000" b="0" i="0" u="none" strike="noStrike" kern="1200" dirty="0">
                          <a:solidFill>
                            <a:srgbClr val="000000"/>
                          </a:solidFill>
                          <a:effectLst/>
                          <a:latin typeface="Bosch Office Sans" pitchFamily="2" charset="0"/>
                          <a:ea typeface="+mn-ea"/>
                          <a:cs typeface="+mn-cs"/>
                        </a:rPr>
                        <a:t>Column level details</a:t>
                      </a:r>
                    </a:p>
                    <a:p>
                      <a:pPr marL="681004" lvl="1" indent="-171450" algn="l" fontAlgn="ctr">
                        <a:buFont typeface="Arial" panose="020B0604020202020204" pitchFamily="34" charset="0"/>
                        <a:buChar char="•"/>
                      </a:pPr>
                      <a:r>
                        <a:rPr lang="en-US" sz="1000" b="0" i="0" u="none" strike="noStrike" kern="1200" dirty="0">
                          <a:solidFill>
                            <a:srgbClr val="000000"/>
                          </a:solidFill>
                          <a:effectLst/>
                          <a:latin typeface="Bosch Office Sans" pitchFamily="2" charset="0"/>
                          <a:ea typeface="+mn-ea"/>
                          <a:cs typeface="+mn-cs"/>
                        </a:rPr>
                        <a:t>File and DQF Validations details</a:t>
                      </a:r>
                    </a:p>
                    <a:p>
                      <a:pPr marL="681004" lvl="1" indent="-171450" algn="l" fontAlgn="ctr">
                        <a:buFont typeface="Arial" panose="020B0604020202020204" pitchFamily="34" charset="0"/>
                        <a:buChar char="•"/>
                      </a:pPr>
                      <a:r>
                        <a:rPr lang="en-US" sz="1000" b="0" i="0" u="none" strike="noStrike" kern="1200" dirty="0">
                          <a:solidFill>
                            <a:srgbClr val="000000"/>
                          </a:solidFill>
                          <a:effectLst/>
                          <a:latin typeface="Bosch Office Sans" pitchFamily="2" charset="0"/>
                          <a:ea typeface="+mn-ea"/>
                          <a:cs typeface="+mn-cs"/>
                        </a:rPr>
                        <a:t>Validation mapping details</a:t>
                      </a:r>
                    </a:p>
                    <a:p>
                      <a:pPr marL="681004" lvl="1" indent="-171450" algn="l" fontAlgn="ctr">
                        <a:buFont typeface="Arial" panose="020B0604020202020204" pitchFamily="34" charset="0"/>
                        <a:buChar char="•"/>
                      </a:pPr>
                      <a:r>
                        <a:rPr lang="en-US" sz="1000" b="0" i="0" u="none" strike="noStrike" kern="1200" dirty="0">
                          <a:solidFill>
                            <a:srgbClr val="000000"/>
                          </a:solidFill>
                          <a:effectLst/>
                          <a:latin typeface="Bosch Office Sans" pitchFamily="2" charset="0"/>
                          <a:ea typeface="+mn-ea"/>
                          <a:cs typeface="+mn-cs"/>
                        </a:rPr>
                        <a:t>Data masking details</a:t>
                      </a:r>
                    </a:p>
                    <a:p>
                      <a:pPr marL="681004" lvl="1" indent="-171450" algn="l" fontAlgn="ctr">
                        <a:buFont typeface="Arial" panose="020B0604020202020204" pitchFamily="34" charset="0"/>
                        <a:buChar char="•"/>
                      </a:pPr>
                      <a:r>
                        <a:rPr lang="en-US" sz="1000" b="0" i="0" u="none" strike="noStrike" kern="1200" dirty="0">
                          <a:solidFill>
                            <a:srgbClr val="000000"/>
                          </a:solidFill>
                          <a:effectLst/>
                          <a:latin typeface="Bosch Office Sans" pitchFamily="2" charset="0"/>
                          <a:ea typeface="+mn-ea"/>
                          <a:cs typeface="+mn-cs"/>
                        </a:rPr>
                        <a:t>Alert configuration details</a:t>
                      </a:r>
                    </a:p>
                    <a:p>
                      <a:pPr marL="681004" lvl="1" indent="-171450" algn="l" fontAlgn="ctr">
                        <a:buFont typeface="Arial" panose="020B0604020202020204" pitchFamily="34" charset="0"/>
                        <a:buChar char="•"/>
                      </a:pPr>
                      <a:r>
                        <a:rPr lang="en-US" sz="1000" b="0" i="0" u="none" strike="noStrike" kern="1200" dirty="0">
                          <a:solidFill>
                            <a:srgbClr val="000000"/>
                          </a:solidFill>
                          <a:effectLst/>
                          <a:latin typeface="Bosch Office Sans" pitchFamily="2" charset="0"/>
                          <a:ea typeface="+mn-ea"/>
                          <a:cs typeface="+mn-cs"/>
                        </a:rPr>
                        <a:t>Pipeline scheduler details</a:t>
                      </a:r>
                    </a:p>
                  </a:txBody>
                  <a:tcPr marL="5713" marR="5713" marT="5713" marB="0" anchor="ctr"/>
                </a:tc>
                <a:extLst>
                  <a:ext uri="{0D108BD9-81ED-4DB2-BD59-A6C34878D82A}">
                    <a16:rowId xmlns:a16="http://schemas.microsoft.com/office/drawing/2014/main" val="685084269"/>
                  </a:ext>
                </a:extLst>
              </a:tr>
            </a:tbl>
          </a:graphicData>
        </a:graphic>
      </p:graphicFrame>
    </p:spTree>
    <p:extLst>
      <p:ext uri="{BB962C8B-B14F-4D97-AF65-F5344CB8AC3E}">
        <p14:creationId xmlns:p14="http://schemas.microsoft.com/office/powerpoint/2010/main" val="441742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FA154A7-7D58-4663-9AE5-1C65CED6578E}"/>
              </a:ext>
            </a:extLst>
          </p:cNvPr>
          <p:cNvSpPr>
            <a:spLocks noGrp="1"/>
          </p:cNvSpPr>
          <p:nvPr>
            <p:ph type="sldNum" sz="quarter" idx="12"/>
          </p:nvPr>
        </p:nvSpPr>
        <p:spPr/>
        <p:txBody>
          <a:bodyPr/>
          <a:lstStyle/>
          <a:p>
            <a:fld id="{4898AEC0-503E-4FA4-859C-D0F72D6E3F79}" type="slidenum">
              <a:rPr lang="en-US" noProof="1" smtClean="0"/>
              <a:pPr/>
              <a:t>5</a:t>
            </a:fld>
            <a:endParaRPr lang="en-US" noProof="1"/>
          </a:p>
        </p:txBody>
      </p:sp>
      <p:sp>
        <p:nvSpPr>
          <p:cNvPr id="9" name="Text Placeholder 8">
            <a:extLst>
              <a:ext uri="{FF2B5EF4-FFF2-40B4-BE49-F238E27FC236}">
                <a16:creationId xmlns:a16="http://schemas.microsoft.com/office/drawing/2014/main" id="{BCD2DD26-CA1C-8CF0-9827-63CDC7CF1E7D}"/>
              </a:ext>
            </a:extLst>
          </p:cNvPr>
          <p:cNvSpPr>
            <a:spLocks noGrp="1"/>
          </p:cNvSpPr>
          <p:nvPr>
            <p:ph type="body" sz="quarter" idx="4294967295"/>
          </p:nvPr>
        </p:nvSpPr>
        <p:spPr>
          <a:xfrm>
            <a:off x="214566" y="152132"/>
            <a:ext cx="10558463" cy="388937"/>
          </a:xfrm>
        </p:spPr>
        <p:txBody>
          <a:bodyPr/>
          <a:lstStyle/>
          <a:p>
            <a:pPr marL="0" indent="0">
              <a:buNone/>
            </a:pPr>
            <a:r>
              <a:rPr lang="en-US" sz="2794" b="1" dirty="0">
                <a:gradFill>
                  <a:gsLst>
                    <a:gs pos="51000">
                      <a:srgbClr val="51237F"/>
                    </a:gs>
                    <a:gs pos="98000">
                      <a:srgbClr val="008DD0"/>
                    </a:gs>
                    <a:gs pos="74000">
                      <a:srgbClr val="005691"/>
                    </a:gs>
                    <a:gs pos="0">
                      <a:srgbClr val="E22014"/>
                    </a:gs>
                    <a:gs pos="24000">
                      <a:srgbClr val="B92176"/>
                    </a:gs>
                  </a:gsLst>
                  <a:lin ang="0" scaled="0"/>
                </a:gradFill>
                <a:latin typeface="Bosch Office Sans" panose="020B0604020202020204" pitchFamily="34" charset="0"/>
                <a:cs typeface="Arial" pitchFamily="34" charset="0"/>
              </a:rPr>
              <a:t>DataNexus Features Deep Dive</a:t>
            </a:r>
          </a:p>
        </p:txBody>
      </p:sp>
      <p:sp>
        <p:nvSpPr>
          <p:cNvPr id="3" name="Rectangle 2">
            <a:extLst>
              <a:ext uri="{FF2B5EF4-FFF2-40B4-BE49-F238E27FC236}">
                <a16:creationId xmlns:a16="http://schemas.microsoft.com/office/drawing/2014/main" id="{5073C083-7184-0EF7-52B5-C8E9AF35F885}"/>
              </a:ext>
            </a:extLst>
          </p:cNvPr>
          <p:cNvSpPr/>
          <p:nvPr/>
        </p:nvSpPr>
        <p:spPr>
          <a:xfrm>
            <a:off x="392339" y="1162638"/>
            <a:ext cx="10359481" cy="465974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Rectangle 129">
            <a:extLst>
              <a:ext uri="{FF2B5EF4-FFF2-40B4-BE49-F238E27FC236}">
                <a16:creationId xmlns:a16="http://schemas.microsoft.com/office/drawing/2014/main" id="{43794177-4813-46F6-4479-8496963AACBA}"/>
              </a:ext>
            </a:extLst>
          </p:cNvPr>
          <p:cNvSpPr/>
          <p:nvPr/>
        </p:nvSpPr>
        <p:spPr>
          <a:xfrm>
            <a:off x="737397" y="-654905"/>
            <a:ext cx="10359481" cy="465974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 name="Table 1">
            <a:extLst>
              <a:ext uri="{FF2B5EF4-FFF2-40B4-BE49-F238E27FC236}">
                <a16:creationId xmlns:a16="http://schemas.microsoft.com/office/drawing/2014/main" id="{4CBAEC1D-222E-F7CB-53CA-39D140C48FF9}"/>
              </a:ext>
            </a:extLst>
          </p:cNvPr>
          <p:cNvGraphicFramePr>
            <a:graphicFrameLocks noGrp="1"/>
          </p:cNvGraphicFramePr>
          <p:nvPr>
            <p:extLst>
              <p:ext uri="{D42A27DB-BD31-4B8C-83A1-F6EECF244321}">
                <p14:modId xmlns:p14="http://schemas.microsoft.com/office/powerpoint/2010/main" val="1148738418"/>
              </p:ext>
            </p:extLst>
          </p:nvPr>
        </p:nvGraphicFramePr>
        <p:xfrm>
          <a:off x="505537" y="846021"/>
          <a:ext cx="9598584" cy="4606810"/>
        </p:xfrm>
        <a:graphic>
          <a:graphicData uri="http://schemas.openxmlformats.org/drawingml/2006/table">
            <a:tbl>
              <a:tblPr>
                <a:tableStyleId>{616DA210-FB5B-4158-B5E0-FEB733F419BA}</a:tableStyleId>
              </a:tblPr>
              <a:tblGrid>
                <a:gridCol w="981901">
                  <a:extLst>
                    <a:ext uri="{9D8B030D-6E8A-4147-A177-3AD203B41FA5}">
                      <a16:colId xmlns:a16="http://schemas.microsoft.com/office/drawing/2014/main" val="2558365218"/>
                    </a:ext>
                  </a:extLst>
                </a:gridCol>
                <a:gridCol w="2524889">
                  <a:extLst>
                    <a:ext uri="{9D8B030D-6E8A-4147-A177-3AD203B41FA5}">
                      <a16:colId xmlns:a16="http://schemas.microsoft.com/office/drawing/2014/main" val="1408381960"/>
                    </a:ext>
                  </a:extLst>
                </a:gridCol>
                <a:gridCol w="6091794">
                  <a:extLst>
                    <a:ext uri="{9D8B030D-6E8A-4147-A177-3AD203B41FA5}">
                      <a16:colId xmlns:a16="http://schemas.microsoft.com/office/drawing/2014/main" val="2858219378"/>
                    </a:ext>
                  </a:extLst>
                </a:gridCol>
              </a:tblGrid>
              <a:tr h="257565">
                <a:tc>
                  <a:txBody>
                    <a:bodyPr/>
                    <a:lstStyle/>
                    <a:p>
                      <a:pPr algn="ctr" fontAlgn="ctr"/>
                      <a:r>
                        <a:rPr lang="en-US" sz="1100" b="1" u="none" strike="noStrike" dirty="0">
                          <a:solidFill>
                            <a:schemeClr val="bg1"/>
                          </a:solidFill>
                          <a:effectLst/>
                        </a:rPr>
                        <a:t>Sl. No.</a:t>
                      </a:r>
                      <a:endParaRPr lang="en-US" sz="1100" b="1" i="0" u="none" strike="noStrike" dirty="0">
                        <a:solidFill>
                          <a:schemeClr val="bg1"/>
                        </a:solidFill>
                        <a:effectLst/>
                        <a:latin typeface="Bosch Office Sans" pitchFamily="2" charset="0"/>
                      </a:endParaRPr>
                    </a:p>
                  </a:txBody>
                  <a:tcPr marL="3798" marR="3798" marT="3798" marB="0" anchor="ctr">
                    <a:solidFill>
                      <a:schemeClr val="accent2"/>
                    </a:solidFill>
                  </a:tcPr>
                </a:tc>
                <a:tc>
                  <a:txBody>
                    <a:bodyPr/>
                    <a:lstStyle/>
                    <a:p>
                      <a:pPr algn="ctr" fontAlgn="ctr"/>
                      <a:r>
                        <a:rPr lang="en-US" sz="1100" b="1" u="none" strike="noStrike" dirty="0">
                          <a:solidFill>
                            <a:schemeClr val="bg1"/>
                          </a:solidFill>
                          <a:effectLst/>
                        </a:rPr>
                        <a:t>Feature Set</a:t>
                      </a:r>
                      <a:endParaRPr lang="en-US" sz="1100" b="1" i="0" u="none" strike="noStrike" dirty="0">
                        <a:solidFill>
                          <a:schemeClr val="bg1"/>
                        </a:solidFill>
                        <a:effectLst/>
                        <a:latin typeface="Bosch Office Sans" pitchFamily="2" charset="0"/>
                      </a:endParaRPr>
                    </a:p>
                  </a:txBody>
                  <a:tcPr marL="3798" marR="3798" marT="3798" marB="0" anchor="ctr">
                    <a:solidFill>
                      <a:schemeClr val="accent2"/>
                    </a:solidFill>
                  </a:tcPr>
                </a:tc>
                <a:tc>
                  <a:txBody>
                    <a:bodyPr/>
                    <a:lstStyle/>
                    <a:p>
                      <a:pPr algn="ctr" fontAlgn="ctr"/>
                      <a:r>
                        <a:rPr lang="en-US" sz="1100" b="1" u="none" strike="noStrike" dirty="0">
                          <a:solidFill>
                            <a:schemeClr val="bg1"/>
                          </a:solidFill>
                          <a:effectLst/>
                        </a:rPr>
                        <a:t>Description about the Feature</a:t>
                      </a:r>
                      <a:endParaRPr lang="en-US" sz="1100" b="1" i="0" u="none" strike="noStrike" dirty="0">
                        <a:solidFill>
                          <a:schemeClr val="bg1"/>
                        </a:solidFill>
                        <a:effectLst/>
                        <a:latin typeface="Bosch Office Sans" pitchFamily="2" charset="0"/>
                      </a:endParaRPr>
                    </a:p>
                  </a:txBody>
                  <a:tcPr marL="3798" marR="3798" marT="3798" marB="0" anchor="ctr">
                    <a:solidFill>
                      <a:schemeClr val="accent2"/>
                    </a:solidFill>
                  </a:tcPr>
                </a:tc>
                <a:extLst>
                  <a:ext uri="{0D108BD9-81ED-4DB2-BD59-A6C34878D82A}">
                    <a16:rowId xmlns:a16="http://schemas.microsoft.com/office/drawing/2014/main" val="884281994"/>
                  </a:ext>
                </a:extLst>
              </a:tr>
              <a:tr h="868263">
                <a:tc>
                  <a:txBody>
                    <a:bodyPr/>
                    <a:lstStyle/>
                    <a:p>
                      <a:pPr marL="0" algn="ctr" defTabSz="914333" rtl="0" eaLnBrk="1" fontAlgn="ctr" latinLnBrk="0" hangingPunct="1"/>
                      <a:r>
                        <a:rPr lang="en-US" sz="1000" b="1" u="none" strike="noStrike" kern="1200" dirty="0">
                          <a:solidFill>
                            <a:srgbClr val="000000"/>
                          </a:solidFill>
                          <a:effectLst/>
                          <a:latin typeface="+mn-lt"/>
                          <a:ea typeface="+mn-ea"/>
                          <a:cs typeface="+mn-cs"/>
                        </a:rPr>
                        <a:t>11</a:t>
                      </a:r>
                    </a:p>
                  </a:txBody>
                  <a:tcPr marL="3798" marR="3798" marT="3798" marB="0" anchor="ctr"/>
                </a:tc>
                <a:tc>
                  <a:txBody>
                    <a:bodyPr/>
                    <a:lstStyle/>
                    <a:p>
                      <a:pPr marL="0" indent="0" algn="l" defTabSz="914333" rtl="0" eaLnBrk="1" fontAlgn="ctr" latinLnBrk="0" hangingPunct="1"/>
                      <a:r>
                        <a:rPr lang="en-US" sz="1000" b="1" u="none" strike="noStrike" kern="1200" dirty="0">
                          <a:solidFill>
                            <a:srgbClr val="000000"/>
                          </a:solidFill>
                          <a:effectLst/>
                          <a:latin typeface="+mn-lt"/>
                          <a:ea typeface="+mn-ea"/>
                          <a:cs typeface="+mn-cs"/>
                        </a:rPr>
                        <a:t>  Logging &amp; audit</a:t>
                      </a:r>
                    </a:p>
                  </a:txBody>
                  <a:tcPr marL="5713" marR="5713" marT="5713" marB="0" anchor="ctr"/>
                </a:tc>
                <a:tc>
                  <a:txBody>
                    <a:bodyPr/>
                    <a:lstStyle/>
                    <a:p>
                      <a:pPr marL="228600" indent="-228600" algn="l" defTabSz="914333" rtl="0" eaLnBrk="1" fontAlgn="ctr" latinLnBrk="0" hangingPunct="1">
                        <a:buFont typeface="+mj-lt"/>
                        <a:buAutoNum type="arabicPeriod"/>
                      </a:pPr>
                      <a:r>
                        <a:rPr lang="en-US" sz="1000" b="0" u="none" strike="noStrike" kern="1200" dirty="0">
                          <a:solidFill>
                            <a:srgbClr val="000000"/>
                          </a:solidFill>
                          <a:effectLst/>
                          <a:latin typeface="+mn-lt"/>
                          <a:ea typeface="+mn-ea"/>
                          <a:cs typeface="+mn-cs"/>
                        </a:rPr>
                        <a:t>Detailed, granular-level logging with comprehensive error tracking and diagnostics.</a:t>
                      </a:r>
                    </a:p>
                    <a:p>
                      <a:pPr marL="228600" indent="-228600" algn="l" defTabSz="914333" rtl="0" eaLnBrk="1" fontAlgn="ctr" latinLnBrk="0" hangingPunct="1">
                        <a:buFont typeface="+mj-lt"/>
                        <a:buAutoNum type="arabicPeriod"/>
                      </a:pPr>
                      <a:r>
                        <a:rPr lang="en-US" sz="1000" b="0" u="none" strike="noStrike" kern="1200" dirty="0">
                          <a:solidFill>
                            <a:srgbClr val="000000"/>
                          </a:solidFill>
                          <a:effectLst/>
                          <a:latin typeface="+mn-lt"/>
                          <a:ea typeface="+mn-ea"/>
                          <a:cs typeface="+mn-cs"/>
                        </a:rPr>
                        <a:t>Stores logs and statistics from each of the data pipelines. ​</a:t>
                      </a:r>
                    </a:p>
                    <a:p>
                      <a:pPr marL="228600" indent="-228600" algn="l" defTabSz="914333" rtl="0" eaLnBrk="1" fontAlgn="ctr" latinLnBrk="0" hangingPunct="1">
                        <a:buFont typeface="+mj-lt"/>
                        <a:buAutoNum type="arabicPeriod"/>
                      </a:pPr>
                      <a:r>
                        <a:rPr lang="en-US" sz="1000" b="0" u="none" strike="noStrike" kern="1200" dirty="0">
                          <a:solidFill>
                            <a:srgbClr val="000000"/>
                          </a:solidFill>
                          <a:effectLst/>
                          <a:latin typeface="+mn-lt"/>
                          <a:ea typeface="+mn-ea"/>
                          <a:cs typeface="+mn-cs"/>
                        </a:rPr>
                        <a:t>Data points captured includes statistics of pipeline executions, Files and data processed, exceptions.</a:t>
                      </a:r>
                      <a:br>
                        <a:rPr lang="en-US" sz="1000" b="0" u="none" strike="noStrike" kern="1200" dirty="0">
                          <a:solidFill>
                            <a:srgbClr val="000000"/>
                          </a:solidFill>
                          <a:effectLst/>
                          <a:latin typeface="+mn-lt"/>
                          <a:ea typeface="+mn-ea"/>
                          <a:cs typeface="+mn-cs"/>
                        </a:rPr>
                      </a:br>
                      <a:endParaRPr lang="en-US" sz="1000" b="0" u="none" strike="noStrike" kern="1200" dirty="0">
                        <a:solidFill>
                          <a:srgbClr val="000000"/>
                        </a:solidFill>
                        <a:effectLst/>
                        <a:latin typeface="+mn-lt"/>
                        <a:ea typeface="+mn-ea"/>
                        <a:cs typeface="+mn-cs"/>
                      </a:endParaRPr>
                    </a:p>
                  </a:txBody>
                  <a:tcPr marL="5713" marR="5713" marT="5713" marB="0" anchor="ctr"/>
                </a:tc>
                <a:extLst>
                  <a:ext uri="{0D108BD9-81ED-4DB2-BD59-A6C34878D82A}">
                    <a16:rowId xmlns:a16="http://schemas.microsoft.com/office/drawing/2014/main" val="2135169854"/>
                  </a:ext>
                </a:extLst>
              </a:tr>
              <a:tr h="1740491">
                <a:tc>
                  <a:txBody>
                    <a:bodyPr/>
                    <a:lstStyle/>
                    <a:p>
                      <a:pPr marL="0" algn="ctr" defTabSz="914333" rtl="0" eaLnBrk="1" fontAlgn="ctr" latinLnBrk="0" hangingPunct="1"/>
                      <a:r>
                        <a:rPr lang="en-US" sz="1000" b="1" u="none" strike="noStrike" kern="1200" dirty="0">
                          <a:solidFill>
                            <a:srgbClr val="000000"/>
                          </a:solidFill>
                          <a:effectLst/>
                          <a:latin typeface="+mn-lt"/>
                          <a:ea typeface="+mn-ea"/>
                          <a:cs typeface="+mn-cs"/>
                        </a:rPr>
                        <a:t>12</a:t>
                      </a:r>
                    </a:p>
                  </a:txBody>
                  <a:tcPr marL="3798" marR="3798" marT="3798" marB="0" anchor="ctr"/>
                </a:tc>
                <a:tc>
                  <a:txBody>
                    <a:bodyPr/>
                    <a:lstStyle/>
                    <a:p>
                      <a:pPr marL="0" indent="0" algn="l" defTabSz="914333" rtl="0" eaLnBrk="1" fontAlgn="ctr" latinLnBrk="0" hangingPunct="1"/>
                      <a:r>
                        <a:rPr lang="en-US" sz="1000" b="1" u="none" strike="noStrike" kern="1200" dirty="0">
                          <a:solidFill>
                            <a:srgbClr val="000000"/>
                          </a:solidFill>
                          <a:effectLst/>
                          <a:latin typeface="+mn-lt"/>
                          <a:ea typeface="+mn-ea"/>
                          <a:cs typeface="+mn-cs"/>
                        </a:rPr>
                        <a:t>  Medallion Architecture </a:t>
                      </a:r>
                    </a:p>
                  </a:txBody>
                  <a:tcPr marL="5713" marR="5713" marT="5713" marB="0" anchor="ctr"/>
                </a:tc>
                <a:tc>
                  <a:txBody>
                    <a:bodyPr/>
                    <a:lstStyle/>
                    <a:p>
                      <a:pPr marL="0" marR="0" lvl="0" indent="0" algn="l" defTabSz="914333" rtl="0" eaLnBrk="1" fontAlgn="ctr"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Bosch Office Sans" pitchFamily="2" charset="0"/>
                        </a:rPr>
                        <a:t>It is a data design pattern used to logically organize and process data within a data lakehouse. It is employed to incrementally improve data quality and usability as it flows through different stages of refinement.</a:t>
                      </a:r>
                    </a:p>
                    <a:p>
                      <a:pPr marL="0" lvl="0" indent="0" algn="l" defTabSz="914333" rtl="0" eaLnBrk="1" fontAlgn="ctr" latinLnBrk="0" hangingPunct="1"/>
                      <a:r>
                        <a:rPr lang="en-US" sz="1000" b="0" u="none" strike="noStrike" kern="1200" dirty="0">
                          <a:solidFill>
                            <a:srgbClr val="000000"/>
                          </a:solidFill>
                          <a:effectLst/>
                          <a:latin typeface="+mn-lt"/>
                          <a:ea typeface="+mn-ea"/>
                          <a:cs typeface="+mn-cs"/>
                        </a:rPr>
                        <a:t>The four layers are namely:</a:t>
                      </a:r>
                    </a:p>
                    <a:p>
                      <a:pPr marL="228600" lvl="0" indent="-228600" algn="l" defTabSz="914333" rtl="0" eaLnBrk="1" fontAlgn="ctr" latinLnBrk="0" hangingPunct="1">
                        <a:buFont typeface="+mj-lt"/>
                        <a:buAutoNum type="arabicPeriod"/>
                      </a:pPr>
                      <a:r>
                        <a:rPr lang="en-US" sz="1000" b="0" u="none" strike="noStrike" kern="1200" dirty="0">
                          <a:solidFill>
                            <a:srgbClr val="000000"/>
                          </a:solidFill>
                          <a:effectLst/>
                          <a:latin typeface="+mn-lt"/>
                          <a:ea typeface="+mn-ea"/>
                          <a:cs typeface="+mn-cs"/>
                        </a:rPr>
                        <a:t>Landing Layer / Staging layer</a:t>
                      </a:r>
                    </a:p>
                    <a:p>
                      <a:pPr marL="228600" lvl="0" indent="-228600" algn="l" defTabSz="914333" rtl="0" eaLnBrk="1" fontAlgn="ctr" latinLnBrk="0" hangingPunct="1">
                        <a:buFont typeface="+mj-lt"/>
                        <a:buAutoNum type="arabicPeriod"/>
                      </a:pPr>
                      <a:r>
                        <a:rPr lang="en-US" sz="1000" b="0" u="none" strike="noStrike" kern="1200" dirty="0">
                          <a:solidFill>
                            <a:srgbClr val="000000"/>
                          </a:solidFill>
                          <a:effectLst/>
                          <a:latin typeface="+mn-lt"/>
                          <a:ea typeface="+mn-ea"/>
                          <a:cs typeface="+mn-cs"/>
                        </a:rPr>
                        <a:t>Bronze layer – to store raw data</a:t>
                      </a:r>
                    </a:p>
                    <a:p>
                      <a:pPr marL="228600" lvl="0" indent="-228600" algn="l" defTabSz="914333" rtl="0" eaLnBrk="1" fontAlgn="ctr" latinLnBrk="0" hangingPunct="1">
                        <a:buFont typeface="+mj-lt"/>
                        <a:buAutoNum type="arabicPeriod"/>
                      </a:pPr>
                      <a:r>
                        <a:rPr lang="en-US" sz="1000" b="0" u="none" strike="noStrike" kern="1200" dirty="0">
                          <a:solidFill>
                            <a:srgbClr val="000000"/>
                          </a:solidFill>
                          <a:effectLst/>
                          <a:latin typeface="+mn-lt"/>
                          <a:ea typeface="+mn-ea"/>
                          <a:cs typeface="+mn-cs"/>
                        </a:rPr>
                        <a:t>Silver layer – to store transformed/cleansed data</a:t>
                      </a:r>
                    </a:p>
                    <a:p>
                      <a:pPr marL="228600" lvl="0" indent="-228600" algn="l" defTabSz="914333" rtl="0" eaLnBrk="1" fontAlgn="ctr" latinLnBrk="0" hangingPunct="1">
                        <a:buFont typeface="+mj-lt"/>
                        <a:buAutoNum type="arabicPeriod"/>
                      </a:pPr>
                      <a:r>
                        <a:rPr lang="en-US" sz="1000" b="0" u="none" strike="noStrike" kern="1200" dirty="0">
                          <a:solidFill>
                            <a:srgbClr val="000000"/>
                          </a:solidFill>
                          <a:effectLst/>
                          <a:latin typeface="+mn-lt"/>
                          <a:ea typeface="+mn-ea"/>
                          <a:cs typeface="+mn-cs"/>
                        </a:rPr>
                        <a:t>Gold Layer – aggregated/business logics implemented data</a:t>
                      </a:r>
                    </a:p>
                  </a:txBody>
                  <a:tcPr marL="5713" marR="5713" marT="5713" marB="0" anchor="ctr"/>
                </a:tc>
                <a:extLst>
                  <a:ext uri="{0D108BD9-81ED-4DB2-BD59-A6C34878D82A}">
                    <a16:rowId xmlns:a16="http://schemas.microsoft.com/office/drawing/2014/main" val="2827285978"/>
                  </a:ext>
                </a:extLst>
              </a:tr>
              <a:tr h="1740491">
                <a:tc>
                  <a:txBody>
                    <a:bodyPr/>
                    <a:lstStyle/>
                    <a:p>
                      <a:pPr algn="ctr" fontAlgn="ctr"/>
                      <a:r>
                        <a:rPr lang="en-US" sz="1000" b="1" i="0" u="none" strike="noStrike" dirty="0">
                          <a:solidFill>
                            <a:srgbClr val="000000"/>
                          </a:solidFill>
                          <a:effectLst/>
                          <a:latin typeface="Bosch Office Sans" pitchFamily="2" charset="0"/>
                        </a:rPr>
                        <a:t>13</a:t>
                      </a:r>
                    </a:p>
                  </a:txBody>
                  <a:tcPr marL="3798" marR="3798" marT="3798" marB="0" anchor="ctr"/>
                </a:tc>
                <a:tc>
                  <a:txBody>
                    <a:bodyPr/>
                    <a:lstStyle/>
                    <a:p>
                      <a:pPr marL="52388" indent="0" algn="l" fontAlgn="ctr"/>
                      <a:r>
                        <a:rPr lang="en-US" sz="1000" b="1" u="none" strike="noStrike" dirty="0">
                          <a:solidFill>
                            <a:srgbClr val="000000"/>
                          </a:solidFill>
                          <a:effectLst/>
                        </a:rPr>
                        <a:t> Exception Handling / Restart Handling</a:t>
                      </a:r>
                      <a:endParaRPr lang="en-US" sz="1000" b="1" i="0" u="none" strike="noStrike" dirty="0">
                        <a:solidFill>
                          <a:srgbClr val="000000"/>
                        </a:solidFill>
                        <a:effectLst/>
                        <a:latin typeface="Bosch Office Sans" pitchFamily="2" charset="0"/>
                      </a:endParaRPr>
                    </a:p>
                  </a:txBody>
                  <a:tcPr marL="5713" marR="5713" marT="5713" marB="0" anchor="ctr"/>
                </a:tc>
                <a:tc>
                  <a:txBody>
                    <a:bodyPr/>
                    <a:lstStyle/>
                    <a:p>
                      <a:pPr marL="280988" indent="-228600" algn="l" fontAlgn="ctr">
                        <a:buFont typeface="+mj-lt"/>
                        <a:buAutoNum type="arabicPeriod"/>
                      </a:pPr>
                      <a:r>
                        <a:rPr lang="en-US" sz="1000" b="0" u="none" strike="noStrike" dirty="0">
                          <a:solidFill>
                            <a:srgbClr val="000000"/>
                          </a:solidFill>
                          <a:effectLst/>
                        </a:rPr>
                        <a:t>Handling of bad records while processing valid ones.</a:t>
                      </a:r>
                    </a:p>
                    <a:p>
                      <a:pPr marL="280988" indent="-228600" algn="l" fontAlgn="ctr">
                        <a:buFont typeface="+mj-lt"/>
                        <a:buAutoNum type="arabicPeriod"/>
                      </a:pPr>
                      <a:r>
                        <a:rPr lang="en-US" sz="1000" b="0" u="none" strike="noStrike" dirty="0">
                          <a:solidFill>
                            <a:srgbClr val="000000"/>
                          </a:solidFill>
                          <a:effectLst/>
                        </a:rPr>
                        <a:t>Implements error-tolerant processing by identifying and segregating malformed or corrupt records without halting the workflow for valid data.</a:t>
                      </a:r>
                      <a:br>
                        <a:rPr lang="en-US" sz="1000" b="0" u="none" strike="noStrike" dirty="0">
                          <a:solidFill>
                            <a:srgbClr val="000000"/>
                          </a:solidFill>
                          <a:effectLst/>
                        </a:rPr>
                      </a:br>
                      <a:br>
                        <a:rPr lang="en-US" sz="1000" b="0" u="none" strike="noStrike" dirty="0">
                          <a:solidFill>
                            <a:srgbClr val="000000"/>
                          </a:solidFill>
                          <a:effectLst/>
                        </a:rPr>
                      </a:br>
                      <a:endParaRPr lang="en-US" sz="1000" b="0" i="0" u="none" strike="noStrike" dirty="0">
                        <a:solidFill>
                          <a:srgbClr val="000000"/>
                        </a:solidFill>
                        <a:effectLst/>
                        <a:latin typeface="Bosch Office Sans" pitchFamily="2" charset="0"/>
                      </a:endParaRPr>
                    </a:p>
                  </a:txBody>
                  <a:tcPr marL="5713" marR="5713" marT="5713" marB="0" anchor="ctr"/>
                </a:tc>
                <a:extLst>
                  <a:ext uri="{0D108BD9-81ED-4DB2-BD59-A6C34878D82A}">
                    <a16:rowId xmlns:a16="http://schemas.microsoft.com/office/drawing/2014/main" val="1877144798"/>
                  </a:ext>
                </a:extLst>
              </a:tr>
            </a:tbl>
          </a:graphicData>
        </a:graphic>
      </p:graphicFrame>
    </p:spTree>
    <p:extLst>
      <p:ext uri="{BB962C8B-B14F-4D97-AF65-F5344CB8AC3E}">
        <p14:creationId xmlns:p14="http://schemas.microsoft.com/office/powerpoint/2010/main" val="644089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FA154A7-7D58-4663-9AE5-1C65CED6578E}"/>
              </a:ext>
            </a:extLst>
          </p:cNvPr>
          <p:cNvSpPr>
            <a:spLocks noGrp="1"/>
          </p:cNvSpPr>
          <p:nvPr>
            <p:ph type="sldNum" sz="quarter" idx="12"/>
          </p:nvPr>
        </p:nvSpPr>
        <p:spPr/>
        <p:txBody>
          <a:bodyPr/>
          <a:lstStyle/>
          <a:p>
            <a:fld id="{4898AEC0-503E-4FA4-859C-D0F72D6E3F79}" type="slidenum">
              <a:rPr lang="en-US" noProof="1" smtClean="0"/>
              <a:pPr/>
              <a:t>6</a:t>
            </a:fld>
            <a:endParaRPr lang="en-US" noProof="1"/>
          </a:p>
        </p:txBody>
      </p:sp>
      <p:sp>
        <p:nvSpPr>
          <p:cNvPr id="9" name="Text Placeholder 8">
            <a:extLst>
              <a:ext uri="{FF2B5EF4-FFF2-40B4-BE49-F238E27FC236}">
                <a16:creationId xmlns:a16="http://schemas.microsoft.com/office/drawing/2014/main" id="{BCD2DD26-CA1C-8CF0-9827-63CDC7CF1E7D}"/>
              </a:ext>
            </a:extLst>
          </p:cNvPr>
          <p:cNvSpPr>
            <a:spLocks noGrp="1"/>
          </p:cNvSpPr>
          <p:nvPr>
            <p:ph type="body" sz="quarter" idx="4294967295"/>
          </p:nvPr>
        </p:nvSpPr>
        <p:spPr>
          <a:xfrm>
            <a:off x="214566" y="152132"/>
            <a:ext cx="10558463" cy="388937"/>
          </a:xfrm>
        </p:spPr>
        <p:txBody>
          <a:bodyPr/>
          <a:lstStyle/>
          <a:p>
            <a:pPr marL="0" indent="0">
              <a:buNone/>
            </a:pPr>
            <a:r>
              <a:rPr lang="en-US" sz="2794" b="1" dirty="0">
                <a:gradFill>
                  <a:gsLst>
                    <a:gs pos="51000">
                      <a:srgbClr val="51237F"/>
                    </a:gs>
                    <a:gs pos="98000">
                      <a:srgbClr val="008DD0"/>
                    </a:gs>
                    <a:gs pos="74000">
                      <a:srgbClr val="005691"/>
                    </a:gs>
                    <a:gs pos="0">
                      <a:srgbClr val="E22014"/>
                    </a:gs>
                    <a:gs pos="24000">
                      <a:srgbClr val="B92176"/>
                    </a:gs>
                  </a:gsLst>
                  <a:lin ang="0" scaled="0"/>
                </a:gradFill>
                <a:latin typeface="Bosch Office Sans" panose="020B0604020202020204" pitchFamily="34" charset="0"/>
                <a:cs typeface="Arial" pitchFamily="34" charset="0"/>
              </a:rPr>
              <a:t>DataNexus Features Deep Dive</a:t>
            </a:r>
          </a:p>
        </p:txBody>
      </p:sp>
      <p:sp>
        <p:nvSpPr>
          <p:cNvPr id="3" name="Rectangle 2">
            <a:extLst>
              <a:ext uri="{FF2B5EF4-FFF2-40B4-BE49-F238E27FC236}">
                <a16:creationId xmlns:a16="http://schemas.microsoft.com/office/drawing/2014/main" id="{5073C083-7184-0EF7-52B5-C8E9AF35F885}"/>
              </a:ext>
            </a:extLst>
          </p:cNvPr>
          <p:cNvSpPr/>
          <p:nvPr/>
        </p:nvSpPr>
        <p:spPr>
          <a:xfrm>
            <a:off x="392339" y="1162638"/>
            <a:ext cx="10359481" cy="465974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Rectangle 129">
            <a:extLst>
              <a:ext uri="{FF2B5EF4-FFF2-40B4-BE49-F238E27FC236}">
                <a16:creationId xmlns:a16="http://schemas.microsoft.com/office/drawing/2014/main" id="{43794177-4813-46F6-4479-8496963AACBA}"/>
              </a:ext>
            </a:extLst>
          </p:cNvPr>
          <p:cNvSpPr/>
          <p:nvPr/>
        </p:nvSpPr>
        <p:spPr>
          <a:xfrm>
            <a:off x="413548" y="1164269"/>
            <a:ext cx="10359481" cy="465974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Table 4">
            <a:extLst>
              <a:ext uri="{FF2B5EF4-FFF2-40B4-BE49-F238E27FC236}">
                <a16:creationId xmlns:a16="http://schemas.microsoft.com/office/drawing/2014/main" id="{63E485B9-DAC1-B7A0-3A4F-2D8CA644F146}"/>
              </a:ext>
            </a:extLst>
          </p:cNvPr>
          <p:cNvGraphicFramePr>
            <a:graphicFrameLocks noGrp="1"/>
          </p:cNvGraphicFramePr>
          <p:nvPr>
            <p:extLst>
              <p:ext uri="{D42A27DB-BD31-4B8C-83A1-F6EECF244321}">
                <p14:modId xmlns:p14="http://schemas.microsoft.com/office/powerpoint/2010/main" val="2269765048"/>
              </p:ext>
            </p:extLst>
          </p:nvPr>
        </p:nvGraphicFramePr>
        <p:xfrm>
          <a:off x="493490" y="908409"/>
          <a:ext cx="9635159" cy="3915838"/>
        </p:xfrm>
        <a:graphic>
          <a:graphicData uri="http://schemas.openxmlformats.org/drawingml/2006/table">
            <a:tbl>
              <a:tblPr>
                <a:tableStyleId>{616DA210-FB5B-4158-B5E0-FEB733F419BA}</a:tableStyleId>
              </a:tblPr>
              <a:tblGrid>
                <a:gridCol w="985642">
                  <a:extLst>
                    <a:ext uri="{9D8B030D-6E8A-4147-A177-3AD203B41FA5}">
                      <a16:colId xmlns:a16="http://schemas.microsoft.com/office/drawing/2014/main" val="2558365218"/>
                    </a:ext>
                  </a:extLst>
                </a:gridCol>
                <a:gridCol w="2534510">
                  <a:extLst>
                    <a:ext uri="{9D8B030D-6E8A-4147-A177-3AD203B41FA5}">
                      <a16:colId xmlns:a16="http://schemas.microsoft.com/office/drawing/2014/main" val="1408381960"/>
                    </a:ext>
                  </a:extLst>
                </a:gridCol>
                <a:gridCol w="6115007">
                  <a:extLst>
                    <a:ext uri="{9D8B030D-6E8A-4147-A177-3AD203B41FA5}">
                      <a16:colId xmlns:a16="http://schemas.microsoft.com/office/drawing/2014/main" val="2858219378"/>
                    </a:ext>
                  </a:extLst>
                </a:gridCol>
              </a:tblGrid>
              <a:tr h="187105">
                <a:tc>
                  <a:txBody>
                    <a:bodyPr/>
                    <a:lstStyle/>
                    <a:p>
                      <a:pPr algn="ctr" fontAlgn="ctr"/>
                      <a:r>
                        <a:rPr lang="en-US" sz="1100" b="1" u="none" strike="noStrike" dirty="0">
                          <a:solidFill>
                            <a:schemeClr val="bg1"/>
                          </a:solidFill>
                          <a:effectLst/>
                        </a:rPr>
                        <a:t>Sl. No.</a:t>
                      </a:r>
                      <a:endParaRPr lang="en-US" sz="1100" b="1" i="0" u="none" strike="noStrike" dirty="0">
                        <a:solidFill>
                          <a:schemeClr val="bg1"/>
                        </a:solidFill>
                        <a:effectLst/>
                        <a:latin typeface="Bosch Office Sans" pitchFamily="2" charset="0"/>
                      </a:endParaRPr>
                    </a:p>
                  </a:txBody>
                  <a:tcPr marL="3798" marR="3798" marT="3798" marB="0" anchor="ctr">
                    <a:solidFill>
                      <a:schemeClr val="accent2"/>
                    </a:solidFill>
                  </a:tcPr>
                </a:tc>
                <a:tc>
                  <a:txBody>
                    <a:bodyPr/>
                    <a:lstStyle/>
                    <a:p>
                      <a:pPr algn="ctr" fontAlgn="ctr"/>
                      <a:r>
                        <a:rPr lang="en-US" sz="1100" b="1" u="none" strike="noStrike" dirty="0">
                          <a:solidFill>
                            <a:schemeClr val="bg1"/>
                          </a:solidFill>
                          <a:effectLst/>
                        </a:rPr>
                        <a:t>Feature Set</a:t>
                      </a:r>
                      <a:endParaRPr lang="en-US" sz="1100" b="1" i="0" u="none" strike="noStrike" dirty="0">
                        <a:solidFill>
                          <a:schemeClr val="bg1"/>
                        </a:solidFill>
                        <a:effectLst/>
                        <a:latin typeface="Bosch Office Sans" pitchFamily="2" charset="0"/>
                      </a:endParaRPr>
                    </a:p>
                  </a:txBody>
                  <a:tcPr marL="3798" marR="3798" marT="3798" marB="0" anchor="ctr">
                    <a:solidFill>
                      <a:schemeClr val="accent2"/>
                    </a:solidFill>
                  </a:tcPr>
                </a:tc>
                <a:tc>
                  <a:txBody>
                    <a:bodyPr/>
                    <a:lstStyle/>
                    <a:p>
                      <a:pPr algn="ctr" fontAlgn="ctr"/>
                      <a:r>
                        <a:rPr lang="en-US" sz="1100" b="1" u="none" strike="noStrike" dirty="0">
                          <a:solidFill>
                            <a:schemeClr val="bg1"/>
                          </a:solidFill>
                          <a:effectLst/>
                        </a:rPr>
                        <a:t>Description about the Feature</a:t>
                      </a:r>
                      <a:endParaRPr lang="en-US" sz="1100" b="1" i="0" u="none" strike="noStrike" dirty="0">
                        <a:solidFill>
                          <a:schemeClr val="bg1"/>
                        </a:solidFill>
                        <a:effectLst/>
                        <a:latin typeface="Bosch Office Sans" pitchFamily="2" charset="0"/>
                      </a:endParaRPr>
                    </a:p>
                  </a:txBody>
                  <a:tcPr marL="3798" marR="3798" marT="3798" marB="0" anchor="ctr">
                    <a:solidFill>
                      <a:schemeClr val="accent2"/>
                    </a:solidFill>
                  </a:tcPr>
                </a:tc>
                <a:extLst>
                  <a:ext uri="{0D108BD9-81ED-4DB2-BD59-A6C34878D82A}">
                    <a16:rowId xmlns:a16="http://schemas.microsoft.com/office/drawing/2014/main" val="884281994"/>
                  </a:ext>
                </a:extLst>
              </a:tr>
              <a:tr h="736367">
                <a:tc>
                  <a:txBody>
                    <a:bodyPr/>
                    <a:lstStyle/>
                    <a:p>
                      <a:pPr algn="ctr" fontAlgn="ctr"/>
                      <a:r>
                        <a:rPr lang="en-US" sz="1000" b="1" u="none" strike="noStrike" dirty="0">
                          <a:solidFill>
                            <a:srgbClr val="000000"/>
                          </a:solidFill>
                          <a:effectLst/>
                        </a:rPr>
                        <a:t>14</a:t>
                      </a:r>
                      <a:endParaRPr lang="en-US" sz="1000" b="1" i="0" u="none" strike="noStrike" dirty="0">
                        <a:solidFill>
                          <a:srgbClr val="000000"/>
                        </a:solidFill>
                        <a:effectLst/>
                        <a:latin typeface="Bosch Office Sans" pitchFamily="2" charset="0"/>
                      </a:endParaRPr>
                    </a:p>
                  </a:txBody>
                  <a:tcPr marL="3798" marR="3798" marT="3798" marB="0" anchor="ctr"/>
                </a:tc>
                <a:tc>
                  <a:txBody>
                    <a:bodyPr/>
                    <a:lstStyle/>
                    <a:p>
                      <a:pPr marL="52388" indent="0" algn="l" fontAlgn="ctr"/>
                      <a:r>
                        <a:rPr lang="en-US" sz="1000" b="1" u="none" strike="noStrike" dirty="0">
                          <a:solidFill>
                            <a:srgbClr val="000000"/>
                          </a:solidFill>
                          <a:effectLst/>
                        </a:rPr>
                        <a:t>Pipeline Orchestration</a:t>
                      </a:r>
                      <a:endParaRPr lang="en-US" sz="1000" b="1" i="0" u="none" strike="noStrike" dirty="0">
                        <a:solidFill>
                          <a:srgbClr val="000000"/>
                        </a:solidFill>
                        <a:effectLst/>
                        <a:latin typeface="Bosch Office Sans" pitchFamily="2" charset="0"/>
                      </a:endParaRPr>
                    </a:p>
                  </a:txBody>
                  <a:tcPr marL="5713" marR="5713" marT="5713" marB="0" anchor="ctr"/>
                </a:tc>
                <a:tc>
                  <a:txBody>
                    <a:bodyPr/>
                    <a:lstStyle/>
                    <a:p>
                      <a:pPr marL="280988" indent="-228600" algn="l" fontAlgn="ctr">
                        <a:buFont typeface="+mj-lt"/>
                        <a:buAutoNum type="arabicPeriod"/>
                      </a:pPr>
                      <a:r>
                        <a:rPr lang="en-US" sz="1000" b="0" u="none" strike="noStrike" kern="1200" dirty="0">
                          <a:solidFill>
                            <a:srgbClr val="000000"/>
                          </a:solidFill>
                          <a:effectLst/>
                        </a:rPr>
                        <a:t>Metadata driven pipelines for Orchestration of all DataNexus modules.</a:t>
                      </a:r>
                      <a:endParaRPr lang="en-US" sz="1000" b="0" i="0" u="none" strike="noStrike" kern="1200" dirty="0">
                        <a:solidFill>
                          <a:srgbClr val="000000"/>
                        </a:solidFill>
                        <a:effectLst/>
                        <a:latin typeface="Bosch Office Sans" pitchFamily="2" charset="0"/>
                        <a:ea typeface="+mn-ea"/>
                        <a:cs typeface="+mn-cs"/>
                      </a:endParaRPr>
                    </a:p>
                  </a:txBody>
                  <a:tcPr marL="5713" marR="5713" marT="5713" marB="0" anchor="ctr"/>
                </a:tc>
                <a:extLst>
                  <a:ext uri="{0D108BD9-81ED-4DB2-BD59-A6C34878D82A}">
                    <a16:rowId xmlns:a16="http://schemas.microsoft.com/office/drawing/2014/main" val="1506312049"/>
                  </a:ext>
                </a:extLst>
              </a:tr>
              <a:tr h="1496183">
                <a:tc>
                  <a:txBody>
                    <a:bodyPr/>
                    <a:lstStyle/>
                    <a:p>
                      <a:pPr algn="ctr" fontAlgn="ctr"/>
                      <a:r>
                        <a:rPr lang="en-US" sz="1000" b="1" u="none" strike="noStrike" dirty="0">
                          <a:solidFill>
                            <a:srgbClr val="000000"/>
                          </a:solidFill>
                          <a:effectLst/>
                        </a:rPr>
                        <a:t>15</a:t>
                      </a:r>
                      <a:endParaRPr lang="en-US" sz="1000" b="1" i="0" u="none" strike="noStrike" dirty="0">
                        <a:solidFill>
                          <a:srgbClr val="000000"/>
                        </a:solidFill>
                        <a:effectLst/>
                        <a:latin typeface="Bosch Office Sans" pitchFamily="2" charset="0"/>
                      </a:endParaRPr>
                    </a:p>
                  </a:txBody>
                  <a:tcPr marL="3798" marR="3798" marT="3798" marB="0" anchor="ctr"/>
                </a:tc>
                <a:tc>
                  <a:txBody>
                    <a:bodyPr/>
                    <a:lstStyle/>
                    <a:p>
                      <a:pPr marL="52388" indent="0" algn="l" fontAlgn="ctr"/>
                      <a:r>
                        <a:rPr lang="en-US" sz="1000" b="1" u="none" strike="noStrike" dirty="0">
                          <a:solidFill>
                            <a:srgbClr val="000000"/>
                          </a:solidFill>
                          <a:effectLst/>
                        </a:rPr>
                        <a:t>Alerts and monitoring</a:t>
                      </a:r>
                      <a:endParaRPr lang="en-US" sz="1000" b="1" i="0" u="none" strike="noStrike" dirty="0">
                        <a:solidFill>
                          <a:srgbClr val="000000"/>
                        </a:solidFill>
                        <a:effectLst/>
                        <a:latin typeface="Bosch Office Sans" pitchFamily="2" charset="0"/>
                      </a:endParaRPr>
                    </a:p>
                  </a:txBody>
                  <a:tcPr marL="5713" marR="5713" marT="5713" marB="0" anchor="ctr"/>
                </a:tc>
                <a:tc>
                  <a:txBody>
                    <a:bodyPr/>
                    <a:lstStyle/>
                    <a:p>
                      <a:pPr marL="228600" lvl="0" indent="-228600">
                        <a:buFont typeface="+mj-lt"/>
                        <a:buAutoNum type="arabicPeriod"/>
                      </a:pPr>
                      <a:r>
                        <a:rPr lang="en-US" sz="1000" b="0" u="none" strike="noStrike" kern="1200" dirty="0">
                          <a:solidFill>
                            <a:srgbClr val="000000"/>
                          </a:solidFill>
                          <a:effectLst/>
                        </a:rPr>
                        <a:t>Near Realtime Email based Alert mechanism for </a:t>
                      </a:r>
                    </a:p>
                    <a:p>
                      <a:pPr marL="685766" lvl="1" indent="-228600">
                        <a:buFont typeface="Arial" panose="020B0604020202020204" pitchFamily="34" charset="0"/>
                        <a:buChar char="•"/>
                      </a:pPr>
                      <a:r>
                        <a:rPr lang="en-IN" sz="1000" b="0" u="none" strike="noStrike" kern="1200" dirty="0">
                          <a:solidFill>
                            <a:srgbClr val="000000"/>
                          </a:solidFill>
                          <a:effectLst/>
                        </a:rPr>
                        <a:t>Long running jobs</a:t>
                      </a:r>
                      <a:endParaRPr lang="en-US" sz="1000" b="0" u="none" strike="noStrike" kern="1200" dirty="0">
                        <a:solidFill>
                          <a:srgbClr val="000000"/>
                        </a:solidFill>
                        <a:effectLst/>
                      </a:endParaRPr>
                    </a:p>
                    <a:p>
                      <a:pPr marL="685766" lvl="1" indent="-228600">
                        <a:buFont typeface="Arial" panose="020B0604020202020204" pitchFamily="34" charset="0"/>
                        <a:buChar char="•"/>
                      </a:pPr>
                      <a:r>
                        <a:rPr lang="en-IN" sz="1000" b="0" u="none" strike="noStrike" kern="1200" dirty="0">
                          <a:solidFill>
                            <a:srgbClr val="000000"/>
                          </a:solidFill>
                          <a:effectLst/>
                        </a:rPr>
                        <a:t>File validation failure.</a:t>
                      </a:r>
                      <a:endParaRPr lang="en-US" sz="1000" b="0" u="none" strike="noStrike" kern="1200" dirty="0">
                        <a:solidFill>
                          <a:srgbClr val="000000"/>
                        </a:solidFill>
                        <a:effectLst/>
                      </a:endParaRPr>
                    </a:p>
                    <a:p>
                      <a:pPr marL="685766" lvl="1" indent="-228600">
                        <a:buFont typeface="Arial" panose="020B0604020202020204" pitchFamily="34" charset="0"/>
                        <a:buChar char="•"/>
                      </a:pPr>
                      <a:r>
                        <a:rPr lang="en-IN" sz="1000" b="0" u="none" strike="noStrike" kern="1200" dirty="0">
                          <a:solidFill>
                            <a:srgbClr val="000000"/>
                          </a:solidFill>
                          <a:effectLst/>
                        </a:rPr>
                        <a:t>Data quality validation failure.</a:t>
                      </a:r>
                      <a:endParaRPr lang="en-US" sz="1000" b="0" u="none" strike="noStrike" kern="1200" dirty="0">
                        <a:solidFill>
                          <a:srgbClr val="000000"/>
                        </a:solidFill>
                        <a:effectLst/>
                      </a:endParaRPr>
                    </a:p>
                    <a:p>
                      <a:pPr marL="685766" lvl="1" indent="-228600">
                        <a:buFont typeface="Arial" panose="020B0604020202020204" pitchFamily="34" charset="0"/>
                        <a:buChar char="•"/>
                      </a:pPr>
                      <a:r>
                        <a:rPr lang="en-IN" sz="1000" b="0" u="none" strike="noStrike" kern="1200" dirty="0">
                          <a:solidFill>
                            <a:srgbClr val="000000"/>
                          </a:solidFill>
                          <a:effectLst/>
                        </a:rPr>
                        <a:t>Job failures</a:t>
                      </a:r>
                    </a:p>
                    <a:p>
                      <a:pPr marL="228600" lvl="0" indent="-228600">
                        <a:buFont typeface="+mj-lt"/>
                        <a:buAutoNum type="arabicPeriod"/>
                      </a:pPr>
                      <a:r>
                        <a:rPr lang="en-IN" sz="1000" b="0" u="none" strike="noStrike" kern="1200" dirty="0">
                          <a:solidFill>
                            <a:srgbClr val="000000"/>
                          </a:solidFill>
                          <a:effectLst/>
                        </a:rPr>
                        <a:t>Housekeeping jobs for </a:t>
                      </a:r>
                      <a:endParaRPr lang="en-US" sz="1000" b="0" u="none" strike="noStrike" kern="1200" dirty="0">
                        <a:solidFill>
                          <a:srgbClr val="000000"/>
                        </a:solidFill>
                        <a:effectLst/>
                      </a:endParaRPr>
                    </a:p>
                    <a:p>
                      <a:pPr marL="685766" lvl="1" indent="-228600">
                        <a:buFont typeface="Arial" panose="020B0604020202020204" pitchFamily="34" charset="0"/>
                        <a:buChar char="•"/>
                      </a:pPr>
                      <a:r>
                        <a:rPr lang="en-IN" sz="1000" b="0" u="none" strike="noStrike" kern="1200" dirty="0">
                          <a:solidFill>
                            <a:srgbClr val="000000"/>
                          </a:solidFill>
                          <a:effectLst/>
                        </a:rPr>
                        <a:t>Data archival</a:t>
                      </a:r>
                      <a:endParaRPr lang="en-US" sz="1000" b="0" u="none" strike="noStrike" kern="1200" dirty="0">
                        <a:solidFill>
                          <a:srgbClr val="000000"/>
                        </a:solidFill>
                        <a:effectLst/>
                      </a:endParaRPr>
                    </a:p>
                    <a:p>
                      <a:pPr marL="685766" lvl="1" indent="-228600">
                        <a:buFont typeface="Arial" panose="020B0604020202020204" pitchFamily="34" charset="0"/>
                        <a:buChar char="•"/>
                      </a:pPr>
                      <a:r>
                        <a:rPr lang="en-IN" sz="1000" b="0" u="none" strike="noStrike" kern="1200" dirty="0">
                          <a:solidFill>
                            <a:srgbClr val="000000"/>
                          </a:solidFill>
                          <a:effectLst/>
                        </a:rPr>
                        <a:t>Delta Lake optimization</a:t>
                      </a:r>
                      <a:endParaRPr lang="en-US" sz="1000" b="0" u="none" strike="noStrike" kern="1200" dirty="0">
                        <a:solidFill>
                          <a:srgbClr val="000000"/>
                        </a:solidFill>
                        <a:effectLst/>
                      </a:endParaRPr>
                    </a:p>
                  </a:txBody>
                  <a:tcPr marL="5713" marR="5713" marT="5713" marB="0" anchor="ctr"/>
                </a:tc>
                <a:extLst>
                  <a:ext uri="{0D108BD9-81ED-4DB2-BD59-A6C34878D82A}">
                    <a16:rowId xmlns:a16="http://schemas.microsoft.com/office/drawing/2014/main" val="2167839048"/>
                  </a:ext>
                </a:extLst>
              </a:tr>
              <a:tr h="1496183">
                <a:tc>
                  <a:txBody>
                    <a:bodyPr/>
                    <a:lstStyle/>
                    <a:p>
                      <a:pPr algn="ctr" fontAlgn="ctr"/>
                      <a:r>
                        <a:rPr lang="en-US" sz="1000" b="1" u="none" strike="noStrike" dirty="0">
                          <a:solidFill>
                            <a:srgbClr val="000000"/>
                          </a:solidFill>
                          <a:effectLst/>
                        </a:rPr>
                        <a:t>16</a:t>
                      </a:r>
                      <a:endParaRPr lang="en-US" sz="1000" b="1" i="0" u="none" strike="noStrike" dirty="0">
                        <a:solidFill>
                          <a:srgbClr val="000000"/>
                        </a:solidFill>
                        <a:effectLst/>
                        <a:latin typeface="Bosch Office Sans" pitchFamily="2" charset="0"/>
                      </a:endParaRPr>
                    </a:p>
                  </a:txBody>
                  <a:tcPr marL="3798" marR="3798" marT="3798" marB="0" anchor="ctr"/>
                </a:tc>
                <a:tc>
                  <a:txBody>
                    <a:bodyPr/>
                    <a:lstStyle/>
                    <a:p>
                      <a:pPr marL="52388" indent="0" algn="l" fontAlgn="ctr"/>
                      <a:r>
                        <a:rPr lang="en-US" sz="1000" b="1" u="none" strike="noStrike" kern="1200" dirty="0">
                          <a:solidFill>
                            <a:srgbClr val="000000"/>
                          </a:solidFill>
                          <a:effectLst/>
                        </a:rPr>
                        <a:t>Reconciliation Reports</a:t>
                      </a:r>
                      <a:endParaRPr lang="en-US" sz="1000" b="1" i="0" u="none" strike="noStrike" kern="1200" dirty="0">
                        <a:solidFill>
                          <a:srgbClr val="000000"/>
                        </a:solidFill>
                        <a:effectLst/>
                        <a:latin typeface="Bosch Office Sans" pitchFamily="2" charset="0"/>
                        <a:ea typeface="+mn-ea"/>
                        <a:cs typeface="+mn-cs"/>
                      </a:endParaRPr>
                    </a:p>
                  </a:txBody>
                  <a:tcPr marL="5713" marR="5713" marT="5713" marB="0" anchor="ctr"/>
                </a:tc>
                <a:tc>
                  <a:txBody>
                    <a:bodyPr/>
                    <a:lstStyle/>
                    <a:p>
                      <a:pPr lvl="0"/>
                      <a:r>
                        <a:rPr lang="en-IN" sz="1000" b="0" u="none" strike="noStrike" kern="1200" dirty="0">
                          <a:solidFill>
                            <a:srgbClr val="000000"/>
                          </a:solidFill>
                          <a:effectLst/>
                        </a:rPr>
                        <a:t>Reconciliation dashboards to provide the below key statistics and metrics for a time range:</a:t>
                      </a:r>
                      <a:endParaRPr lang="en-US" sz="1000" b="0" u="none" strike="noStrike" kern="1200" dirty="0">
                        <a:solidFill>
                          <a:srgbClr val="000000"/>
                        </a:solidFill>
                        <a:effectLst/>
                      </a:endParaRPr>
                    </a:p>
                    <a:p>
                      <a:pPr marL="228600" lvl="0" indent="-228600">
                        <a:buFont typeface="+mj-lt"/>
                        <a:buAutoNum type="arabicPeriod"/>
                      </a:pPr>
                      <a:r>
                        <a:rPr lang="en-IN" sz="1000" b="0" u="none" strike="noStrike" kern="1200" dirty="0">
                          <a:solidFill>
                            <a:srgbClr val="000000"/>
                          </a:solidFill>
                          <a:effectLst/>
                        </a:rPr>
                        <a:t>Number of files loaded statistics</a:t>
                      </a:r>
                      <a:endParaRPr lang="en-US" sz="1000" b="0" u="none" strike="noStrike" kern="1200" dirty="0">
                        <a:solidFill>
                          <a:srgbClr val="000000"/>
                        </a:solidFill>
                        <a:effectLst/>
                      </a:endParaRPr>
                    </a:p>
                    <a:p>
                      <a:pPr marL="228600" lvl="0" indent="-228600">
                        <a:buFont typeface="+mj-lt"/>
                        <a:buAutoNum type="arabicPeriod"/>
                      </a:pPr>
                      <a:r>
                        <a:rPr lang="en-IN" sz="1000" b="0" u="none" strike="noStrike" kern="1200" dirty="0">
                          <a:solidFill>
                            <a:srgbClr val="000000"/>
                          </a:solidFill>
                          <a:effectLst/>
                        </a:rPr>
                        <a:t>Number of records loaded statistics</a:t>
                      </a:r>
                      <a:endParaRPr lang="en-US" sz="1000" b="0" u="none" strike="noStrike" kern="1200" dirty="0">
                        <a:solidFill>
                          <a:srgbClr val="000000"/>
                        </a:solidFill>
                        <a:effectLst/>
                      </a:endParaRPr>
                    </a:p>
                    <a:p>
                      <a:pPr marL="228600" lvl="0" indent="-228600">
                        <a:buFont typeface="+mj-lt"/>
                        <a:buAutoNum type="arabicPeriod"/>
                      </a:pPr>
                      <a:r>
                        <a:rPr lang="en-IN" sz="1000" b="0" u="none" strike="noStrike" kern="1200" dirty="0">
                          <a:solidFill>
                            <a:srgbClr val="000000"/>
                          </a:solidFill>
                          <a:effectLst/>
                        </a:rPr>
                        <a:t>Day wise record count statistics</a:t>
                      </a:r>
                      <a:endParaRPr lang="en-US" sz="1000" b="0" u="none" strike="noStrike" kern="1200" dirty="0">
                        <a:solidFill>
                          <a:srgbClr val="000000"/>
                        </a:solidFill>
                        <a:effectLst/>
                      </a:endParaRPr>
                    </a:p>
                    <a:p>
                      <a:pPr marL="228600" lvl="0" indent="-228600">
                        <a:buFont typeface="+mj-lt"/>
                        <a:buAutoNum type="arabicPeriod"/>
                      </a:pPr>
                      <a:r>
                        <a:rPr lang="en-IN" sz="1000" b="0" u="none" strike="noStrike" kern="1200" dirty="0">
                          <a:solidFill>
                            <a:srgbClr val="000000"/>
                          </a:solidFill>
                          <a:effectLst/>
                        </a:rPr>
                        <a:t>Records count by use case.</a:t>
                      </a:r>
                      <a:endParaRPr lang="en-US" sz="1000" b="0" u="none" strike="noStrike" kern="1200" dirty="0">
                        <a:solidFill>
                          <a:srgbClr val="000000"/>
                        </a:solidFill>
                        <a:effectLst/>
                      </a:endParaRPr>
                    </a:p>
                    <a:p>
                      <a:pPr marL="228600" lvl="0" indent="-228600">
                        <a:buFont typeface="+mj-lt"/>
                        <a:buAutoNum type="arabicPeriod"/>
                      </a:pPr>
                      <a:r>
                        <a:rPr lang="en-IN" sz="1000" b="0" u="none" strike="noStrike" kern="1200" dirty="0">
                          <a:solidFill>
                            <a:srgbClr val="000000"/>
                          </a:solidFill>
                          <a:effectLst/>
                        </a:rPr>
                        <a:t>Jobwise details: job runid, job name, job start time ,job end time details</a:t>
                      </a:r>
                      <a:endParaRPr lang="en-US" sz="1000" b="0" u="none" strike="noStrike" kern="1200" dirty="0">
                        <a:solidFill>
                          <a:srgbClr val="000000"/>
                        </a:solidFill>
                        <a:effectLst/>
                      </a:endParaRPr>
                    </a:p>
                    <a:p>
                      <a:pPr marL="228600" lvl="0" indent="-228600">
                        <a:buFont typeface="+mj-lt"/>
                        <a:buAutoNum type="arabicPeriod"/>
                      </a:pPr>
                      <a:r>
                        <a:rPr lang="en-IN" sz="1000" b="0" u="none" strike="noStrike" kern="1200" dirty="0">
                          <a:solidFill>
                            <a:srgbClr val="000000"/>
                          </a:solidFill>
                          <a:effectLst/>
                        </a:rPr>
                        <a:t>Batchwise details: fileid, filename template, total rows, good data, bad data details</a:t>
                      </a:r>
                      <a:endParaRPr lang="en-US" sz="1000" b="0" u="none" strike="noStrike" kern="1200" dirty="0">
                        <a:solidFill>
                          <a:srgbClr val="000000"/>
                        </a:solidFill>
                        <a:effectLst/>
                      </a:endParaRPr>
                    </a:p>
                    <a:p>
                      <a:pPr marL="228600" lvl="0" indent="-228600">
                        <a:buFont typeface="+mj-lt"/>
                        <a:buAutoNum type="arabicPeriod"/>
                      </a:pPr>
                      <a:r>
                        <a:rPr lang="en-IN" sz="1000" b="0" u="none" strike="noStrike" kern="1200" dirty="0">
                          <a:solidFill>
                            <a:srgbClr val="000000"/>
                          </a:solidFill>
                          <a:effectLst/>
                        </a:rPr>
                        <a:t>Invalid data details: column name, row index, validation type details</a:t>
                      </a:r>
                      <a:endParaRPr lang="en-US" sz="1000" b="0" u="none" strike="noStrike" kern="1200" dirty="0">
                        <a:solidFill>
                          <a:srgbClr val="000000"/>
                        </a:solidFill>
                        <a:effectLst/>
                      </a:endParaRPr>
                    </a:p>
                  </a:txBody>
                  <a:tcPr marL="5713" marR="5713" marT="5713" marB="0" anchor="ctr"/>
                </a:tc>
                <a:extLst>
                  <a:ext uri="{0D108BD9-81ED-4DB2-BD59-A6C34878D82A}">
                    <a16:rowId xmlns:a16="http://schemas.microsoft.com/office/drawing/2014/main" val="905766136"/>
                  </a:ext>
                </a:extLst>
              </a:tr>
            </a:tbl>
          </a:graphicData>
        </a:graphic>
      </p:graphicFrame>
    </p:spTree>
    <p:extLst>
      <p:ext uri="{BB962C8B-B14F-4D97-AF65-F5344CB8AC3E}">
        <p14:creationId xmlns:p14="http://schemas.microsoft.com/office/powerpoint/2010/main" val="41818118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AXMLTEMPLATE" val="presentation_169"/>
  <p:tag name="SAXMLCOMPANYNAME" val="bosch"/>
  <p:tag name="MLTEMPLATEVERSION" val="2.0"/>
  <p:tag name="MLLANGUAGE" val="eng"/>
  <p:tag name="SAXCONVERSION" val="2"/>
</p:tagLst>
</file>

<file path=ppt/theme/theme1.xml><?xml version="1.0" encoding="utf-8"?>
<a:theme xmlns:a="http://schemas.openxmlformats.org/drawingml/2006/main" name="Bosch 2022">
  <a:themeElements>
    <a:clrScheme name="Bosch Blau">
      <a:dk1>
        <a:sysClr val="windowText" lastClr="000000"/>
      </a:dk1>
      <a:lt1>
        <a:sysClr val="window" lastClr="FFFFFF"/>
      </a:lt1>
      <a:dk2>
        <a:srgbClr val="424C58"/>
      </a:dk2>
      <a:lt2>
        <a:srgbClr val="B2B3B5"/>
      </a:lt2>
      <a:accent1>
        <a:srgbClr val="007BC0"/>
      </a:accent1>
      <a:accent2>
        <a:srgbClr val="004975"/>
      </a:accent2>
      <a:accent3>
        <a:srgbClr val="007BC0"/>
      </a:accent3>
      <a:accent4>
        <a:srgbClr val="004975"/>
      </a:accent4>
      <a:accent5>
        <a:srgbClr val="007BC0"/>
      </a:accent5>
      <a:accent6>
        <a:srgbClr val="004975"/>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algn="l" defTabSz="914400" eaLnBrk="1" fontAlgn="auto" latinLnBrk="0" hangingPunct="1">
          <a:spcBef>
            <a:spcPts val="500"/>
          </a:spcBef>
          <a:spcAft>
            <a:spcPts val="0"/>
          </a:spcAft>
          <a:buClrTx/>
          <a:buSzTx/>
          <a:buFontTx/>
          <a:buNone/>
          <a:tabLst/>
          <a:defRPr kumimoji="0" sz="1800" b="0" i="0" u="none" strike="noStrike" kern="0" cap="none" spc="0" normalizeH="0" baseline="0" noProof="0" smtClean="0">
            <a:ln>
              <a:noFill/>
            </a:ln>
            <a:solidFill>
              <a:srgbClr val="000000"/>
            </a:solidFill>
            <a:effectLst/>
            <a:uLnTx/>
            <a:uFillTx/>
          </a:defRPr>
        </a:defPPr>
      </a:lstStyle>
    </a:txDef>
  </a:objectDefaults>
  <a:extraClrSchemeLst/>
  <a:custClrLst>
    <a:custClr name="Bosch Red 50">
      <a:srgbClr val="ED0007"/>
    </a:custClr>
    <a:custClr name="Bosch Purple 40">
      <a:srgbClr val="9E2896"/>
    </a:custClr>
    <a:custClr name="Bosch Purple 20">
      <a:srgbClr val="551151"/>
    </a:custClr>
    <a:custClr name="Bosch Blue 50">
      <a:srgbClr val="007BC0"/>
    </a:custClr>
    <a:custClr name="Bosch Blue 30">
      <a:srgbClr val="004975"/>
    </a:custClr>
    <a:custClr name="Bosch Turquoise 50">
      <a:srgbClr val="18837E"/>
    </a:custClr>
    <a:custClr name="Bosch Turquoise 30">
      <a:srgbClr val="0A4F4B"/>
    </a:custClr>
    <a:custClr name="Bosch Green 50">
      <a:srgbClr val="00884A"/>
    </a:custClr>
    <a:custClr name="Bosch Green 30">
      <a:srgbClr val="00512A"/>
    </a:custClr>
    <a:custClr name="Bosch Gray 50">
      <a:srgbClr val="71767C"/>
    </a:custClr>
  </a:custClrLst>
  <a:extLst>
    <a:ext uri="{05A4C25C-085E-4340-85A3-A5531E510DB2}">
      <thm15:themeFamily xmlns:thm15="http://schemas.microsoft.com/office/thememl/2012/main" name="template1.potx" id="{52924039-0E61-4818-99E1-D362E68D7D91}" vid="{B6C1A3BA-AF47-4731-9FD9-D2E65E1AD312}"/>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sax_Colors>
  <Line size="7">
    <Color val="9e2896" tooltip="Bosch Purple 40"/>
    <Color val="551151" tooltip="Bosch Purple 20"/>
  </Line>
  <Line size="7">
    <Color val="007bc0" tooltip="Bosch Blue 50"/>
    <Color val="004975" tooltip="Bosch Blue 30"/>
  </Line>
  <Line size="7">
    <Color val="18837e" tooltip="Bosch Turquoise 50"/>
    <Color val="0a4f4b" tooltip="Bosch Turquoise 30"/>
  </Line>
  <Line size="7">
    <Color val="00884a" tooltip="Bosch Green 50"/>
    <Color val="00512a" tooltip="Bosch Green 30"/>
  </Line>
</sax_Colors>
</file>

<file path=customXml/item2.xml><?xml version="1.0" encoding="utf-8"?>
<ct:contentTypeSchema xmlns:ct="http://schemas.microsoft.com/office/2006/metadata/contentType" xmlns:ma="http://schemas.microsoft.com/office/2006/metadata/properties/metaAttributes" ct:_="" ma:_="" ma:contentTypeName="Document" ma:contentTypeID="0x01010034A59E424A41DD4A85E176DEFE80FBCA" ma:contentTypeVersion="15" ma:contentTypeDescription="Create a new document." ma:contentTypeScope="" ma:versionID="6ec680da8b620a99b9ca0095520376a2">
  <xsd:schema xmlns:xsd="http://www.w3.org/2001/XMLSchema" xmlns:xs="http://www.w3.org/2001/XMLSchema" xmlns:p="http://schemas.microsoft.com/office/2006/metadata/properties" xmlns:ns2="a7a27dd1-36e3-4090-982f-262a452c2f9a" xmlns:ns3="078662f1-bf39-4aa5-a0d8-739ace334372" targetNamespace="http://schemas.microsoft.com/office/2006/metadata/properties" ma:root="true" ma:fieldsID="94bccd59b69af110a21466a9303a14b8" ns2:_="" ns3:_="">
    <xsd:import namespace="a7a27dd1-36e3-4090-982f-262a452c2f9a"/>
    <xsd:import namespace="078662f1-bf39-4aa5-a0d8-739ace33437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Remarks" minOccurs="0"/>
                <xsd:element ref="ns2:MediaServiceDateTaken" minOccurs="0"/>
                <xsd:element ref="ns2:MediaLengthInSeconds" minOccurs="0"/>
                <xsd:element ref="ns2:lcf76f155ced4ddcb4097134ff3c332f" minOccurs="0"/>
                <xsd:element ref="ns3:TaxCatchAll" minOccurs="0"/>
                <xsd:element ref="ns2:MediaServiceObjectDetectorVersions" minOccurs="0"/>
                <xsd:element ref="ns2:MediaServiceOCR" minOccurs="0"/>
                <xsd:element ref="ns2:MediaServiceGenerationTime" minOccurs="0"/>
                <xsd:element ref="ns2:MediaServiceEventHashCode"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a27dd1-36e3-4090-982f-262a452c2f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Remarks" ma:index="12" nillable="true" ma:displayName="Remarks" ma:default="Submitted" ma:format="Dropdown" ma:internalName="Remarks">
      <xsd:simpleType>
        <xsd:restriction base="dms:Text">
          <xsd:maxLength value="255"/>
        </xsd:restriction>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ce50c28b-242c-4b51-be91-908d422433a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78662f1-bf39-4aa5-a0d8-739ace33437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0f1b7f01-5807-4f96-863c-b509e4c6f664}" ma:internalName="TaxCatchAll" ma:showField="CatchAllData" ma:web="078662f1-bf39-4aa5-a0d8-739ace33437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a7a27dd1-36e3-4090-982f-262a452c2f9a">
      <Terms xmlns="http://schemas.microsoft.com/office/infopath/2007/PartnerControls"/>
    </lcf76f155ced4ddcb4097134ff3c332f>
    <TaxCatchAll xmlns="078662f1-bf39-4aa5-a0d8-739ace334372" xsi:nil="true"/>
    <Remarks xmlns="a7a27dd1-36e3-4090-982f-262a452c2f9a">Submitted</Remarks>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saxML>
  <saxMLTemplate>presentation_169</saxMLTemplate>
  <Variablen>
    <Variable>
      <Name>attachmentremark</Name>
      <OrgInhalt/>
      <Wert/>
      <Platzhalter>False</Platzhalter>
      <DocDatenDialog>True</DocDatenDialog>
      <Label>Attachment</Label>
      <FrageVar>False</FrageVar>
      <Prefix/>
      <Suffix/>
      <WegfallVar/>
      <MussFeld>False</MussFeld>
      <InDokument>True</InDokument>
      <Sektion>AttachmentRemark</Sektion>
      <Reihenfolge>0</Reihenfolge>
    </Variable>
    <Variable>
      <Name>departmentshort</Name>
      <OrgInhalt>SX/ETL8</OrgInhalt>
      <Wert>SX/EDL2-MM</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Internal</OrgInhalt>
      <Wert>Internal</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Bosch Global Software Technologies Private Limited 2023. All rights reserved, also regarding any disposal, exploitation, reproduction, editing, distribution, as well as in the event of applications for industrial property rights.</OrgInhalt>
      <Wert>© Bosch Global Software Technologies Private Limited 2023.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2023-02-20</OrgInhalt>
      <Wert>2025-05-30</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Props1.xml><?xml version="1.0" encoding="utf-8"?>
<ds:datastoreItem xmlns:ds="http://schemas.openxmlformats.org/officeDocument/2006/customXml" ds:itemID="{D0252559-44F8-474C-B66D-E357B88E32C2}">
  <ds:schemaRefs/>
</ds:datastoreItem>
</file>

<file path=customXml/itemProps2.xml><?xml version="1.0" encoding="utf-8"?>
<ds:datastoreItem xmlns:ds="http://schemas.openxmlformats.org/officeDocument/2006/customXml" ds:itemID="{876FD87C-448A-4551-9A50-8CC7CB05AAE6}"/>
</file>

<file path=customXml/itemProps3.xml><?xml version="1.0" encoding="utf-8"?>
<ds:datastoreItem xmlns:ds="http://schemas.openxmlformats.org/officeDocument/2006/customXml" ds:itemID="{97582A5D-E9F0-4A01-82F8-20152E69BB67}">
  <ds:schemaRefs>
    <ds:schemaRef ds:uri="629d7dba-1e27-4227-9e04-fbc3253e6ddb"/>
    <ds:schemaRef ds:uri="http://schemas.microsoft.com/office/2006/metadata/properties"/>
    <ds:schemaRef ds:uri="http://www.w3.org/XML/1998/namespace"/>
    <ds:schemaRef ds:uri="http://schemas.microsoft.com/office/2006/documentManagement/types"/>
    <ds:schemaRef ds:uri="http://purl.org/dc/elements/1.1/"/>
    <ds:schemaRef ds:uri="http://purl.org/dc/dcmitype/"/>
    <ds:schemaRef ds:uri="http://purl.org/dc/terms/"/>
    <ds:schemaRef ds:uri="http://schemas.openxmlformats.org/package/2006/metadata/core-properties"/>
    <ds:schemaRef ds:uri="http://schemas.microsoft.com/office/infopath/2007/PartnerControls"/>
    <ds:schemaRef ds:uri="46fe7a09-92d5-4289-a81b-9c8d09ec05d7"/>
  </ds:schemaRefs>
</ds:datastoreItem>
</file>

<file path=customXml/itemProps4.xml><?xml version="1.0" encoding="utf-8"?>
<ds:datastoreItem xmlns:ds="http://schemas.openxmlformats.org/officeDocument/2006/customXml" ds:itemID="{A0B4A455-8707-4CBA-B8ED-42F76A7A0F10}">
  <ds:schemaRefs>
    <ds:schemaRef ds:uri="http://schemas.microsoft.com/sharepoint/v3/contenttype/forms"/>
  </ds:schemaRefs>
</ds:datastoreItem>
</file>

<file path=customXml/itemProps5.xml><?xml version="1.0" encoding="utf-8"?>
<ds:datastoreItem xmlns:ds="http://schemas.openxmlformats.org/officeDocument/2006/customXml" ds:itemID="{9451FF3F-84B9-4FB8-98B9-71B3DE412116}">
  <ds:schemaRefs/>
</ds:datastoreItem>
</file>

<file path=docProps/app.xml><?xml version="1.0" encoding="utf-8"?>
<Properties xmlns="http://schemas.openxmlformats.org/officeDocument/2006/extended-properties" xmlns:vt="http://schemas.openxmlformats.org/officeDocument/2006/docPropsVTypes">
  <Template>presentation_169_1</Template>
  <TotalTime>20602</TotalTime>
  <Words>915</Words>
  <Application>Microsoft Office PowerPoint</Application>
  <PresentationFormat>Custom</PresentationFormat>
  <Paragraphs>144</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Bosch Office Sans</vt:lpstr>
      <vt:lpstr>Calibri</vt:lpstr>
      <vt:lpstr>Symbol</vt:lpstr>
      <vt:lpstr>Times New Roman</vt:lpstr>
      <vt:lpstr>Wingdings</vt:lpstr>
      <vt:lpstr>Bosch 2022</vt:lpstr>
      <vt:lpstr>PowerPoint Presentation</vt:lpstr>
      <vt:lpstr>PowerPoint Presentation</vt:lpstr>
      <vt:lpstr>PowerPoint Presentation</vt:lpstr>
      <vt:lpstr>PowerPoint Presentation</vt:lpstr>
      <vt:lpstr>PowerPoint Presentation</vt:lpstr>
      <vt:lpstr>PowerPoint Presentation</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Lake &amp; Reporting for HAVI Digital Delivery App</dc:title>
  <dc:creator>Begum Munwari(SX/EDL1-MM)</dc:creator>
  <cp:lastModifiedBy>Begum Munwari (SX/EDL1-MM)</cp:lastModifiedBy>
  <cp:revision>84</cp:revision>
  <dcterms:created xsi:type="dcterms:W3CDTF">2023-02-20T08:28:03Z</dcterms:created>
  <dcterms:modified xsi:type="dcterms:W3CDTF">2025-06-24T11:46:56Z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$confidentiality_internal$</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y fmtid="{D5CDD505-2E9C-101B-9397-08002B2CF9AE}" pid="8" name="ContentTypeId">
    <vt:lpwstr>0x01010034A59E424A41DD4A85E176DEFE80FBCA</vt:lpwstr>
  </property>
</Properties>
</file>