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6"/>
    <p:sldMasterId id="2147483869" r:id="rId7"/>
  </p:sldMasterIdLst>
  <p:notesMasterIdLst>
    <p:notesMasterId r:id="rId72"/>
  </p:notesMasterIdLst>
  <p:sldIdLst>
    <p:sldId id="2147374395" r:id="rId8"/>
    <p:sldId id="2147374636" r:id="rId9"/>
    <p:sldId id="2147374629" r:id="rId10"/>
    <p:sldId id="2147374635" r:id="rId11"/>
    <p:sldId id="266" r:id="rId12"/>
    <p:sldId id="2147374440" r:id="rId13"/>
    <p:sldId id="2147374607" r:id="rId14"/>
    <p:sldId id="2147374415" r:id="rId15"/>
    <p:sldId id="2147374608" r:id="rId16"/>
    <p:sldId id="2147374610" r:id="rId17"/>
    <p:sldId id="2147374430" r:id="rId18"/>
    <p:sldId id="2147374611" r:id="rId19"/>
    <p:sldId id="2147374441" r:id="rId20"/>
    <p:sldId id="257" r:id="rId21"/>
    <p:sldId id="2147374442" r:id="rId22"/>
    <p:sldId id="2147374422" r:id="rId23"/>
    <p:sldId id="2147374630" r:id="rId24"/>
    <p:sldId id="2147374612" r:id="rId25"/>
    <p:sldId id="2147374431" r:id="rId26"/>
    <p:sldId id="2147374646" r:id="rId27"/>
    <p:sldId id="2147374613" r:id="rId28"/>
    <p:sldId id="2147374443" r:id="rId29"/>
    <p:sldId id="2147374624" r:id="rId30"/>
    <p:sldId id="259" r:id="rId31"/>
    <p:sldId id="2147374625" r:id="rId32"/>
    <p:sldId id="2147374404" r:id="rId33"/>
    <p:sldId id="2147374429" r:id="rId34"/>
    <p:sldId id="2147374432" r:id="rId35"/>
    <p:sldId id="2147374634" r:id="rId36"/>
    <p:sldId id="2147374615" r:id="rId37"/>
    <p:sldId id="2147374614" r:id="rId38"/>
    <p:sldId id="260" r:id="rId39"/>
    <p:sldId id="2147374616" r:id="rId40"/>
    <p:sldId id="2147374433" r:id="rId41"/>
    <p:sldId id="2147374618" r:id="rId42"/>
    <p:sldId id="2147374617" r:id="rId43"/>
    <p:sldId id="2147374619" r:id="rId44"/>
    <p:sldId id="262" r:id="rId45"/>
    <p:sldId id="2147374620" r:id="rId46"/>
    <p:sldId id="2147374437" r:id="rId47"/>
    <p:sldId id="2147374622" r:id="rId48"/>
    <p:sldId id="2147374434" r:id="rId49"/>
    <p:sldId id="2147374637" r:id="rId50"/>
    <p:sldId id="2147374643" r:id="rId51"/>
    <p:sldId id="2147374644" r:id="rId52"/>
    <p:sldId id="2147374639" r:id="rId53"/>
    <p:sldId id="2147374623" r:id="rId54"/>
    <p:sldId id="2147374621" r:id="rId55"/>
    <p:sldId id="2147374626" r:id="rId56"/>
    <p:sldId id="2147374444" r:id="rId57"/>
    <p:sldId id="2147374628" r:id="rId58"/>
    <p:sldId id="2147374627" r:id="rId59"/>
    <p:sldId id="2147374633" r:id="rId60"/>
    <p:sldId id="2147374435" r:id="rId61"/>
    <p:sldId id="2147374640" r:id="rId62"/>
    <p:sldId id="2147374631" r:id="rId63"/>
    <p:sldId id="2147374632" r:id="rId64"/>
    <p:sldId id="2147374438" r:id="rId65"/>
    <p:sldId id="2147374410" r:id="rId66"/>
    <p:sldId id="2147374436" r:id="rId67"/>
    <p:sldId id="2147374642" r:id="rId68"/>
    <p:sldId id="2147374641" r:id="rId69"/>
    <p:sldId id="2147374645" r:id="rId70"/>
    <p:sldId id="2147374445" r:id="rId71"/>
  </p:sldIdLst>
  <p:sldSz cx="10969625" cy="6170613"/>
  <p:notesSz cx="6858000" cy="9144000"/>
  <p:custDataLst>
    <p:tags r:id="rId73"/>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317535-B310-76BF-7EE7-6E64BBAE2D1F}" name="Rajasankar Radhakrishnan (SX/ETL2)" initials="RR(" userId="S::rrj9kor@bosch.com::01cf6dca-974c-42c4-b4d1-2ae98dd94c31" providerId="AD"/>
  <p188:author id="{BB0BC4A2-6E05-7596-0C5A-7AA6EB806AF5}" name="Bandi Naveen (SX/BSV-TC1)" initials="BN(T" userId="S::ndq1kor@bosch.com::01108052-4cf9-464a-bd08-bcbbd26881d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9A"/>
    <a:srgbClr val="BC0F79"/>
    <a:srgbClr val="008380"/>
    <a:srgbClr val="FFFFFF"/>
    <a:srgbClr val="D2F6C8"/>
    <a:srgbClr val="C1FDF2"/>
    <a:srgbClr val="F8F8F8"/>
    <a:srgbClr val="0070C0"/>
    <a:srgbClr val="004975"/>
    <a:srgbClr val="C00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442D9-41D7-438D-B321-2423AD250B0E}" v="15" dt="2025-05-21T10:00:28.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notesMaster" Target="notesMasters/notesMaster1.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gs" Target="tags/tag1.xml"/><Relationship Id="rId78"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theme" Target="theme/theme1.xml"/><Relationship Id="rId7" Type="http://schemas.openxmlformats.org/officeDocument/2006/relationships/slideMaster" Target="slideMasters/slideMaster2.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XED-TERM Chenna Aditya Vardhan (SX/EDS2-MM)" userId="S::ajx3kor@bosch.com::a1644631-ffec-4199-a28a-e2c4a9d56d9e" providerId="AD" clId="Web-{26CCF92F-A6DE-F1A6-E507-94C2DF42B577}"/>
    <pc:docChg chg="modSld">
      <pc:chgData name="FIXED-TERM Chenna Aditya Vardhan (SX/EDS2-MM)" userId="S::ajx3kor@bosch.com::a1644631-ffec-4199-a28a-e2c4a9d56d9e" providerId="AD" clId="Web-{26CCF92F-A6DE-F1A6-E507-94C2DF42B577}" dt="2024-10-10T04:50:12.377" v="3" actId="1076"/>
      <pc:docMkLst>
        <pc:docMk/>
      </pc:docMkLst>
      <pc:sldChg chg="modSp">
        <pc:chgData name="FIXED-TERM Chenna Aditya Vardhan (SX/EDS2-MM)" userId="S::ajx3kor@bosch.com::a1644631-ffec-4199-a28a-e2c4a9d56d9e" providerId="AD" clId="Web-{26CCF92F-A6DE-F1A6-E507-94C2DF42B577}" dt="2024-10-10T04:50:12.377" v="3" actId="1076"/>
        <pc:sldMkLst>
          <pc:docMk/>
          <pc:sldMk cId="2882405386" sldId="2147374629"/>
        </pc:sldMkLst>
        <pc:grpChg chg="mod">
          <ac:chgData name="FIXED-TERM Chenna Aditya Vardhan (SX/EDS2-MM)" userId="S::ajx3kor@bosch.com::a1644631-ffec-4199-a28a-e2c4a9d56d9e" providerId="AD" clId="Web-{26CCF92F-A6DE-F1A6-E507-94C2DF42B577}" dt="2024-10-10T04:50:12.377" v="3" actId="1076"/>
          <ac:grpSpMkLst>
            <pc:docMk/>
            <pc:sldMk cId="2882405386" sldId="2147374629"/>
            <ac:grpSpMk id="544" creationId="{8533021D-E1FC-09C0-1063-C7F15CBEECDA}"/>
          </ac:grpSpMkLst>
        </pc:grpChg>
      </pc:sldChg>
    </pc:docChg>
  </pc:docChgLst>
  <pc:docChgLst>
    <pc:chgData name="Monisha T M (SX/BSV-TC1)" userId="b63759aa-c1d6-48eb-af41-f2ecb209a4f8" providerId="ADAL" clId="{8443D008-2603-40B5-A5F5-4EB9105D8824}"/>
    <pc:docChg chg="delSld modSld">
      <pc:chgData name="Monisha T M (SX/BSV-TC1)" userId="b63759aa-c1d6-48eb-af41-f2ecb209a4f8" providerId="ADAL" clId="{8443D008-2603-40B5-A5F5-4EB9105D8824}" dt="2024-04-19T08:25:06.346" v="16" actId="14100"/>
      <pc:docMkLst>
        <pc:docMk/>
      </pc:docMkLst>
      <pc:sldChg chg="modSp mod">
        <pc:chgData name="Monisha T M (SX/BSV-TC1)" userId="b63759aa-c1d6-48eb-af41-f2ecb209a4f8" providerId="ADAL" clId="{8443D008-2603-40B5-A5F5-4EB9105D8824}" dt="2024-04-19T08:25:06.346" v="16" actId="14100"/>
        <pc:sldMkLst>
          <pc:docMk/>
          <pc:sldMk cId="1209682640" sldId="2147374635"/>
        </pc:sldMkLst>
        <pc:spChg chg="mod">
          <ac:chgData name="Monisha T M (SX/BSV-TC1)" userId="b63759aa-c1d6-48eb-af41-f2ecb209a4f8" providerId="ADAL" clId="{8443D008-2603-40B5-A5F5-4EB9105D8824}" dt="2024-04-19T08:25:06.346" v="16" actId="14100"/>
          <ac:spMkLst>
            <pc:docMk/>
            <pc:sldMk cId="1209682640" sldId="2147374635"/>
            <ac:spMk id="8" creationId="{D5C6A15E-4AFE-1768-FEBF-717A1B80DCD6}"/>
          </ac:spMkLst>
        </pc:spChg>
        <pc:picChg chg="mod">
          <ac:chgData name="Monisha T M (SX/BSV-TC1)" userId="b63759aa-c1d6-48eb-af41-f2ecb209a4f8" providerId="ADAL" clId="{8443D008-2603-40B5-A5F5-4EB9105D8824}" dt="2024-04-19T03:43:48.879" v="2" actId="1036"/>
          <ac:picMkLst>
            <pc:docMk/>
            <pc:sldMk cId="1209682640" sldId="2147374635"/>
            <ac:picMk id="5" creationId="{E4A980C8-C970-C89E-5AB8-51B71DD271D8}"/>
          </ac:picMkLst>
        </pc:picChg>
      </pc:sldChg>
      <pc:sldChg chg="del">
        <pc:chgData name="Monisha T M (SX/BSV-TC1)" userId="b63759aa-c1d6-48eb-af41-f2ecb209a4f8" providerId="ADAL" clId="{8443D008-2603-40B5-A5F5-4EB9105D8824}" dt="2024-04-18T10:05:17.525" v="0" actId="2696"/>
        <pc:sldMkLst>
          <pc:docMk/>
          <pc:sldMk cId="1249530793" sldId="2147374637"/>
        </pc:sldMkLst>
      </pc:sldChg>
    </pc:docChg>
  </pc:docChgLst>
  <pc:docChgLst>
    <pc:chgData name="Monisha T M (SX/BSV-TC1)" userId="b63759aa-c1d6-48eb-af41-f2ecb209a4f8" providerId="ADAL" clId="{C7ABC1EC-30E8-4D06-95FF-0444E9882F36}"/>
    <pc:docChg chg="custSel modSld">
      <pc:chgData name="Monisha T M (SX/BSV-TC1)" userId="b63759aa-c1d6-48eb-af41-f2ecb209a4f8" providerId="ADAL" clId="{C7ABC1EC-30E8-4D06-95FF-0444E9882F36}" dt="2023-12-19T04:23:00.808" v="225" actId="120"/>
      <pc:docMkLst>
        <pc:docMk/>
      </pc:docMkLst>
      <pc:sldChg chg="modSp mod">
        <pc:chgData name="Monisha T M (SX/BSV-TC1)" userId="b63759aa-c1d6-48eb-af41-f2ecb209a4f8" providerId="ADAL" clId="{C7ABC1EC-30E8-4D06-95FF-0444E9882F36}" dt="2023-12-18T07:05:25.561" v="56" actId="20577"/>
        <pc:sldMkLst>
          <pc:docMk/>
          <pc:sldMk cId="4288219266" sldId="2147374440"/>
        </pc:sldMkLst>
        <pc:graphicFrameChg chg="modGraphic">
          <ac:chgData name="Monisha T M (SX/BSV-TC1)" userId="b63759aa-c1d6-48eb-af41-f2ecb209a4f8" providerId="ADAL" clId="{C7ABC1EC-30E8-4D06-95FF-0444E9882F36}" dt="2023-12-18T07:05:25.561" v="56" actId="20577"/>
          <ac:graphicFrameMkLst>
            <pc:docMk/>
            <pc:sldMk cId="4288219266" sldId="2147374440"/>
            <ac:graphicFrameMk id="4" creationId="{3E7FEAFF-93CB-9781-D277-855CC16B88CE}"/>
          </ac:graphicFrameMkLst>
        </pc:graphicFrameChg>
      </pc:sldChg>
      <pc:sldChg chg="modSp mod">
        <pc:chgData name="Monisha T M (SX/BSV-TC1)" userId="b63759aa-c1d6-48eb-af41-f2ecb209a4f8" providerId="ADAL" clId="{C7ABC1EC-30E8-4D06-95FF-0444E9882F36}" dt="2023-12-18T07:05:53.708" v="68" actId="20577"/>
        <pc:sldMkLst>
          <pc:docMk/>
          <pc:sldMk cId="3656675354" sldId="2147374608"/>
        </pc:sldMkLst>
        <pc:graphicFrameChg chg="modGraphic">
          <ac:chgData name="Monisha T M (SX/BSV-TC1)" userId="b63759aa-c1d6-48eb-af41-f2ecb209a4f8" providerId="ADAL" clId="{C7ABC1EC-30E8-4D06-95FF-0444E9882F36}" dt="2023-12-18T07:05:53.708" v="68" actId="20577"/>
          <ac:graphicFrameMkLst>
            <pc:docMk/>
            <pc:sldMk cId="3656675354" sldId="2147374608"/>
            <ac:graphicFrameMk id="7" creationId="{4EAD746E-A90C-FDC0-BE37-32DC39E34087}"/>
          </ac:graphicFrameMkLst>
        </pc:graphicFrameChg>
      </pc:sldChg>
      <pc:sldChg chg="addSp delSp modSp mod">
        <pc:chgData name="Monisha T M (SX/BSV-TC1)" userId="b63759aa-c1d6-48eb-af41-f2ecb209a4f8" providerId="ADAL" clId="{C7ABC1EC-30E8-4D06-95FF-0444E9882F36}" dt="2023-12-18T07:22:15.899" v="76" actId="14100"/>
        <pc:sldMkLst>
          <pc:docMk/>
          <pc:sldMk cId="617980628" sldId="2147374628"/>
        </pc:sldMkLst>
        <pc:picChg chg="del">
          <ac:chgData name="Monisha T M (SX/BSV-TC1)" userId="b63759aa-c1d6-48eb-af41-f2ecb209a4f8" providerId="ADAL" clId="{C7ABC1EC-30E8-4D06-95FF-0444E9882F36}" dt="2023-12-18T07:21:50.712" v="70" actId="478"/>
          <ac:picMkLst>
            <pc:docMk/>
            <pc:sldMk cId="617980628" sldId="2147374628"/>
            <ac:picMk id="11" creationId="{E0EB63B1-A4F5-132B-1EC9-D549283E9836}"/>
          </ac:picMkLst>
        </pc:picChg>
        <pc:picChg chg="add mod">
          <ac:chgData name="Monisha T M (SX/BSV-TC1)" userId="b63759aa-c1d6-48eb-af41-f2ecb209a4f8" providerId="ADAL" clId="{C7ABC1EC-30E8-4D06-95FF-0444E9882F36}" dt="2023-12-18T07:22:15.899" v="76" actId="14100"/>
          <ac:picMkLst>
            <pc:docMk/>
            <pc:sldMk cId="617980628" sldId="2147374628"/>
            <ac:picMk id="1026" creationId="{907575CC-63A9-087D-F551-134C113423EC}"/>
          </ac:picMkLst>
        </pc:picChg>
      </pc:sldChg>
      <pc:sldChg chg="modSp mod">
        <pc:chgData name="Monisha T M (SX/BSV-TC1)" userId="b63759aa-c1d6-48eb-af41-f2ecb209a4f8" providerId="ADAL" clId="{C7ABC1EC-30E8-4D06-95FF-0444E9882F36}" dt="2023-12-19T04:23:00.808" v="225" actId="120"/>
        <pc:sldMkLst>
          <pc:docMk/>
          <pc:sldMk cId="2135674171" sldId="2147374636"/>
        </pc:sldMkLst>
        <pc:graphicFrameChg chg="mod modGraphic">
          <ac:chgData name="Monisha T M (SX/BSV-TC1)" userId="b63759aa-c1d6-48eb-af41-f2ecb209a4f8" providerId="ADAL" clId="{C7ABC1EC-30E8-4D06-95FF-0444E9882F36}" dt="2023-12-19T04:23:00.808" v="225" actId="120"/>
          <ac:graphicFrameMkLst>
            <pc:docMk/>
            <pc:sldMk cId="2135674171" sldId="2147374636"/>
            <ac:graphicFrameMk id="6" creationId="{A5EF0F9A-71F9-341A-FE60-E95D8A8FDE76}"/>
          </ac:graphicFrameMkLst>
        </pc:graphicFrameChg>
      </pc:sldChg>
    </pc:docChg>
  </pc:docChgLst>
  <pc:docChgLst>
    <pc:chgData name="Rajasankar Radhakrishnan (SX/ETL2)" userId="S::rrj9kor@bosch.com::01cf6dca-974c-42c4-b4d1-2ae98dd94c31" providerId="AD" clId="Web-{DA97D7EB-38A8-45F4-9956-F836C926B534}"/>
    <pc:docChg chg="addSld">
      <pc:chgData name="Rajasankar Radhakrishnan (SX/ETL2)" userId="S::rrj9kor@bosch.com::01cf6dca-974c-42c4-b4d1-2ae98dd94c31" providerId="AD" clId="Web-{DA97D7EB-38A8-45F4-9956-F836C926B534}" dt="2024-02-16T06:40:46.498" v="0"/>
      <pc:docMkLst>
        <pc:docMk/>
      </pc:docMkLst>
      <pc:sldChg chg="new">
        <pc:chgData name="Rajasankar Radhakrishnan (SX/ETL2)" userId="S::rrj9kor@bosch.com::01cf6dca-974c-42c4-b4d1-2ae98dd94c31" providerId="AD" clId="Web-{DA97D7EB-38A8-45F4-9956-F836C926B534}" dt="2024-02-16T06:40:46.498" v="0"/>
        <pc:sldMkLst>
          <pc:docMk/>
          <pc:sldMk cId="1249530793" sldId="2147374637"/>
        </pc:sldMkLst>
      </pc:sldChg>
    </pc:docChg>
  </pc:docChgLst>
  <pc:docChgLst>
    <pc:chgData name="Singh Chanchala (SX/EDL1-MM)" userId="S::xcg2kor@bosch.com::5c4404cb-17c1-4f27-af03-262a9d0446d4" providerId="AD" clId="Web-{924EF8A4-4AC7-CD0A-DD4C-70D2262810C6}"/>
    <pc:docChg chg="modSld">
      <pc:chgData name="Singh Chanchala (SX/EDL1-MM)" userId="S::xcg2kor@bosch.com::5c4404cb-17c1-4f27-af03-262a9d0446d4" providerId="AD" clId="Web-{924EF8A4-4AC7-CD0A-DD4C-70D2262810C6}" dt="2025-04-16T10:12:23.764" v="80"/>
      <pc:docMkLst>
        <pc:docMk/>
      </pc:docMkLst>
      <pc:sldChg chg="addSp delSp modSp">
        <pc:chgData name="Singh Chanchala (SX/EDL1-MM)" userId="S::xcg2kor@bosch.com::5c4404cb-17c1-4f27-af03-262a9d0446d4" providerId="AD" clId="Web-{924EF8A4-4AC7-CD0A-DD4C-70D2262810C6}" dt="2025-04-16T10:09:55.696" v="76"/>
        <pc:sldMkLst>
          <pc:docMk/>
          <pc:sldMk cId="547391700" sldId="257"/>
        </pc:sldMkLst>
        <pc:spChg chg="del">
          <ac:chgData name="Singh Chanchala (SX/EDL1-MM)" userId="S::xcg2kor@bosch.com::5c4404cb-17c1-4f27-af03-262a9d0446d4" providerId="AD" clId="Web-{924EF8A4-4AC7-CD0A-DD4C-70D2262810C6}" dt="2025-04-16T07:29:55.482" v="27"/>
          <ac:spMkLst>
            <pc:docMk/>
            <pc:sldMk cId="547391700" sldId="257"/>
            <ac:spMk id="3" creationId="{236233E7-8C06-ACCC-1308-ED3A05018AB2}"/>
          </ac:spMkLst>
        </pc:spChg>
        <pc:spChg chg="del">
          <ac:chgData name="Singh Chanchala (SX/EDL1-MM)" userId="S::xcg2kor@bosch.com::5c4404cb-17c1-4f27-af03-262a9d0446d4" providerId="AD" clId="Web-{924EF8A4-4AC7-CD0A-DD4C-70D2262810C6}" dt="2025-04-16T07:29:51.951" v="26"/>
          <ac:spMkLst>
            <pc:docMk/>
            <pc:sldMk cId="547391700" sldId="257"/>
            <ac:spMk id="7" creationId="{AEDA7A97-B120-6F7C-55C0-8861D42581E3}"/>
          </ac:spMkLst>
        </pc:spChg>
        <pc:spChg chg="add mod">
          <ac:chgData name="Singh Chanchala (SX/EDL1-MM)" userId="S::xcg2kor@bosch.com::5c4404cb-17c1-4f27-af03-262a9d0446d4" providerId="AD" clId="Web-{924EF8A4-4AC7-CD0A-DD4C-70D2262810C6}" dt="2025-04-16T10:09:51.133" v="75" actId="20577"/>
          <ac:spMkLst>
            <pc:docMk/>
            <pc:sldMk cId="547391700" sldId="257"/>
            <ac:spMk id="7" creationId="{CF61B6B1-A355-5A15-DAF8-9F4872CB702A}"/>
          </ac:spMkLst>
        </pc:spChg>
        <pc:spChg chg="mod">
          <ac:chgData name="Singh Chanchala (SX/EDL1-MM)" userId="S::xcg2kor@bosch.com::5c4404cb-17c1-4f27-af03-262a9d0446d4" providerId="AD" clId="Web-{924EF8A4-4AC7-CD0A-DD4C-70D2262810C6}" dt="2025-04-16T07:29:34.622" v="24" actId="14100"/>
          <ac:spMkLst>
            <pc:docMk/>
            <pc:sldMk cId="547391700" sldId="257"/>
            <ac:spMk id="13" creationId="{BB17187A-88AE-006C-1BA9-79F280BA8E5E}"/>
          </ac:spMkLst>
        </pc:spChg>
        <pc:spChg chg="add del mod">
          <ac:chgData name="Singh Chanchala (SX/EDL1-MM)" userId="S::xcg2kor@bosch.com::5c4404cb-17c1-4f27-af03-262a9d0446d4" providerId="AD" clId="Web-{924EF8A4-4AC7-CD0A-DD4C-70D2262810C6}" dt="2025-04-16T10:09:55.696" v="76"/>
          <ac:spMkLst>
            <pc:docMk/>
            <pc:sldMk cId="547391700" sldId="257"/>
            <ac:spMk id="19" creationId="{22443656-ADB5-01E8-9901-5EB36FF19AB7}"/>
          </ac:spMkLst>
        </pc:spChg>
        <pc:spChg chg="mod">
          <ac:chgData name="Singh Chanchala (SX/EDL1-MM)" userId="S::xcg2kor@bosch.com::5c4404cb-17c1-4f27-af03-262a9d0446d4" providerId="AD" clId="Web-{924EF8A4-4AC7-CD0A-DD4C-70D2262810C6}" dt="2025-04-16T07:29:44.732" v="25" actId="1076"/>
          <ac:spMkLst>
            <pc:docMk/>
            <pc:sldMk cId="547391700" sldId="257"/>
            <ac:spMk id="62" creationId="{33E4D56B-66BA-A28B-3B0D-CCE0D66C42D8}"/>
          </ac:spMkLst>
        </pc:spChg>
        <pc:picChg chg="del">
          <ac:chgData name="Singh Chanchala (SX/EDL1-MM)" userId="S::xcg2kor@bosch.com::5c4404cb-17c1-4f27-af03-262a9d0446d4" providerId="AD" clId="Web-{924EF8A4-4AC7-CD0A-DD4C-70D2262810C6}" dt="2025-04-16T10:06:56.017" v="47"/>
          <ac:picMkLst>
            <pc:docMk/>
            <pc:sldMk cId="547391700" sldId="257"/>
            <ac:picMk id="10" creationId="{AEC46BE0-316F-4670-4465-4E79BE1C027B}"/>
          </ac:picMkLst>
        </pc:picChg>
        <pc:cxnChg chg="mod">
          <ac:chgData name="Singh Chanchala (SX/EDL1-MM)" userId="S::xcg2kor@bosch.com::5c4404cb-17c1-4f27-af03-262a9d0446d4" providerId="AD" clId="Web-{924EF8A4-4AC7-CD0A-DD4C-70D2262810C6}" dt="2025-04-16T10:05:01.997" v="33" actId="14100"/>
          <ac:cxnSpMkLst>
            <pc:docMk/>
            <pc:sldMk cId="547391700" sldId="257"/>
            <ac:cxnSpMk id="5" creationId="{645B3AA5-8CBE-D352-8853-FA079C4909E0}"/>
          </ac:cxnSpMkLst>
        </pc:cxnChg>
      </pc:sldChg>
      <pc:sldChg chg="addSp delSp modSp">
        <pc:chgData name="Singh Chanchala (SX/EDL1-MM)" userId="S::xcg2kor@bosch.com::5c4404cb-17c1-4f27-af03-262a9d0446d4" providerId="AD" clId="Web-{924EF8A4-4AC7-CD0A-DD4C-70D2262810C6}" dt="2025-04-16T10:12:23.764" v="80"/>
        <pc:sldMkLst>
          <pc:docMk/>
          <pc:sldMk cId="448365138" sldId="259"/>
        </pc:sldMkLst>
        <pc:spChg chg="del">
          <ac:chgData name="Singh Chanchala (SX/EDL1-MM)" userId="S::xcg2kor@bosch.com::5c4404cb-17c1-4f27-af03-262a9d0446d4" providerId="AD" clId="Web-{924EF8A4-4AC7-CD0A-DD4C-70D2262810C6}" dt="2025-04-16T10:10:54.730" v="78"/>
          <ac:spMkLst>
            <pc:docMk/>
            <pc:sldMk cId="448365138" sldId="259"/>
            <ac:spMk id="2" creationId="{47966129-0634-3CD2-2AC5-626108C8506D}"/>
          </ac:spMkLst>
        </pc:spChg>
        <pc:spChg chg="del">
          <ac:chgData name="Singh Chanchala (SX/EDL1-MM)" userId="S::xcg2kor@bosch.com::5c4404cb-17c1-4f27-af03-262a9d0446d4" providerId="AD" clId="Web-{924EF8A4-4AC7-CD0A-DD4C-70D2262810C6}" dt="2025-04-16T10:10:11.306" v="77"/>
          <ac:spMkLst>
            <pc:docMk/>
            <pc:sldMk cId="448365138" sldId="259"/>
            <ac:spMk id="10" creationId="{78ECF37A-CE34-F004-2415-8BF4BDA5BCB9}"/>
          </ac:spMkLst>
        </pc:spChg>
        <pc:spChg chg="mod">
          <ac:chgData name="Singh Chanchala (SX/EDL1-MM)" userId="S::xcg2kor@bosch.com::5c4404cb-17c1-4f27-af03-262a9d0446d4" providerId="AD" clId="Web-{924EF8A4-4AC7-CD0A-DD4C-70D2262810C6}" dt="2025-04-16T10:11:09.011" v="79" actId="14100"/>
          <ac:spMkLst>
            <pc:docMk/>
            <pc:sldMk cId="448365138" sldId="259"/>
            <ac:spMk id="13" creationId="{D13CDE08-2C0C-64CF-1F67-8A2562C906D3}"/>
          </ac:spMkLst>
        </pc:spChg>
        <pc:spChg chg="del">
          <ac:chgData name="Singh Chanchala (SX/EDL1-MM)" userId="S::xcg2kor@bosch.com::5c4404cb-17c1-4f27-af03-262a9d0446d4" providerId="AD" clId="Web-{924EF8A4-4AC7-CD0A-DD4C-70D2262810C6}" dt="2025-04-16T10:08:48.319" v="49"/>
          <ac:spMkLst>
            <pc:docMk/>
            <pc:sldMk cId="448365138" sldId="259"/>
            <ac:spMk id="19" creationId="{C1DC4FE7-9096-0803-580C-32CDFA15BB3B}"/>
          </ac:spMkLst>
        </pc:spChg>
        <pc:spChg chg="del">
          <ac:chgData name="Singh Chanchala (SX/EDL1-MM)" userId="S::xcg2kor@bosch.com::5c4404cb-17c1-4f27-af03-262a9d0446d4" providerId="AD" clId="Web-{924EF8A4-4AC7-CD0A-DD4C-70D2262810C6}" dt="2025-04-16T10:08:50.912" v="50"/>
          <ac:spMkLst>
            <pc:docMk/>
            <pc:sldMk cId="448365138" sldId="259"/>
            <ac:spMk id="21" creationId="{B46DA606-F7CC-E7DB-261F-C0454CF48631}"/>
          </ac:spMkLst>
        </pc:spChg>
        <pc:spChg chg="add">
          <ac:chgData name="Singh Chanchala (SX/EDL1-MM)" userId="S::xcg2kor@bosch.com::5c4404cb-17c1-4f27-af03-262a9d0446d4" providerId="AD" clId="Web-{924EF8A4-4AC7-CD0A-DD4C-70D2262810C6}" dt="2025-04-16T10:12:23.764" v="80"/>
          <ac:spMkLst>
            <pc:docMk/>
            <pc:sldMk cId="448365138" sldId="259"/>
            <ac:spMk id="25" creationId="{B8B89E75-97EC-375F-1A01-5306FA509A1F}"/>
          </ac:spMkLst>
        </pc:spChg>
        <pc:picChg chg="del">
          <ac:chgData name="Singh Chanchala (SX/EDL1-MM)" userId="S::xcg2kor@bosch.com::5c4404cb-17c1-4f27-af03-262a9d0446d4" providerId="AD" clId="Web-{924EF8A4-4AC7-CD0A-DD4C-70D2262810C6}" dt="2025-04-16T10:08:45.865" v="48"/>
          <ac:picMkLst>
            <pc:docMk/>
            <pc:sldMk cId="448365138" sldId="259"/>
            <ac:picMk id="17" creationId="{F3E5E320-6881-B4B4-ED49-A4F754E87D94}"/>
          </ac:picMkLst>
        </pc:picChg>
      </pc:sldChg>
      <pc:sldChg chg="delSp">
        <pc:chgData name="Singh Chanchala (SX/EDL1-MM)" userId="S::xcg2kor@bosch.com::5c4404cb-17c1-4f27-af03-262a9d0446d4" providerId="AD" clId="Web-{924EF8A4-4AC7-CD0A-DD4C-70D2262810C6}" dt="2025-04-16T07:17:30.983" v="16"/>
        <pc:sldMkLst>
          <pc:docMk/>
          <pc:sldMk cId="4288219266" sldId="2147374440"/>
        </pc:sldMkLst>
        <pc:picChg chg="del">
          <ac:chgData name="Singh Chanchala (SX/EDL1-MM)" userId="S::xcg2kor@bosch.com::5c4404cb-17c1-4f27-af03-262a9d0446d4" providerId="AD" clId="Web-{924EF8A4-4AC7-CD0A-DD4C-70D2262810C6}" dt="2025-04-16T07:17:30.983" v="16"/>
          <ac:picMkLst>
            <pc:docMk/>
            <pc:sldMk cId="4288219266" sldId="2147374440"/>
            <ac:picMk id="7" creationId="{7A1E3E55-4E5E-4502-1520-5A61F9F84866}"/>
          </ac:picMkLst>
        </pc:picChg>
      </pc:sldChg>
    </pc:docChg>
  </pc:docChgLst>
  <pc:docChgLst>
    <pc:chgData name="Monisha T M (SX/BSV-TC1)" userId="b63759aa-c1d6-48eb-af41-f2ecb209a4f8" providerId="ADAL" clId="{F8A9F993-FB51-4EC9-820E-94DB301E7C64}"/>
    <pc:docChg chg="undo custSel addSld delSld modSld sldOrd">
      <pc:chgData name="Monisha T M (SX/BSV-TC1)" userId="b63759aa-c1d6-48eb-af41-f2ecb209a4f8" providerId="ADAL" clId="{F8A9F993-FB51-4EC9-820E-94DB301E7C64}" dt="2024-06-25T07:58:21.033" v="1605" actId="1076"/>
      <pc:docMkLst>
        <pc:docMk/>
      </pc:docMkLst>
      <pc:sldChg chg="modSp">
        <pc:chgData name="Monisha T M (SX/BSV-TC1)" userId="b63759aa-c1d6-48eb-af41-f2ecb209a4f8" providerId="ADAL" clId="{F8A9F993-FB51-4EC9-820E-94DB301E7C64}" dt="2024-06-06T10:01:09.284" v="652"/>
        <pc:sldMkLst>
          <pc:docMk/>
          <pc:sldMk cId="547391700" sldId="257"/>
        </pc:sldMkLst>
        <pc:spChg chg="mod">
          <ac:chgData name="Monisha T M (SX/BSV-TC1)" userId="b63759aa-c1d6-48eb-af41-f2ecb209a4f8" providerId="ADAL" clId="{F8A9F993-FB51-4EC9-820E-94DB301E7C64}" dt="2024-06-06T10:01:09.284" v="652"/>
          <ac:spMkLst>
            <pc:docMk/>
            <pc:sldMk cId="547391700" sldId="257"/>
            <ac:spMk id="18" creationId="{DD726566-319B-90E0-1D6F-655F00EB3902}"/>
          </ac:spMkLst>
        </pc:spChg>
      </pc:sldChg>
      <pc:sldChg chg="modSp">
        <pc:chgData name="Monisha T M (SX/BSV-TC1)" userId="b63759aa-c1d6-48eb-af41-f2ecb209a4f8" providerId="ADAL" clId="{F8A9F993-FB51-4EC9-820E-94DB301E7C64}" dt="2024-06-06T10:01:09.284" v="652"/>
        <pc:sldMkLst>
          <pc:docMk/>
          <pc:sldMk cId="448365138" sldId="259"/>
        </pc:sldMkLst>
        <pc:spChg chg="mod">
          <ac:chgData name="Monisha T M (SX/BSV-TC1)" userId="b63759aa-c1d6-48eb-af41-f2ecb209a4f8" providerId="ADAL" clId="{F8A9F993-FB51-4EC9-820E-94DB301E7C64}" dt="2024-06-06T10:01:09.284" v="652"/>
          <ac:spMkLst>
            <pc:docMk/>
            <pc:sldMk cId="448365138" sldId="259"/>
            <ac:spMk id="21" creationId="{B46DA606-F7CC-E7DB-261F-C0454CF48631}"/>
          </ac:spMkLst>
        </pc:spChg>
      </pc:sldChg>
      <pc:sldChg chg="modSp">
        <pc:chgData name="Monisha T M (SX/BSV-TC1)" userId="b63759aa-c1d6-48eb-af41-f2ecb209a4f8" providerId="ADAL" clId="{F8A9F993-FB51-4EC9-820E-94DB301E7C64}" dt="2024-06-06T10:01:09.284" v="652"/>
        <pc:sldMkLst>
          <pc:docMk/>
          <pc:sldMk cId="4106602191" sldId="260"/>
        </pc:sldMkLst>
        <pc:spChg chg="mod">
          <ac:chgData name="Monisha T M (SX/BSV-TC1)" userId="b63759aa-c1d6-48eb-af41-f2ecb209a4f8" providerId="ADAL" clId="{F8A9F993-FB51-4EC9-820E-94DB301E7C64}" dt="2024-06-06T10:01:09.284" v="652"/>
          <ac:spMkLst>
            <pc:docMk/>
            <pc:sldMk cId="4106602191" sldId="260"/>
            <ac:spMk id="12" creationId="{045C40E5-40CF-C571-3CDA-8427D73C64E8}"/>
          </ac:spMkLst>
        </pc:spChg>
      </pc:sldChg>
      <pc:sldChg chg="modSp">
        <pc:chgData name="Monisha T M (SX/BSV-TC1)" userId="b63759aa-c1d6-48eb-af41-f2ecb209a4f8" providerId="ADAL" clId="{F8A9F993-FB51-4EC9-820E-94DB301E7C64}" dt="2024-06-06T10:01:09.284" v="652"/>
        <pc:sldMkLst>
          <pc:docMk/>
          <pc:sldMk cId="1774629878" sldId="262"/>
        </pc:sldMkLst>
        <pc:spChg chg="mod">
          <ac:chgData name="Monisha T M (SX/BSV-TC1)" userId="b63759aa-c1d6-48eb-af41-f2ecb209a4f8" providerId="ADAL" clId="{F8A9F993-FB51-4EC9-820E-94DB301E7C64}" dt="2024-06-06T10:01:09.284" v="652"/>
          <ac:spMkLst>
            <pc:docMk/>
            <pc:sldMk cId="1774629878" sldId="262"/>
            <ac:spMk id="4" creationId="{1B7238A2-F2DC-7485-1A2D-24770CD3CCFE}"/>
          </ac:spMkLst>
        </pc:spChg>
      </pc:sldChg>
      <pc:sldChg chg="addSp modSp mod">
        <pc:chgData name="Monisha T M (SX/BSV-TC1)" userId="b63759aa-c1d6-48eb-af41-f2ecb209a4f8" providerId="ADAL" clId="{F8A9F993-FB51-4EC9-820E-94DB301E7C64}" dt="2024-06-06T12:34:20.393" v="703" actId="1076"/>
        <pc:sldMkLst>
          <pc:docMk/>
          <pc:sldMk cId="2327749589" sldId="266"/>
        </pc:sldMkLst>
        <pc:spChg chg="mod">
          <ac:chgData name="Monisha T M (SX/BSV-TC1)" userId="b63759aa-c1d6-48eb-af41-f2ecb209a4f8" providerId="ADAL" clId="{F8A9F993-FB51-4EC9-820E-94DB301E7C64}" dt="2024-06-06T12:33:58.663" v="700" actId="1076"/>
          <ac:spMkLst>
            <pc:docMk/>
            <pc:sldMk cId="2327749589" sldId="266"/>
            <ac:spMk id="13" creationId="{697DBA19-5401-2599-C28C-6010D5DF2EDC}"/>
          </ac:spMkLst>
        </pc:spChg>
        <pc:spChg chg="add mod">
          <ac:chgData name="Monisha T M (SX/BSV-TC1)" userId="b63759aa-c1d6-48eb-af41-f2ecb209a4f8" providerId="ADAL" clId="{F8A9F993-FB51-4EC9-820E-94DB301E7C64}" dt="2024-06-06T12:34:14.785" v="702" actId="1076"/>
          <ac:spMkLst>
            <pc:docMk/>
            <pc:sldMk cId="2327749589" sldId="266"/>
            <ac:spMk id="15" creationId="{C76B357D-24EB-C0B2-6866-2CDC090024CB}"/>
          </ac:spMkLst>
        </pc:spChg>
        <pc:spChg chg="mod">
          <ac:chgData name="Monisha T M (SX/BSV-TC1)" userId="b63759aa-c1d6-48eb-af41-f2ecb209a4f8" providerId="ADAL" clId="{F8A9F993-FB51-4EC9-820E-94DB301E7C64}" dt="2024-06-06T12:34:20.393" v="703" actId="1076"/>
          <ac:spMkLst>
            <pc:docMk/>
            <pc:sldMk cId="2327749589" sldId="266"/>
            <ac:spMk id="20" creationId="{0F17F08B-F1F9-3756-884C-4780EE71F5E1}"/>
          </ac:spMkLst>
        </pc:spChg>
        <pc:spChg chg="mod">
          <ac:chgData name="Monisha T M (SX/BSV-TC1)" userId="b63759aa-c1d6-48eb-af41-f2ecb209a4f8" providerId="ADAL" clId="{F8A9F993-FB51-4EC9-820E-94DB301E7C64}" dt="2024-06-06T12:34:03.165" v="701" actId="1076"/>
          <ac:spMkLst>
            <pc:docMk/>
            <pc:sldMk cId="2327749589" sldId="266"/>
            <ac:spMk id="103" creationId="{D2674DD5-8C20-4BB5-E48E-45EC431B34F6}"/>
          </ac:spMkLst>
        </pc:spChg>
      </pc:sldChg>
      <pc:sldChg chg="modSp mod">
        <pc:chgData name="Monisha T M (SX/BSV-TC1)" userId="b63759aa-c1d6-48eb-af41-f2ecb209a4f8" providerId="ADAL" clId="{F8A9F993-FB51-4EC9-820E-94DB301E7C64}" dt="2024-06-06T09:53:53.784" v="473" actId="1076"/>
        <pc:sldMkLst>
          <pc:docMk/>
          <pc:sldMk cId="4103897268" sldId="2147374395"/>
        </pc:sldMkLst>
        <pc:spChg chg="mod">
          <ac:chgData name="Monisha T M (SX/BSV-TC1)" userId="b63759aa-c1d6-48eb-af41-f2ecb209a4f8" providerId="ADAL" clId="{F8A9F993-FB51-4EC9-820E-94DB301E7C64}" dt="2024-06-06T09:53:53.784" v="473" actId="1076"/>
          <ac:spMkLst>
            <pc:docMk/>
            <pc:sldMk cId="4103897268" sldId="2147374395"/>
            <ac:spMk id="21" creationId="{66A4063A-3D09-413B-B4DB-D56FFFBDB9C7}"/>
          </ac:spMkLst>
        </pc:spChg>
      </pc:sldChg>
      <pc:sldChg chg="modSp">
        <pc:chgData name="Monisha T M (SX/BSV-TC1)" userId="b63759aa-c1d6-48eb-af41-f2ecb209a4f8" providerId="ADAL" clId="{F8A9F993-FB51-4EC9-820E-94DB301E7C64}" dt="2024-06-06T10:01:09.284" v="652"/>
        <pc:sldMkLst>
          <pc:docMk/>
          <pc:sldMk cId="3462208103" sldId="2147374404"/>
        </pc:sldMkLst>
        <pc:spChg chg="mod">
          <ac:chgData name="Monisha T M (SX/BSV-TC1)" userId="b63759aa-c1d6-48eb-af41-f2ecb209a4f8" providerId="ADAL" clId="{F8A9F993-FB51-4EC9-820E-94DB301E7C64}" dt="2024-06-06T10:01:09.284" v="652"/>
          <ac:spMkLst>
            <pc:docMk/>
            <pc:sldMk cId="3462208103" sldId="2147374404"/>
            <ac:spMk id="6" creationId="{57E5E55D-F67A-1FF8-1BF9-F5DB4D8D8BDE}"/>
          </ac:spMkLst>
        </pc:spChg>
      </pc:sldChg>
      <pc:sldChg chg="addSp delSp modSp mod">
        <pc:chgData name="Monisha T M (SX/BSV-TC1)" userId="b63759aa-c1d6-48eb-af41-f2ecb209a4f8" providerId="ADAL" clId="{F8A9F993-FB51-4EC9-820E-94DB301E7C64}" dt="2024-06-06T13:19:11.578" v="1228" actId="1076"/>
        <pc:sldMkLst>
          <pc:docMk/>
          <pc:sldMk cId="2168563227" sldId="2147374410"/>
        </pc:sldMkLst>
        <pc:spChg chg="mod">
          <ac:chgData name="Monisha T M (SX/BSV-TC1)" userId="b63759aa-c1d6-48eb-af41-f2ecb209a4f8" providerId="ADAL" clId="{F8A9F993-FB51-4EC9-820E-94DB301E7C64}" dt="2024-06-06T13:19:07.276" v="1227" actId="1076"/>
          <ac:spMkLst>
            <pc:docMk/>
            <pc:sldMk cId="2168563227" sldId="2147374410"/>
            <ac:spMk id="4" creationId="{818FDB9D-78AC-57FB-49A3-000FA765D3C1}"/>
          </ac:spMkLst>
        </pc:spChg>
        <pc:spChg chg="mod">
          <ac:chgData name="Monisha T M (SX/BSV-TC1)" userId="b63759aa-c1d6-48eb-af41-f2ecb209a4f8" providerId="ADAL" clId="{F8A9F993-FB51-4EC9-820E-94DB301E7C64}" dt="2024-06-06T10:01:09.284" v="652"/>
          <ac:spMkLst>
            <pc:docMk/>
            <pc:sldMk cId="2168563227" sldId="2147374410"/>
            <ac:spMk id="6" creationId="{AE8FB06D-227B-BA6E-B707-8473C9640585}"/>
          </ac:spMkLst>
        </pc:spChg>
        <pc:spChg chg="del mod">
          <ac:chgData name="Monisha T M (SX/BSV-TC1)" userId="b63759aa-c1d6-48eb-af41-f2ecb209a4f8" providerId="ADAL" clId="{F8A9F993-FB51-4EC9-820E-94DB301E7C64}" dt="2024-06-06T12:50:15.482" v="841" actId="478"/>
          <ac:spMkLst>
            <pc:docMk/>
            <pc:sldMk cId="2168563227" sldId="2147374410"/>
            <ac:spMk id="7" creationId="{2C657CF5-1EB1-B8A0-85A4-EFBFE3D4FC0B}"/>
          </ac:spMkLst>
        </pc:spChg>
        <pc:spChg chg="mod">
          <ac:chgData name="Monisha T M (SX/BSV-TC1)" userId="b63759aa-c1d6-48eb-af41-f2ecb209a4f8" providerId="ADAL" clId="{F8A9F993-FB51-4EC9-820E-94DB301E7C64}" dt="2024-06-06T09:45:00.123" v="448" actId="1076"/>
          <ac:spMkLst>
            <pc:docMk/>
            <pc:sldMk cId="2168563227" sldId="2147374410"/>
            <ac:spMk id="8" creationId="{9F436F19-67E5-773B-D14F-7B01A2B1D47B}"/>
          </ac:spMkLst>
        </pc:spChg>
        <pc:spChg chg="add del mod">
          <ac:chgData name="Monisha T M (SX/BSV-TC1)" userId="b63759aa-c1d6-48eb-af41-f2ecb209a4f8" providerId="ADAL" clId="{F8A9F993-FB51-4EC9-820E-94DB301E7C64}" dt="2024-06-06T09:24:11.132" v="252" actId="478"/>
          <ac:spMkLst>
            <pc:docMk/>
            <pc:sldMk cId="2168563227" sldId="2147374410"/>
            <ac:spMk id="12" creationId="{5012753D-9F7A-6FA7-3694-5C7EDFEBE37A}"/>
          </ac:spMkLst>
        </pc:spChg>
        <pc:spChg chg="mod">
          <ac:chgData name="Monisha T M (SX/BSV-TC1)" userId="b63759aa-c1d6-48eb-af41-f2ecb209a4f8" providerId="ADAL" clId="{F8A9F993-FB51-4EC9-820E-94DB301E7C64}" dt="2024-06-06T13:18:46.527" v="1224" actId="20577"/>
          <ac:spMkLst>
            <pc:docMk/>
            <pc:sldMk cId="2168563227" sldId="2147374410"/>
            <ac:spMk id="13" creationId="{E4A578B7-6476-4D84-56DC-3DFBBF6AF841}"/>
          </ac:spMkLst>
        </pc:spChg>
        <pc:spChg chg="add mod">
          <ac:chgData name="Monisha T M (SX/BSV-TC1)" userId="b63759aa-c1d6-48eb-af41-f2ecb209a4f8" providerId="ADAL" clId="{F8A9F993-FB51-4EC9-820E-94DB301E7C64}" dt="2024-06-06T13:18:35.598" v="1222" actId="11"/>
          <ac:spMkLst>
            <pc:docMk/>
            <pc:sldMk cId="2168563227" sldId="2147374410"/>
            <ac:spMk id="14" creationId="{8794BB50-500E-16C4-B513-8D8EFEF0D437}"/>
          </ac:spMkLst>
        </pc:spChg>
        <pc:spChg chg="add del mod">
          <ac:chgData name="Monisha T M (SX/BSV-TC1)" userId="b63759aa-c1d6-48eb-af41-f2ecb209a4f8" providerId="ADAL" clId="{F8A9F993-FB51-4EC9-820E-94DB301E7C64}" dt="2024-06-06T12:50:12.519" v="840" actId="21"/>
          <ac:spMkLst>
            <pc:docMk/>
            <pc:sldMk cId="2168563227" sldId="2147374410"/>
            <ac:spMk id="16" creationId="{943EB2CA-C03D-281F-512C-B91F6810E240}"/>
          </ac:spMkLst>
        </pc:spChg>
        <pc:spChg chg="add del mod">
          <ac:chgData name="Monisha T M (SX/BSV-TC1)" userId="b63759aa-c1d6-48eb-af41-f2ecb209a4f8" providerId="ADAL" clId="{F8A9F993-FB51-4EC9-820E-94DB301E7C64}" dt="2024-06-06T13:07:52.743" v="1165" actId="478"/>
          <ac:spMkLst>
            <pc:docMk/>
            <pc:sldMk cId="2168563227" sldId="2147374410"/>
            <ac:spMk id="18" creationId="{1F3EBB48-6554-5FC3-0B7D-41177E14E796}"/>
          </ac:spMkLst>
        </pc:spChg>
        <pc:graphicFrameChg chg="mod modGraphic">
          <ac:chgData name="Monisha T M (SX/BSV-TC1)" userId="b63759aa-c1d6-48eb-af41-f2ecb209a4f8" providerId="ADAL" clId="{F8A9F993-FB51-4EC9-820E-94DB301E7C64}" dt="2024-06-06T13:18:54.651" v="1225" actId="14100"/>
          <ac:graphicFrameMkLst>
            <pc:docMk/>
            <pc:sldMk cId="2168563227" sldId="2147374410"/>
            <ac:graphicFrameMk id="3" creationId="{B7897746-B8F5-F020-AA95-EA9726C3C23F}"/>
          </ac:graphicFrameMkLst>
        </pc:graphicFrameChg>
        <pc:graphicFrameChg chg="mod modGraphic">
          <ac:chgData name="Monisha T M (SX/BSV-TC1)" userId="b63759aa-c1d6-48eb-af41-f2ecb209a4f8" providerId="ADAL" clId="{F8A9F993-FB51-4EC9-820E-94DB301E7C64}" dt="2024-06-06T13:18:58.779" v="1226" actId="14100"/>
          <ac:graphicFrameMkLst>
            <pc:docMk/>
            <pc:sldMk cId="2168563227" sldId="2147374410"/>
            <ac:graphicFrameMk id="9" creationId="{CEFA76CD-FA77-C818-19D6-50C086F491BA}"/>
          </ac:graphicFrameMkLst>
        </pc:graphicFrameChg>
        <pc:graphicFrameChg chg="add mod modGraphic">
          <ac:chgData name="Monisha T M (SX/BSV-TC1)" userId="b63759aa-c1d6-48eb-af41-f2ecb209a4f8" providerId="ADAL" clId="{F8A9F993-FB51-4EC9-820E-94DB301E7C64}" dt="2024-06-06T13:19:11.578" v="1228" actId="1076"/>
          <ac:graphicFrameMkLst>
            <pc:docMk/>
            <pc:sldMk cId="2168563227" sldId="2147374410"/>
            <ac:graphicFrameMk id="17" creationId="{5502EBA0-588A-E798-0F1C-5D417791ACA9}"/>
          </ac:graphicFrameMkLst>
        </pc:graphicFrameChg>
      </pc:sldChg>
      <pc:sldChg chg="modSp">
        <pc:chgData name="Monisha T M (SX/BSV-TC1)" userId="b63759aa-c1d6-48eb-af41-f2ecb209a4f8" providerId="ADAL" clId="{F8A9F993-FB51-4EC9-820E-94DB301E7C64}" dt="2024-06-06T10:01:09.284" v="652"/>
        <pc:sldMkLst>
          <pc:docMk/>
          <pc:sldMk cId="4104888829" sldId="2147374415"/>
        </pc:sldMkLst>
        <pc:spChg chg="mod">
          <ac:chgData name="Monisha T M (SX/BSV-TC1)" userId="b63759aa-c1d6-48eb-af41-f2ecb209a4f8" providerId="ADAL" clId="{F8A9F993-FB51-4EC9-820E-94DB301E7C64}" dt="2024-06-06T10:01:09.284" v="652"/>
          <ac:spMkLst>
            <pc:docMk/>
            <pc:sldMk cId="4104888829" sldId="2147374415"/>
            <ac:spMk id="7" creationId="{773555C7-18FE-0C5A-D964-034AB77E74F4}"/>
          </ac:spMkLst>
        </pc:spChg>
      </pc:sldChg>
      <pc:sldChg chg="modSp">
        <pc:chgData name="Monisha T M (SX/BSV-TC1)" userId="b63759aa-c1d6-48eb-af41-f2ecb209a4f8" providerId="ADAL" clId="{F8A9F993-FB51-4EC9-820E-94DB301E7C64}" dt="2024-06-06T10:01:09.284" v="652"/>
        <pc:sldMkLst>
          <pc:docMk/>
          <pc:sldMk cId="2024432987" sldId="2147374422"/>
        </pc:sldMkLst>
        <pc:spChg chg="mod">
          <ac:chgData name="Monisha T M (SX/BSV-TC1)" userId="b63759aa-c1d6-48eb-af41-f2ecb209a4f8" providerId="ADAL" clId="{F8A9F993-FB51-4EC9-820E-94DB301E7C64}" dt="2024-06-06T10:01:09.284" v="652"/>
          <ac:spMkLst>
            <pc:docMk/>
            <pc:sldMk cId="2024432987" sldId="2147374422"/>
            <ac:spMk id="5" creationId="{749AFDEF-8AFD-CE57-2593-3C22C290508E}"/>
          </ac:spMkLst>
        </pc:spChg>
      </pc:sldChg>
      <pc:sldChg chg="modSp">
        <pc:chgData name="Monisha T M (SX/BSV-TC1)" userId="b63759aa-c1d6-48eb-af41-f2ecb209a4f8" providerId="ADAL" clId="{F8A9F993-FB51-4EC9-820E-94DB301E7C64}" dt="2024-06-06T10:01:09.284" v="652"/>
        <pc:sldMkLst>
          <pc:docMk/>
          <pc:sldMk cId="1909889221" sldId="2147374429"/>
        </pc:sldMkLst>
        <pc:spChg chg="mod">
          <ac:chgData name="Monisha T M (SX/BSV-TC1)" userId="b63759aa-c1d6-48eb-af41-f2ecb209a4f8" providerId="ADAL" clId="{F8A9F993-FB51-4EC9-820E-94DB301E7C64}" dt="2024-06-06T10:01:09.284" v="652"/>
          <ac:spMkLst>
            <pc:docMk/>
            <pc:sldMk cId="1909889221" sldId="2147374429"/>
            <ac:spMk id="6" creationId="{EA90B7D6-7619-07B7-D3A5-28C913EA5A73}"/>
          </ac:spMkLst>
        </pc:spChg>
      </pc:sldChg>
      <pc:sldChg chg="modSp">
        <pc:chgData name="Monisha T M (SX/BSV-TC1)" userId="b63759aa-c1d6-48eb-af41-f2ecb209a4f8" providerId="ADAL" clId="{F8A9F993-FB51-4EC9-820E-94DB301E7C64}" dt="2024-06-06T10:01:09.284" v="652"/>
        <pc:sldMkLst>
          <pc:docMk/>
          <pc:sldMk cId="2274554477" sldId="2147374430"/>
        </pc:sldMkLst>
        <pc:spChg chg="mod">
          <ac:chgData name="Monisha T M (SX/BSV-TC1)" userId="b63759aa-c1d6-48eb-af41-f2ecb209a4f8" providerId="ADAL" clId="{F8A9F993-FB51-4EC9-820E-94DB301E7C64}" dt="2024-06-06T10:01:09.284" v="652"/>
          <ac:spMkLst>
            <pc:docMk/>
            <pc:sldMk cId="2274554477" sldId="2147374430"/>
            <ac:spMk id="6" creationId="{CD830894-494B-7FE0-1C44-457982C95FCC}"/>
          </ac:spMkLst>
        </pc:spChg>
      </pc:sldChg>
      <pc:sldChg chg="modSp">
        <pc:chgData name="Monisha T M (SX/BSV-TC1)" userId="b63759aa-c1d6-48eb-af41-f2ecb209a4f8" providerId="ADAL" clId="{F8A9F993-FB51-4EC9-820E-94DB301E7C64}" dt="2024-06-06T10:01:09.284" v="652"/>
        <pc:sldMkLst>
          <pc:docMk/>
          <pc:sldMk cId="2576313634" sldId="2147374431"/>
        </pc:sldMkLst>
        <pc:spChg chg="mod">
          <ac:chgData name="Monisha T M (SX/BSV-TC1)" userId="b63759aa-c1d6-48eb-af41-f2ecb209a4f8" providerId="ADAL" clId="{F8A9F993-FB51-4EC9-820E-94DB301E7C64}" dt="2024-06-06T10:01:09.284" v="652"/>
          <ac:spMkLst>
            <pc:docMk/>
            <pc:sldMk cId="2576313634" sldId="2147374431"/>
            <ac:spMk id="5" creationId="{5D18B53D-1854-0305-BBF9-BB89EFAC1F09}"/>
          </ac:spMkLst>
        </pc:spChg>
      </pc:sldChg>
      <pc:sldChg chg="modSp">
        <pc:chgData name="Monisha T M (SX/BSV-TC1)" userId="b63759aa-c1d6-48eb-af41-f2ecb209a4f8" providerId="ADAL" clId="{F8A9F993-FB51-4EC9-820E-94DB301E7C64}" dt="2024-06-06T10:01:09.284" v="652"/>
        <pc:sldMkLst>
          <pc:docMk/>
          <pc:sldMk cId="438021695" sldId="2147374432"/>
        </pc:sldMkLst>
        <pc:spChg chg="mod">
          <ac:chgData name="Monisha T M (SX/BSV-TC1)" userId="b63759aa-c1d6-48eb-af41-f2ecb209a4f8" providerId="ADAL" clId="{F8A9F993-FB51-4EC9-820E-94DB301E7C64}" dt="2024-06-06T10:01:09.284" v="652"/>
          <ac:spMkLst>
            <pc:docMk/>
            <pc:sldMk cId="438021695" sldId="2147374432"/>
            <ac:spMk id="6" creationId="{5AB63A87-DAA8-F16D-CC83-405BF2FAC3D8}"/>
          </ac:spMkLst>
        </pc:spChg>
      </pc:sldChg>
      <pc:sldChg chg="modSp">
        <pc:chgData name="Monisha T M (SX/BSV-TC1)" userId="b63759aa-c1d6-48eb-af41-f2ecb209a4f8" providerId="ADAL" clId="{F8A9F993-FB51-4EC9-820E-94DB301E7C64}" dt="2024-06-06T10:01:09.284" v="652"/>
        <pc:sldMkLst>
          <pc:docMk/>
          <pc:sldMk cId="2811443200" sldId="2147374433"/>
        </pc:sldMkLst>
        <pc:spChg chg="mod">
          <ac:chgData name="Monisha T M (SX/BSV-TC1)" userId="b63759aa-c1d6-48eb-af41-f2ecb209a4f8" providerId="ADAL" clId="{F8A9F993-FB51-4EC9-820E-94DB301E7C64}" dt="2024-06-06T10:01:09.284" v="652"/>
          <ac:spMkLst>
            <pc:docMk/>
            <pc:sldMk cId="2811443200" sldId="2147374433"/>
            <ac:spMk id="5" creationId="{665A018C-16EE-CBEA-3FDF-4945F6310392}"/>
          </ac:spMkLst>
        </pc:spChg>
      </pc:sldChg>
      <pc:sldChg chg="modSp ord">
        <pc:chgData name="Monisha T M (SX/BSV-TC1)" userId="b63759aa-c1d6-48eb-af41-f2ecb209a4f8" providerId="ADAL" clId="{F8A9F993-FB51-4EC9-820E-94DB301E7C64}" dt="2024-06-06T12:41:17.971" v="761"/>
        <pc:sldMkLst>
          <pc:docMk/>
          <pc:sldMk cId="1637458082" sldId="2147374434"/>
        </pc:sldMkLst>
        <pc:spChg chg="mod">
          <ac:chgData name="Monisha T M (SX/BSV-TC1)" userId="b63759aa-c1d6-48eb-af41-f2ecb209a4f8" providerId="ADAL" clId="{F8A9F993-FB51-4EC9-820E-94DB301E7C64}" dt="2024-06-06T10:01:09.284" v="652"/>
          <ac:spMkLst>
            <pc:docMk/>
            <pc:sldMk cId="1637458082" sldId="2147374434"/>
            <ac:spMk id="5" creationId="{97E8EAC4-5B4A-A9AE-090B-CF6AD1DE70B2}"/>
          </ac:spMkLst>
        </pc:spChg>
      </pc:sldChg>
      <pc:sldChg chg="addSp delSp modSp mod">
        <pc:chgData name="Monisha T M (SX/BSV-TC1)" userId="b63759aa-c1d6-48eb-af41-f2ecb209a4f8" providerId="ADAL" clId="{F8A9F993-FB51-4EC9-820E-94DB301E7C64}" dt="2024-06-24T04:46:09.827" v="1484" actId="313"/>
        <pc:sldMkLst>
          <pc:docMk/>
          <pc:sldMk cId="206631508" sldId="2147374435"/>
        </pc:sldMkLst>
        <pc:spChg chg="mod">
          <ac:chgData name="Monisha T M (SX/BSV-TC1)" userId="b63759aa-c1d6-48eb-af41-f2ecb209a4f8" providerId="ADAL" clId="{F8A9F993-FB51-4EC9-820E-94DB301E7C64}" dt="2024-06-06T12:49:16.059" v="829" actId="1076"/>
          <ac:spMkLst>
            <pc:docMk/>
            <pc:sldMk cId="206631508" sldId="2147374435"/>
            <ac:spMk id="4" creationId="{6F5C3BD6-DB55-41C7-BC9A-0EF702072F5F}"/>
          </ac:spMkLst>
        </pc:spChg>
        <pc:spChg chg="mod">
          <ac:chgData name="Monisha T M (SX/BSV-TC1)" userId="b63759aa-c1d6-48eb-af41-f2ecb209a4f8" providerId="ADAL" clId="{F8A9F993-FB51-4EC9-820E-94DB301E7C64}" dt="2024-06-06T10:01:09.284" v="652"/>
          <ac:spMkLst>
            <pc:docMk/>
            <pc:sldMk cId="206631508" sldId="2147374435"/>
            <ac:spMk id="5" creationId="{20E4B42F-C5D6-1B80-49A8-C3FE1A34CD4C}"/>
          </ac:spMkLst>
        </pc:spChg>
        <pc:spChg chg="del">
          <ac:chgData name="Monisha T M (SX/BSV-TC1)" userId="b63759aa-c1d6-48eb-af41-f2ecb209a4f8" providerId="ADAL" clId="{F8A9F993-FB51-4EC9-820E-94DB301E7C64}" dt="2024-06-24T04:07:08.087" v="1309" actId="478"/>
          <ac:spMkLst>
            <pc:docMk/>
            <pc:sldMk cId="206631508" sldId="2147374435"/>
            <ac:spMk id="7" creationId="{74119C1B-3A86-0E65-7158-1230161C87BB}"/>
          </ac:spMkLst>
        </pc:spChg>
        <pc:spChg chg="mod">
          <ac:chgData name="Monisha T M (SX/BSV-TC1)" userId="b63759aa-c1d6-48eb-af41-f2ecb209a4f8" providerId="ADAL" clId="{F8A9F993-FB51-4EC9-820E-94DB301E7C64}" dt="2024-06-06T12:48:32.038" v="814" actId="20577"/>
          <ac:spMkLst>
            <pc:docMk/>
            <pc:sldMk cId="206631508" sldId="2147374435"/>
            <ac:spMk id="9" creationId="{D8802D75-C3CE-3328-C3F2-7D85C6659929}"/>
          </ac:spMkLst>
        </pc:spChg>
        <pc:spChg chg="mod">
          <ac:chgData name="Monisha T M (SX/BSV-TC1)" userId="b63759aa-c1d6-48eb-af41-f2ecb209a4f8" providerId="ADAL" clId="{F8A9F993-FB51-4EC9-820E-94DB301E7C64}" dt="2024-06-24T04:15:17.091" v="1370" actId="20577"/>
          <ac:spMkLst>
            <pc:docMk/>
            <pc:sldMk cId="206631508" sldId="2147374435"/>
            <ac:spMk id="12" creationId="{C61069FF-9D83-E2DE-F325-6E0DBF1CD828}"/>
          </ac:spMkLst>
        </pc:spChg>
        <pc:spChg chg="add mod">
          <ac:chgData name="Monisha T M (SX/BSV-TC1)" userId="b63759aa-c1d6-48eb-af41-f2ecb209a4f8" providerId="ADAL" clId="{F8A9F993-FB51-4EC9-820E-94DB301E7C64}" dt="2024-06-24T04:36:51.110" v="1424" actId="20577"/>
          <ac:spMkLst>
            <pc:docMk/>
            <pc:sldMk cId="206631508" sldId="2147374435"/>
            <ac:spMk id="15" creationId="{27C04C0D-A986-CFB2-60F0-F83B38D92145}"/>
          </ac:spMkLst>
        </pc:spChg>
        <pc:graphicFrameChg chg="del modGraphic">
          <ac:chgData name="Monisha T M (SX/BSV-TC1)" userId="b63759aa-c1d6-48eb-af41-f2ecb209a4f8" providerId="ADAL" clId="{F8A9F993-FB51-4EC9-820E-94DB301E7C64}" dt="2024-06-24T04:07:12.409" v="1311" actId="478"/>
          <ac:graphicFrameMkLst>
            <pc:docMk/>
            <pc:sldMk cId="206631508" sldId="2147374435"/>
            <ac:graphicFrameMk id="8" creationId="{19FBD130-DACA-20E2-E108-D8A071021617}"/>
          </ac:graphicFrameMkLst>
        </pc:graphicFrameChg>
        <pc:graphicFrameChg chg="add mod modGraphic">
          <ac:chgData name="Monisha T M (SX/BSV-TC1)" userId="b63759aa-c1d6-48eb-af41-f2ecb209a4f8" providerId="ADAL" clId="{F8A9F993-FB51-4EC9-820E-94DB301E7C64}" dt="2024-06-24T04:46:09.827" v="1484" actId="313"/>
          <ac:graphicFrameMkLst>
            <pc:docMk/>
            <pc:sldMk cId="206631508" sldId="2147374435"/>
            <ac:graphicFrameMk id="16" creationId="{C1D8E7A0-8405-1476-4C8F-0C56E90E2DC6}"/>
          </ac:graphicFrameMkLst>
        </pc:graphicFrameChg>
      </pc:sldChg>
      <pc:sldChg chg="addSp delSp modSp add del mod">
        <pc:chgData name="Monisha T M (SX/BSV-TC1)" userId="b63759aa-c1d6-48eb-af41-f2ecb209a4f8" providerId="ADAL" clId="{F8A9F993-FB51-4EC9-820E-94DB301E7C64}" dt="2024-06-25T05:39:12.313" v="1551" actId="20577"/>
        <pc:sldMkLst>
          <pc:docMk/>
          <pc:sldMk cId="3099521839" sldId="2147374436"/>
        </pc:sldMkLst>
        <pc:spChg chg="del mod">
          <ac:chgData name="Monisha T M (SX/BSV-TC1)" userId="b63759aa-c1d6-48eb-af41-f2ecb209a4f8" providerId="ADAL" clId="{F8A9F993-FB51-4EC9-820E-94DB301E7C64}" dt="2024-06-25T04:58:30.386" v="1506" actId="478"/>
          <ac:spMkLst>
            <pc:docMk/>
            <pc:sldMk cId="3099521839" sldId="2147374436"/>
            <ac:spMk id="2" creationId="{1742AB3A-B87F-982F-9B33-6506AC486FFB}"/>
          </ac:spMkLst>
        </pc:spChg>
        <pc:spChg chg="mod">
          <ac:chgData name="Monisha T M (SX/BSV-TC1)" userId="b63759aa-c1d6-48eb-af41-f2ecb209a4f8" providerId="ADAL" clId="{F8A9F993-FB51-4EC9-820E-94DB301E7C64}" dt="2024-06-06T10:01:09.284" v="652"/>
          <ac:spMkLst>
            <pc:docMk/>
            <pc:sldMk cId="3099521839" sldId="2147374436"/>
            <ac:spMk id="6" creationId="{B4BBC044-75CB-B29D-C9CA-58866B924F94}"/>
          </ac:spMkLst>
        </pc:spChg>
        <pc:spChg chg="mod">
          <ac:chgData name="Monisha T M (SX/BSV-TC1)" userId="b63759aa-c1d6-48eb-af41-f2ecb209a4f8" providerId="ADAL" clId="{F8A9F993-FB51-4EC9-820E-94DB301E7C64}" dt="2024-06-06T09:46:16.257" v="460" actId="20577"/>
          <ac:spMkLst>
            <pc:docMk/>
            <pc:sldMk cId="3099521839" sldId="2147374436"/>
            <ac:spMk id="7" creationId="{59614E8A-3FA2-1E3D-F9A6-126609605B3D}"/>
          </ac:spMkLst>
        </pc:spChg>
        <pc:spChg chg="add mod">
          <ac:chgData name="Monisha T M (SX/BSV-TC1)" userId="b63759aa-c1d6-48eb-af41-f2ecb209a4f8" providerId="ADAL" clId="{F8A9F993-FB51-4EC9-820E-94DB301E7C64}" dt="2024-06-06T09:46:12.997" v="457" actId="1076"/>
          <ac:spMkLst>
            <pc:docMk/>
            <pc:sldMk cId="3099521839" sldId="2147374436"/>
            <ac:spMk id="11" creationId="{47363A7A-9406-0D91-7F39-9723454C17A8}"/>
          </ac:spMkLst>
        </pc:spChg>
        <pc:spChg chg="add mod">
          <ac:chgData name="Monisha T M (SX/BSV-TC1)" userId="b63759aa-c1d6-48eb-af41-f2ecb209a4f8" providerId="ADAL" clId="{F8A9F993-FB51-4EC9-820E-94DB301E7C64}" dt="2024-06-25T05:00:05.378" v="1530" actId="20577"/>
          <ac:spMkLst>
            <pc:docMk/>
            <pc:sldMk cId="3099521839" sldId="2147374436"/>
            <ac:spMk id="12" creationId="{7D5133B5-4877-02D6-8035-CD9FBAA0C2F1}"/>
          </ac:spMkLst>
        </pc:spChg>
        <pc:spChg chg="add del mod">
          <ac:chgData name="Monisha T M (SX/BSV-TC1)" userId="b63759aa-c1d6-48eb-af41-f2ecb209a4f8" providerId="ADAL" clId="{F8A9F993-FB51-4EC9-820E-94DB301E7C64}" dt="2024-06-25T04:59:28.813" v="1517"/>
          <ac:spMkLst>
            <pc:docMk/>
            <pc:sldMk cId="3099521839" sldId="2147374436"/>
            <ac:spMk id="13" creationId="{090CCFCF-3651-FC74-7862-AFA5F321FE0B}"/>
          </ac:spMkLst>
        </pc:spChg>
        <pc:spChg chg="add mod">
          <ac:chgData name="Monisha T M (SX/BSV-TC1)" userId="b63759aa-c1d6-48eb-af41-f2ecb209a4f8" providerId="ADAL" clId="{F8A9F993-FB51-4EC9-820E-94DB301E7C64}" dt="2024-06-25T05:39:12.313" v="1551" actId="20577"/>
          <ac:spMkLst>
            <pc:docMk/>
            <pc:sldMk cId="3099521839" sldId="2147374436"/>
            <ac:spMk id="16" creationId="{4F6901E1-FB41-6EA3-DD06-138C515E499C}"/>
          </ac:spMkLst>
        </pc:spChg>
        <pc:spChg chg="del mod">
          <ac:chgData name="Monisha T M (SX/BSV-TC1)" userId="b63759aa-c1d6-48eb-af41-f2ecb209a4f8" providerId="ADAL" clId="{F8A9F993-FB51-4EC9-820E-94DB301E7C64}" dt="2024-06-25T04:58:27.266" v="1504" actId="478"/>
          <ac:spMkLst>
            <pc:docMk/>
            <pc:sldMk cId="3099521839" sldId="2147374436"/>
            <ac:spMk id="18" creationId="{9CC47CD2-84BE-C7A0-86F9-3419D9938F53}"/>
          </ac:spMkLst>
        </pc:spChg>
        <pc:graphicFrameChg chg="del mod">
          <ac:chgData name="Monisha T M (SX/BSV-TC1)" userId="b63759aa-c1d6-48eb-af41-f2ecb209a4f8" providerId="ADAL" clId="{F8A9F993-FB51-4EC9-820E-94DB301E7C64}" dt="2024-06-25T04:58:34.967" v="1507" actId="478"/>
          <ac:graphicFrameMkLst>
            <pc:docMk/>
            <pc:sldMk cId="3099521839" sldId="2147374436"/>
            <ac:graphicFrameMk id="3" creationId="{12D98CDA-421F-D402-71FE-B4B6622FC7E7}"/>
          </ac:graphicFrameMkLst>
        </pc:graphicFrameChg>
        <pc:graphicFrameChg chg="add mod modGraphic">
          <ac:chgData name="Monisha T M (SX/BSV-TC1)" userId="b63759aa-c1d6-48eb-af41-f2ecb209a4f8" providerId="ADAL" clId="{F8A9F993-FB51-4EC9-820E-94DB301E7C64}" dt="2024-06-06T09:45:41.315" v="453"/>
          <ac:graphicFrameMkLst>
            <pc:docMk/>
            <pc:sldMk cId="3099521839" sldId="2147374436"/>
            <ac:graphicFrameMk id="10" creationId="{97BAF4A0-39EC-777F-8604-A2874DA9ACEA}"/>
          </ac:graphicFrameMkLst>
        </pc:graphicFrameChg>
      </pc:sldChg>
      <pc:sldChg chg="modSp">
        <pc:chgData name="Monisha T M (SX/BSV-TC1)" userId="b63759aa-c1d6-48eb-af41-f2ecb209a4f8" providerId="ADAL" clId="{F8A9F993-FB51-4EC9-820E-94DB301E7C64}" dt="2024-06-06T10:01:09.284" v="652"/>
        <pc:sldMkLst>
          <pc:docMk/>
          <pc:sldMk cId="2743325638" sldId="2147374437"/>
        </pc:sldMkLst>
        <pc:spChg chg="mod">
          <ac:chgData name="Monisha T M (SX/BSV-TC1)" userId="b63759aa-c1d6-48eb-af41-f2ecb209a4f8" providerId="ADAL" clId="{F8A9F993-FB51-4EC9-820E-94DB301E7C64}" dt="2024-06-06T10:01:09.284" v="652"/>
          <ac:spMkLst>
            <pc:docMk/>
            <pc:sldMk cId="2743325638" sldId="2147374437"/>
            <ac:spMk id="4" creationId="{94C3431E-76FF-4ECD-549B-1A32EE67BE74}"/>
          </ac:spMkLst>
        </pc:spChg>
      </pc:sldChg>
      <pc:sldChg chg="addSp delSp modSp mod">
        <pc:chgData name="Monisha T M (SX/BSV-TC1)" userId="b63759aa-c1d6-48eb-af41-f2ecb209a4f8" providerId="ADAL" clId="{F8A9F993-FB51-4EC9-820E-94DB301E7C64}" dt="2024-06-25T04:57:34.646" v="1494" actId="20577"/>
        <pc:sldMkLst>
          <pc:docMk/>
          <pc:sldMk cId="3426938910" sldId="2147374438"/>
        </pc:sldMkLst>
        <pc:spChg chg="mod">
          <ac:chgData name="Monisha T M (SX/BSV-TC1)" userId="b63759aa-c1d6-48eb-af41-f2ecb209a4f8" providerId="ADAL" clId="{F8A9F993-FB51-4EC9-820E-94DB301E7C64}" dt="2024-06-06T10:01:09.284" v="652"/>
          <ac:spMkLst>
            <pc:docMk/>
            <pc:sldMk cId="3426938910" sldId="2147374438"/>
            <ac:spMk id="5" creationId="{C6AEE627-0332-512D-AFE6-8B063EE3C9BB}"/>
          </ac:spMkLst>
        </pc:spChg>
        <pc:spChg chg="add del mod">
          <ac:chgData name="Monisha T M (SX/BSV-TC1)" userId="b63759aa-c1d6-48eb-af41-f2ecb209a4f8" providerId="ADAL" clId="{F8A9F993-FB51-4EC9-820E-94DB301E7C64}" dt="2024-06-06T12:49:29.246" v="832"/>
          <ac:spMkLst>
            <pc:docMk/>
            <pc:sldMk cId="3426938910" sldId="2147374438"/>
            <ac:spMk id="6" creationId="{E21311D4-9293-2986-2A81-CF594420381A}"/>
          </ac:spMkLst>
        </pc:spChg>
        <pc:spChg chg="add mod">
          <ac:chgData name="Monisha T M (SX/BSV-TC1)" userId="b63759aa-c1d6-48eb-af41-f2ecb209a4f8" providerId="ADAL" clId="{F8A9F993-FB51-4EC9-820E-94DB301E7C64}" dt="2024-06-06T13:39:31.587" v="1286" actId="1076"/>
          <ac:spMkLst>
            <pc:docMk/>
            <pc:sldMk cId="3426938910" sldId="2147374438"/>
            <ac:spMk id="8" creationId="{AA3F1B2C-CF4A-7BB0-94E4-A793F0D4C11A}"/>
          </ac:spMkLst>
        </pc:spChg>
        <pc:spChg chg="add mod">
          <ac:chgData name="Monisha T M (SX/BSV-TC1)" userId="b63759aa-c1d6-48eb-af41-f2ecb209a4f8" providerId="ADAL" clId="{F8A9F993-FB51-4EC9-820E-94DB301E7C64}" dt="2024-06-06T13:41:10.283" v="1300" actId="1076"/>
          <ac:spMkLst>
            <pc:docMk/>
            <pc:sldMk cId="3426938910" sldId="2147374438"/>
            <ac:spMk id="9" creationId="{F53172C4-F176-0659-4609-08119FA8661F}"/>
          </ac:spMkLst>
        </pc:spChg>
        <pc:spChg chg="del mod">
          <ac:chgData name="Monisha T M (SX/BSV-TC1)" userId="b63759aa-c1d6-48eb-af41-f2ecb209a4f8" providerId="ADAL" clId="{F8A9F993-FB51-4EC9-820E-94DB301E7C64}" dt="2024-06-06T12:49:30.272" v="833" actId="478"/>
          <ac:spMkLst>
            <pc:docMk/>
            <pc:sldMk cId="3426938910" sldId="2147374438"/>
            <ac:spMk id="11" creationId="{A1BF1345-410B-499C-130F-91B7734F1A2E}"/>
          </ac:spMkLst>
        </pc:spChg>
        <pc:spChg chg="add mod">
          <ac:chgData name="Monisha T M (SX/BSV-TC1)" userId="b63759aa-c1d6-48eb-af41-f2ecb209a4f8" providerId="ADAL" clId="{F8A9F993-FB51-4EC9-820E-94DB301E7C64}" dt="2024-06-06T13:41:13.844" v="1301" actId="1076"/>
          <ac:spMkLst>
            <pc:docMk/>
            <pc:sldMk cId="3426938910" sldId="2147374438"/>
            <ac:spMk id="12" creationId="{FCFEC436-6B28-7007-17A3-229AC943FAF3}"/>
          </ac:spMkLst>
        </pc:spChg>
        <pc:spChg chg="mod">
          <ac:chgData name="Monisha T M (SX/BSV-TC1)" userId="b63759aa-c1d6-48eb-af41-f2ecb209a4f8" providerId="ADAL" clId="{F8A9F993-FB51-4EC9-820E-94DB301E7C64}" dt="2024-06-06T13:41:20.403" v="1302" actId="1076"/>
          <ac:spMkLst>
            <pc:docMk/>
            <pc:sldMk cId="3426938910" sldId="2147374438"/>
            <ac:spMk id="16" creationId="{C8A9E305-82E6-F58E-6560-4385B7B8C3F8}"/>
          </ac:spMkLst>
        </pc:spChg>
        <pc:spChg chg="mod">
          <ac:chgData name="Monisha T M (SX/BSV-TC1)" userId="b63759aa-c1d6-48eb-af41-f2ecb209a4f8" providerId="ADAL" clId="{F8A9F993-FB51-4EC9-820E-94DB301E7C64}" dt="2024-06-25T04:57:34.646" v="1494" actId="20577"/>
          <ac:spMkLst>
            <pc:docMk/>
            <pc:sldMk cId="3426938910" sldId="2147374438"/>
            <ac:spMk id="17" creationId="{30DFDF12-5BE1-5AB5-4494-7154EC7DC81C}"/>
          </ac:spMkLst>
        </pc:spChg>
        <pc:spChg chg="mod">
          <ac:chgData name="Monisha T M (SX/BSV-TC1)" userId="b63759aa-c1d6-48eb-af41-f2ecb209a4f8" providerId="ADAL" clId="{F8A9F993-FB51-4EC9-820E-94DB301E7C64}" dt="2024-06-06T13:41:23.535" v="1303" actId="1076"/>
          <ac:spMkLst>
            <pc:docMk/>
            <pc:sldMk cId="3426938910" sldId="2147374438"/>
            <ac:spMk id="19" creationId="{932AFE4C-E035-5D0A-93F3-261158860611}"/>
          </ac:spMkLst>
        </pc:spChg>
        <pc:spChg chg="mod">
          <ac:chgData name="Monisha T M (SX/BSV-TC1)" userId="b63759aa-c1d6-48eb-af41-f2ecb209a4f8" providerId="ADAL" clId="{F8A9F993-FB51-4EC9-820E-94DB301E7C64}" dt="2024-06-06T13:39:45.375" v="1288" actId="1076"/>
          <ac:spMkLst>
            <pc:docMk/>
            <pc:sldMk cId="3426938910" sldId="2147374438"/>
            <ac:spMk id="22" creationId="{841920A3-840C-9EE8-4CEE-C90702928D28}"/>
          </ac:spMkLst>
        </pc:spChg>
        <pc:graphicFrameChg chg="del mod">
          <ac:chgData name="Monisha T M (SX/BSV-TC1)" userId="b63759aa-c1d6-48eb-af41-f2ecb209a4f8" providerId="ADAL" clId="{F8A9F993-FB51-4EC9-820E-94DB301E7C64}" dt="2024-06-06T13:00:14.646" v="1152" actId="21"/>
          <ac:graphicFrameMkLst>
            <pc:docMk/>
            <pc:sldMk cId="3426938910" sldId="2147374438"/>
            <ac:graphicFrameMk id="4" creationId="{0D11D97A-2F6E-100B-020C-AAA63FB005B1}"/>
          </ac:graphicFrameMkLst>
        </pc:graphicFrameChg>
        <pc:graphicFrameChg chg="mod modGraphic">
          <ac:chgData name="Monisha T M (SX/BSV-TC1)" userId="b63759aa-c1d6-48eb-af41-f2ecb209a4f8" providerId="ADAL" clId="{F8A9F993-FB51-4EC9-820E-94DB301E7C64}" dt="2024-06-06T13:41:01.864" v="1299" actId="2164"/>
          <ac:graphicFrameMkLst>
            <pc:docMk/>
            <pc:sldMk cId="3426938910" sldId="2147374438"/>
            <ac:graphicFrameMk id="18" creationId="{5A4DA85F-2486-6F61-3F29-B230DE46AB55}"/>
          </ac:graphicFrameMkLst>
        </pc:graphicFrameChg>
      </pc:sldChg>
      <pc:sldChg chg="modSp mod">
        <pc:chgData name="Monisha T M (SX/BSV-TC1)" userId="b63759aa-c1d6-48eb-af41-f2ecb209a4f8" providerId="ADAL" clId="{F8A9F993-FB51-4EC9-820E-94DB301E7C64}" dt="2024-06-06T10:01:09.284" v="652"/>
        <pc:sldMkLst>
          <pc:docMk/>
          <pc:sldMk cId="4288219266" sldId="2147374440"/>
        </pc:sldMkLst>
        <pc:spChg chg="mod">
          <ac:chgData name="Monisha T M (SX/BSV-TC1)" userId="b63759aa-c1d6-48eb-af41-f2ecb209a4f8" providerId="ADAL" clId="{F8A9F993-FB51-4EC9-820E-94DB301E7C64}" dt="2024-06-06T10:01:09.284" v="652"/>
          <ac:spMkLst>
            <pc:docMk/>
            <pc:sldMk cId="4288219266" sldId="2147374440"/>
            <ac:spMk id="3" creationId="{2B96EEB7-9ECE-B1CA-5A21-9C18F12B8557}"/>
          </ac:spMkLst>
        </pc:spChg>
        <pc:graphicFrameChg chg="modGraphic">
          <ac:chgData name="Monisha T M (SX/BSV-TC1)" userId="b63759aa-c1d6-48eb-af41-f2ecb209a4f8" providerId="ADAL" clId="{F8A9F993-FB51-4EC9-820E-94DB301E7C64}" dt="2024-06-06T09:08:22.945" v="53" actId="113"/>
          <ac:graphicFrameMkLst>
            <pc:docMk/>
            <pc:sldMk cId="4288219266" sldId="2147374440"/>
            <ac:graphicFrameMk id="4" creationId="{3E7FEAFF-93CB-9781-D277-855CC16B88CE}"/>
          </ac:graphicFrameMkLst>
        </pc:graphicFrameChg>
      </pc:sldChg>
      <pc:sldChg chg="modSp">
        <pc:chgData name="Monisha T M (SX/BSV-TC1)" userId="b63759aa-c1d6-48eb-af41-f2ecb209a4f8" providerId="ADAL" clId="{F8A9F993-FB51-4EC9-820E-94DB301E7C64}" dt="2024-06-06T10:01:09.284" v="652"/>
        <pc:sldMkLst>
          <pc:docMk/>
          <pc:sldMk cId="1963270727" sldId="2147374441"/>
        </pc:sldMkLst>
        <pc:spChg chg="mod">
          <ac:chgData name="Monisha T M (SX/BSV-TC1)" userId="b63759aa-c1d6-48eb-af41-f2ecb209a4f8" providerId="ADAL" clId="{F8A9F993-FB51-4EC9-820E-94DB301E7C64}" dt="2024-06-06T10:01:09.284" v="652"/>
          <ac:spMkLst>
            <pc:docMk/>
            <pc:sldMk cId="1963270727" sldId="2147374441"/>
            <ac:spMk id="5" creationId="{36A50D00-BC23-2399-F339-00E738C7C4FF}"/>
          </ac:spMkLst>
        </pc:spChg>
      </pc:sldChg>
      <pc:sldChg chg="modSp">
        <pc:chgData name="Monisha T M (SX/BSV-TC1)" userId="b63759aa-c1d6-48eb-af41-f2ecb209a4f8" providerId="ADAL" clId="{F8A9F993-FB51-4EC9-820E-94DB301E7C64}" dt="2024-06-06T10:01:09.284" v="652"/>
        <pc:sldMkLst>
          <pc:docMk/>
          <pc:sldMk cId="2185088665" sldId="2147374442"/>
        </pc:sldMkLst>
        <pc:spChg chg="mod">
          <ac:chgData name="Monisha T M (SX/BSV-TC1)" userId="b63759aa-c1d6-48eb-af41-f2ecb209a4f8" providerId="ADAL" clId="{F8A9F993-FB51-4EC9-820E-94DB301E7C64}" dt="2024-06-06T10:01:09.284" v="652"/>
          <ac:spMkLst>
            <pc:docMk/>
            <pc:sldMk cId="2185088665" sldId="2147374442"/>
            <ac:spMk id="9" creationId="{B4E1B49C-5137-6FD6-6D62-770AD11582A1}"/>
          </ac:spMkLst>
        </pc:spChg>
      </pc:sldChg>
      <pc:sldChg chg="modSp">
        <pc:chgData name="Monisha T M (SX/BSV-TC1)" userId="b63759aa-c1d6-48eb-af41-f2ecb209a4f8" providerId="ADAL" clId="{F8A9F993-FB51-4EC9-820E-94DB301E7C64}" dt="2024-06-06T10:01:09.284" v="652"/>
        <pc:sldMkLst>
          <pc:docMk/>
          <pc:sldMk cId="2234724421" sldId="2147374443"/>
        </pc:sldMkLst>
        <pc:spChg chg="mod">
          <ac:chgData name="Monisha T M (SX/BSV-TC1)" userId="b63759aa-c1d6-48eb-af41-f2ecb209a4f8" providerId="ADAL" clId="{F8A9F993-FB51-4EC9-820E-94DB301E7C64}" dt="2024-06-06T10:01:09.284" v="652"/>
          <ac:spMkLst>
            <pc:docMk/>
            <pc:sldMk cId="2234724421" sldId="2147374443"/>
            <ac:spMk id="7" creationId="{23B5C3E9-FD2C-181C-FAD4-453A309AB514}"/>
          </ac:spMkLst>
        </pc:spChg>
      </pc:sldChg>
      <pc:sldChg chg="modSp mod">
        <pc:chgData name="Monisha T M (SX/BSV-TC1)" userId="b63759aa-c1d6-48eb-af41-f2ecb209a4f8" providerId="ADAL" clId="{F8A9F993-FB51-4EC9-820E-94DB301E7C64}" dt="2024-06-06T12:45:56.667" v="805" actId="20577"/>
        <pc:sldMkLst>
          <pc:docMk/>
          <pc:sldMk cId="3805467879" sldId="2147374444"/>
        </pc:sldMkLst>
        <pc:spChg chg="mod">
          <ac:chgData name="Monisha T M (SX/BSV-TC1)" userId="b63759aa-c1d6-48eb-af41-f2ecb209a4f8" providerId="ADAL" clId="{F8A9F993-FB51-4EC9-820E-94DB301E7C64}" dt="2024-06-06T10:01:09.284" v="652"/>
          <ac:spMkLst>
            <pc:docMk/>
            <pc:sldMk cId="3805467879" sldId="2147374444"/>
            <ac:spMk id="4" creationId="{B2D3AD5F-5866-3ED5-CC45-8D8150ABDBD6}"/>
          </ac:spMkLst>
        </pc:spChg>
        <pc:spChg chg="mod">
          <ac:chgData name="Monisha T M (SX/BSV-TC1)" userId="b63759aa-c1d6-48eb-af41-f2ecb209a4f8" providerId="ADAL" clId="{F8A9F993-FB51-4EC9-820E-94DB301E7C64}" dt="2024-06-06T12:45:53.409" v="803" actId="11"/>
          <ac:spMkLst>
            <pc:docMk/>
            <pc:sldMk cId="3805467879" sldId="2147374444"/>
            <ac:spMk id="5" creationId="{B3B52330-EB31-2D5A-9245-22906BD94897}"/>
          </ac:spMkLst>
        </pc:spChg>
        <pc:spChg chg="mod">
          <ac:chgData name="Monisha T M (SX/BSV-TC1)" userId="b63759aa-c1d6-48eb-af41-f2ecb209a4f8" providerId="ADAL" clId="{F8A9F993-FB51-4EC9-820E-94DB301E7C64}" dt="2024-06-06T12:45:56.667" v="805" actId="20577"/>
          <ac:spMkLst>
            <pc:docMk/>
            <pc:sldMk cId="3805467879" sldId="2147374444"/>
            <ac:spMk id="7" creationId="{72D1381A-68A1-3BFC-E448-D3A19129CD3A}"/>
          </ac:spMkLst>
        </pc:spChg>
      </pc:sldChg>
      <pc:sldChg chg="modSp mod">
        <pc:chgData name="Monisha T M (SX/BSV-TC1)" userId="b63759aa-c1d6-48eb-af41-f2ecb209a4f8" providerId="ADAL" clId="{F8A9F993-FB51-4EC9-820E-94DB301E7C64}" dt="2024-06-25T05:47:52.155" v="1595" actId="14100"/>
        <pc:sldMkLst>
          <pc:docMk/>
          <pc:sldMk cId="1153373026" sldId="2147374445"/>
        </pc:sldMkLst>
        <pc:spChg chg="mod">
          <ac:chgData name="Monisha T M (SX/BSV-TC1)" userId="b63759aa-c1d6-48eb-af41-f2ecb209a4f8" providerId="ADAL" clId="{F8A9F993-FB51-4EC9-820E-94DB301E7C64}" dt="2024-06-25T05:47:52.155" v="1595" actId="14100"/>
          <ac:spMkLst>
            <pc:docMk/>
            <pc:sldMk cId="1153373026" sldId="2147374445"/>
            <ac:spMk id="5" creationId="{ED8FD149-C2FD-DB68-DC62-4CAA48D53B22}"/>
          </ac:spMkLst>
        </pc:spChg>
        <pc:spChg chg="mod">
          <ac:chgData name="Monisha T M (SX/BSV-TC1)" userId="b63759aa-c1d6-48eb-af41-f2ecb209a4f8" providerId="ADAL" clId="{F8A9F993-FB51-4EC9-820E-94DB301E7C64}" dt="2024-06-06T10:01:09.284" v="652"/>
          <ac:spMkLst>
            <pc:docMk/>
            <pc:sldMk cId="1153373026" sldId="2147374445"/>
            <ac:spMk id="7" creationId="{3E666D03-B251-00C7-5BDE-2FE96ECE10D1}"/>
          </ac:spMkLst>
        </pc:spChg>
      </pc:sldChg>
      <pc:sldChg chg="modSp mod">
        <pc:chgData name="Monisha T M (SX/BSV-TC1)" userId="b63759aa-c1d6-48eb-af41-f2ecb209a4f8" providerId="ADAL" clId="{F8A9F993-FB51-4EC9-820E-94DB301E7C64}" dt="2024-06-06T10:01:09.284" v="652"/>
        <pc:sldMkLst>
          <pc:docMk/>
          <pc:sldMk cId="2142224856" sldId="2147374607"/>
        </pc:sldMkLst>
        <pc:spChg chg="mod">
          <ac:chgData name="Monisha T M (SX/BSV-TC1)" userId="b63759aa-c1d6-48eb-af41-f2ecb209a4f8" providerId="ADAL" clId="{F8A9F993-FB51-4EC9-820E-94DB301E7C64}" dt="2024-06-06T10:01:09.284" v="652"/>
          <ac:spMkLst>
            <pc:docMk/>
            <pc:sldMk cId="2142224856" sldId="2147374607"/>
            <ac:spMk id="3" creationId="{17CD940C-0058-41C0-52A5-281421EBAC78}"/>
          </ac:spMkLst>
        </pc:spChg>
        <pc:graphicFrameChg chg="mod modGraphic">
          <ac:chgData name="Monisha T M (SX/BSV-TC1)" userId="b63759aa-c1d6-48eb-af41-f2ecb209a4f8" providerId="ADAL" clId="{F8A9F993-FB51-4EC9-820E-94DB301E7C64}" dt="2024-06-06T09:30:32.588" v="348" actId="20577"/>
          <ac:graphicFrameMkLst>
            <pc:docMk/>
            <pc:sldMk cId="2142224856" sldId="2147374607"/>
            <ac:graphicFrameMk id="5" creationId="{2191DE1B-62E8-53DD-F02B-76040FFEE286}"/>
          </ac:graphicFrameMkLst>
        </pc:graphicFrameChg>
      </pc:sldChg>
      <pc:sldChg chg="modSp">
        <pc:chgData name="Monisha T M (SX/BSV-TC1)" userId="b63759aa-c1d6-48eb-af41-f2ecb209a4f8" providerId="ADAL" clId="{F8A9F993-FB51-4EC9-820E-94DB301E7C64}" dt="2024-06-06T10:01:09.284" v="652"/>
        <pc:sldMkLst>
          <pc:docMk/>
          <pc:sldMk cId="3656675354" sldId="2147374608"/>
        </pc:sldMkLst>
        <pc:spChg chg="mod">
          <ac:chgData name="Monisha T M (SX/BSV-TC1)" userId="b63759aa-c1d6-48eb-af41-f2ecb209a4f8" providerId="ADAL" clId="{F8A9F993-FB51-4EC9-820E-94DB301E7C64}" dt="2024-06-06T10:01:09.284" v="652"/>
          <ac:spMkLst>
            <pc:docMk/>
            <pc:sldMk cId="3656675354" sldId="2147374608"/>
            <ac:spMk id="4" creationId="{203E7294-39B3-170D-E4CA-BCE6781C5ABD}"/>
          </ac:spMkLst>
        </pc:spChg>
      </pc:sldChg>
      <pc:sldChg chg="addSp delSp modSp mod">
        <pc:chgData name="Monisha T M (SX/BSV-TC1)" userId="b63759aa-c1d6-48eb-af41-f2ecb209a4f8" providerId="ADAL" clId="{F8A9F993-FB51-4EC9-820E-94DB301E7C64}" dt="2024-06-06T12:35:37.693" v="719" actId="207"/>
        <pc:sldMkLst>
          <pc:docMk/>
          <pc:sldMk cId="1104095273" sldId="2147374610"/>
        </pc:sldMkLst>
        <pc:spChg chg="mod">
          <ac:chgData name="Monisha T M (SX/BSV-TC1)" userId="b63759aa-c1d6-48eb-af41-f2ecb209a4f8" providerId="ADAL" clId="{F8A9F993-FB51-4EC9-820E-94DB301E7C64}" dt="2024-06-06T10:01:09.284" v="652"/>
          <ac:spMkLst>
            <pc:docMk/>
            <pc:sldMk cId="1104095273" sldId="2147374610"/>
            <ac:spMk id="7" creationId="{1E9FCCDF-E47D-63EF-5B34-992E32C9E0A2}"/>
          </ac:spMkLst>
        </pc:spChg>
        <pc:spChg chg="add del mod">
          <ac:chgData name="Monisha T M (SX/BSV-TC1)" userId="b63759aa-c1d6-48eb-af41-f2ecb209a4f8" providerId="ADAL" clId="{F8A9F993-FB51-4EC9-820E-94DB301E7C64}" dt="2024-06-06T12:32:14.178" v="683"/>
          <ac:spMkLst>
            <pc:docMk/>
            <pc:sldMk cId="1104095273" sldId="2147374610"/>
            <ac:spMk id="8" creationId="{D3F331F9-825F-0A3E-BF36-8D197B689D9A}"/>
          </ac:spMkLst>
        </pc:spChg>
        <pc:spChg chg="add del mod">
          <ac:chgData name="Monisha T M (SX/BSV-TC1)" userId="b63759aa-c1d6-48eb-af41-f2ecb209a4f8" providerId="ADAL" clId="{F8A9F993-FB51-4EC9-820E-94DB301E7C64}" dt="2024-06-06T12:32:14.178" v="683"/>
          <ac:spMkLst>
            <pc:docMk/>
            <pc:sldMk cId="1104095273" sldId="2147374610"/>
            <ac:spMk id="9" creationId="{30293010-F956-74BB-E09C-C7991A1DF1B4}"/>
          </ac:spMkLst>
        </pc:spChg>
        <pc:spChg chg="add del mod">
          <ac:chgData name="Monisha T M (SX/BSV-TC1)" userId="b63759aa-c1d6-48eb-af41-f2ecb209a4f8" providerId="ADAL" clId="{F8A9F993-FB51-4EC9-820E-94DB301E7C64}" dt="2024-06-06T12:32:14.178" v="683"/>
          <ac:spMkLst>
            <pc:docMk/>
            <pc:sldMk cId="1104095273" sldId="2147374610"/>
            <ac:spMk id="10" creationId="{95070559-D11E-6188-7690-A8F44910AAD8}"/>
          </ac:spMkLst>
        </pc:spChg>
        <pc:spChg chg="add del mod">
          <ac:chgData name="Monisha T M (SX/BSV-TC1)" userId="b63759aa-c1d6-48eb-af41-f2ecb209a4f8" providerId="ADAL" clId="{F8A9F993-FB51-4EC9-820E-94DB301E7C64}" dt="2024-06-06T12:32:19.083" v="685" actId="478"/>
          <ac:spMkLst>
            <pc:docMk/>
            <pc:sldMk cId="1104095273" sldId="2147374610"/>
            <ac:spMk id="11" creationId="{A5F05B0E-6A0D-4FF5-85DF-362230EBD7A3}"/>
          </ac:spMkLst>
        </pc:spChg>
        <pc:spChg chg="add del mod">
          <ac:chgData name="Monisha T M (SX/BSV-TC1)" userId="b63759aa-c1d6-48eb-af41-f2ecb209a4f8" providerId="ADAL" clId="{F8A9F993-FB51-4EC9-820E-94DB301E7C64}" dt="2024-06-06T12:34:31.375" v="705" actId="478"/>
          <ac:spMkLst>
            <pc:docMk/>
            <pc:sldMk cId="1104095273" sldId="2147374610"/>
            <ac:spMk id="12" creationId="{19A14C33-96D8-6309-47EB-FC6FB37A2C8E}"/>
          </ac:spMkLst>
        </pc:spChg>
        <pc:spChg chg="add del mod">
          <ac:chgData name="Monisha T M (SX/BSV-TC1)" userId="b63759aa-c1d6-48eb-af41-f2ecb209a4f8" providerId="ADAL" clId="{F8A9F993-FB51-4EC9-820E-94DB301E7C64}" dt="2024-06-06T12:34:33.343" v="706" actId="478"/>
          <ac:spMkLst>
            <pc:docMk/>
            <pc:sldMk cId="1104095273" sldId="2147374610"/>
            <ac:spMk id="13" creationId="{02279D18-E4A4-3F8D-DF25-B00BEE925143}"/>
          </ac:spMkLst>
        </pc:spChg>
        <pc:spChg chg="add del mod">
          <ac:chgData name="Monisha T M (SX/BSV-TC1)" userId="b63759aa-c1d6-48eb-af41-f2ecb209a4f8" providerId="ADAL" clId="{F8A9F993-FB51-4EC9-820E-94DB301E7C64}" dt="2024-06-06T12:34:34.695" v="707" actId="478"/>
          <ac:spMkLst>
            <pc:docMk/>
            <pc:sldMk cId="1104095273" sldId="2147374610"/>
            <ac:spMk id="14" creationId="{ADA6B52E-79E8-C520-ED7A-9D5791D82902}"/>
          </ac:spMkLst>
        </pc:spChg>
        <pc:spChg chg="add mod">
          <ac:chgData name="Monisha T M (SX/BSV-TC1)" userId="b63759aa-c1d6-48eb-af41-f2ecb209a4f8" providerId="ADAL" clId="{F8A9F993-FB51-4EC9-820E-94DB301E7C64}" dt="2024-06-06T12:35:37.693" v="719" actId="207"/>
          <ac:spMkLst>
            <pc:docMk/>
            <pc:sldMk cId="1104095273" sldId="2147374610"/>
            <ac:spMk id="15" creationId="{4236CC3C-2308-A566-9262-2DB678A6EC11}"/>
          </ac:spMkLst>
        </pc:spChg>
        <pc:spChg chg="add mod">
          <ac:chgData name="Monisha T M (SX/BSV-TC1)" userId="b63759aa-c1d6-48eb-af41-f2ecb209a4f8" providerId="ADAL" clId="{F8A9F993-FB51-4EC9-820E-94DB301E7C64}" dt="2024-06-06T12:35:34.502" v="718" actId="207"/>
          <ac:spMkLst>
            <pc:docMk/>
            <pc:sldMk cId="1104095273" sldId="2147374610"/>
            <ac:spMk id="16" creationId="{8F4708DA-83BE-E9D0-279A-7E917F3833C8}"/>
          </ac:spMkLst>
        </pc:spChg>
        <pc:spChg chg="add mod">
          <ac:chgData name="Monisha T M (SX/BSV-TC1)" userId="b63759aa-c1d6-48eb-af41-f2ecb209a4f8" providerId="ADAL" clId="{F8A9F993-FB51-4EC9-820E-94DB301E7C64}" dt="2024-06-06T12:35:30.264" v="717" actId="207"/>
          <ac:spMkLst>
            <pc:docMk/>
            <pc:sldMk cId="1104095273" sldId="2147374610"/>
            <ac:spMk id="17" creationId="{E8628CBA-8A94-6904-2852-E005F4DD60E6}"/>
          </ac:spMkLst>
        </pc:spChg>
        <pc:spChg chg="mod">
          <ac:chgData name="Monisha T M (SX/BSV-TC1)" userId="b63759aa-c1d6-48eb-af41-f2ecb209a4f8" providerId="ADAL" clId="{F8A9F993-FB51-4EC9-820E-94DB301E7C64}" dt="2024-06-06T12:34:59.631" v="713" actId="1076"/>
          <ac:spMkLst>
            <pc:docMk/>
            <pc:sldMk cId="1104095273" sldId="2147374610"/>
            <ac:spMk id="33" creationId="{9F6A8AC1-2362-AC01-762F-5E1F53C57AE7}"/>
          </ac:spMkLst>
        </pc:spChg>
        <pc:spChg chg="mod">
          <ac:chgData name="Monisha T M (SX/BSV-TC1)" userId="b63759aa-c1d6-48eb-af41-f2ecb209a4f8" providerId="ADAL" clId="{F8A9F993-FB51-4EC9-820E-94DB301E7C64}" dt="2024-06-06T12:32:56.451" v="690" actId="207"/>
          <ac:spMkLst>
            <pc:docMk/>
            <pc:sldMk cId="1104095273" sldId="2147374610"/>
            <ac:spMk id="34" creationId="{1D5AAE1E-75F4-873E-6B3B-330FBEFA61CD}"/>
          </ac:spMkLst>
        </pc:spChg>
        <pc:spChg chg="del">
          <ac:chgData name="Monisha T M (SX/BSV-TC1)" userId="b63759aa-c1d6-48eb-af41-f2ecb209a4f8" providerId="ADAL" clId="{F8A9F993-FB51-4EC9-820E-94DB301E7C64}" dt="2024-06-06T12:32:19.083" v="685" actId="478"/>
          <ac:spMkLst>
            <pc:docMk/>
            <pc:sldMk cId="1104095273" sldId="2147374610"/>
            <ac:spMk id="37" creationId="{80D73EB7-6809-ED7D-BC93-059E4CE7BB8A}"/>
          </ac:spMkLst>
        </pc:spChg>
        <pc:spChg chg="del">
          <ac:chgData name="Monisha T M (SX/BSV-TC1)" userId="b63759aa-c1d6-48eb-af41-f2ecb209a4f8" providerId="ADAL" clId="{F8A9F993-FB51-4EC9-820E-94DB301E7C64}" dt="2024-06-06T12:32:21.131" v="686" actId="478"/>
          <ac:spMkLst>
            <pc:docMk/>
            <pc:sldMk cId="1104095273" sldId="2147374610"/>
            <ac:spMk id="49" creationId="{0573129F-4E44-86C3-F991-2F13B4B8A881}"/>
          </ac:spMkLst>
        </pc:spChg>
        <pc:cxnChg chg="mod">
          <ac:chgData name="Monisha T M (SX/BSV-TC1)" userId="b63759aa-c1d6-48eb-af41-f2ecb209a4f8" providerId="ADAL" clId="{F8A9F993-FB51-4EC9-820E-94DB301E7C64}" dt="2024-06-06T12:34:59.631" v="713" actId="1076"/>
          <ac:cxnSpMkLst>
            <pc:docMk/>
            <pc:sldMk cId="1104095273" sldId="2147374610"/>
            <ac:cxnSpMk id="36" creationId="{4AD42237-4992-9912-1317-52CC9D27D5CD}"/>
          </ac:cxnSpMkLst>
        </pc:cxnChg>
        <pc:cxnChg chg="mod">
          <ac:chgData name="Monisha T M (SX/BSV-TC1)" userId="b63759aa-c1d6-48eb-af41-f2ecb209a4f8" providerId="ADAL" clId="{F8A9F993-FB51-4EC9-820E-94DB301E7C64}" dt="2024-06-06T12:34:59.631" v="713" actId="1076"/>
          <ac:cxnSpMkLst>
            <pc:docMk/>
            <pc:sldMk cId="1104095273" sldId="2147374610"/>
            <ac:cxnSpMk id="41" creationId="{E5D9960E-8694-0D59-87CA-C8724D23AB14}"/>
          </ac:cxnSpMkLst>
        </pc:cxnChg>
      </pc:sldChg>
      <pc:sldChg chg="addSp delSp modSp mod">
        <pc:chgData name="Monisha T M (SX/BSV-TC1)" userId="b63759aa-c1d6-48eb-af41-f2ecb209a4f8" providerId="ADAL" clId="{F8A9F993-FB51-4EC9-820E-94DB301E7C64}" dt="2024-06-06T12:36:03.336" v="722"/>
        <pc:sldMkLst>
          <pc:docMk/>
          <pc:sldMk cId="351446865" sldId="2147374611"/>
        </pc:sldMkLst>
        <pc:spChg chg="mod">
          <ac:chgData name="Monisha T M (SX/BSV-TC1)" userId="b63759aa-c1d6-48eb-af41-f2ecb209a4f8" providerId="ADAL" clId="{F8A9F993-FB51-4EC9-820E-94DB301E7C64}" dt="2024-06-06T10:01:09.284" v="652"/>
          <ac:spMkLst>
            <pc:docMk/>
            <pc:sldMk cId="351446865" sldId="2147374611"/>
            <ac:spMk id="13" creationId="{82E2BC90-F484-8FAC-79D4-E04E7E6A084E}"/>
          </ac:spMkLst>
        </pc:spChg>
        <pc:spChg chg="add mod">
          <ac:chgData name="Monisha T M (SX/BSV-TC1)" userId="b63759aa-c1d6-48eb-af41-f2ecb209a4f8" providerId="ADAL" clId="{F8A9F993-FB51-4EC9-820E-94DB301E7C64}" dt="2024-06-06T12:36:03.336" v="722"/>
          <ac:spMkLst>
            <pc:docMk/>
            <pc:sldMk cId="351446865" sldId="2147374611"/>
            <ac:spMk id="15" creationId="{A8C68395-A7F4-0FD9-6B7B-7BC09B5B81EC}"/>
          </ac:spMkLst>
        </pc:spChg>
        <pc:spChg chg="add mod">
          <ac:chgData name="Monisha T M (SX/BSV-TC1)" userId="b63759aa-c1d6-48eb-af41-f2ecb209a4f8" providerId="ADAL" clId="{F8A9F993-FB51-4EC9-820E-94DB301E7C64}" dt="2024-06-06T12:36:03.336" v="722"/>
          <ac:spMkLst>
            <pc:docMk/>
            <pc:sldMk cId="351446865" sldId="2147374611"/>
            <ac:spMk id="17" creationId="{5E0AFB50-1B9B-40F7-4E2E-2F651EF7606D}"/>
          </ac:spMkLst>
        </pc:spChg>
        <pc:spChg chg="add mod">
          <ac:chgData name="Monisha T M (SX/BSV-TC1)" userId="b63759aa-c1d6-48eb-af41-f2ecb209a4f8" providerId="ADAL" clId="{F8A9F993-FB51-4EC9-820E-94DB301E7C64}" dt="2024-06-06T12:36:03.336" v="722"/>
          <ac:spMkLst>
            <pc:docMk/>
            <pc:sldMk cId="351446865" sldId="2147374611"/>
            <ac:spMk id="18" creationId="{0B95972A-109F-76C4-D535-7E4898A43148}"/>
          </ac:spMkLst>
        </pc:spChg>
        <pc:spChg chg="del">
          <ac:chgData name="Monisha T M (SX/BSV-TC1)" userId="b63759aa-c1d6-48eb-af41-f2ecb209a4f8" providerId="ADAL" clId="{F8A9F993-FB51-4EC9-820E-94DB301E7C64}" dt="2024-06-06T12:36:00.420" v="720" actId="478"/>
          <ac:spMkLst>
            <pc:docMk/>
            <pc:sldMk cId="351446865" sldId="2147374611"/>
            <ac:spMk id="20" creationId="{0F17F08B-F1F9-3756-884C-4780EE71F5E1}"/>
          </ac:spMkLst>
        </pc:spChg>
        <pc:spChg chg="del">
          <ac:chgData name="Monisha T M (SX/BSV-TC1)" userId="b63759aa-c1d6-48eb-af41-f2ecb209a4f8" providerId="ADAL" clId="{F8A9F993-FB51-4EC9-820E-94DB301E7C64}" dt="2024-06-06T12:36:02.481" v="721" actId="478"/>
          <ac:spMkLst>
            <pc:docMk/>
            <pc:sldMk cId="351446865" sldId="2147374611"/>
            <ac:spMk id="103" creationId="{D2674DD5-8C20-4BB5-E48E-45EC431B34F6}"/>
          </ac:spMkLst>
        </pc:spChg>
      </pc:sldChg>
      <pc:sldChg chg="addSp delSp modSp mod">
        <pc:chgData name="Monisha T M (SX/BSV-TC1)" userId="b63759aa-c1d6-48eb-af41-f2ecb209a4f8" providerId="ADAL" clId="{F8A9F993-FB51-4EC9-820E-94DB301E7C64}" dt="2024-06-06T12:36:12.740" v="725"/>
        <pc:sldMkLst>
          <pc:docMk/>
          <pc:sldMk cId="813096259" sldId="2147374612"/>
        </pc:sldMkLst>
        <pc:spChg chg="mod">
          <ac:chgData name="Monisha T M (SX/BSV-TC1)" userId="b63759aa-c1d6-48eb-af41-f2ecb209a4f8" providerId="ADAL" clId="{F8A9F993-FB51-4EC9-820E-94DB301E7C64}" dt="2024-06-06T10:01:09.284" v="652"/>
          <ac:spMkLst>
            <pc:docMk/>
            <pc:sldMk cId="813096259" sldId="2147374612"/>
            <ac:spMk id="18" creationId="{6DFE9DB4-32B2-2D59-2AC0-9A9FB10172EF}"/>
          </ac:spMkLst>
        </pc:spChg>
        <pc:spChg chg="add mod">
          <ac:chgData name="Monisha T M (SX/BSV-TC1)" userId="b63759aa-c1d6-48eb-af41-f2ecb209a4f8" providerId="ADAL" clId="{F8A9F993-FB51-4EC9-820E-94DB301E7C64}" dt="2024-06-06T12:36:12.740" v="725"/>
          <ac:spMkLst>
            <pc:docMk/>
            <pc:sldMk cId="813096259" sldId="2147374612"/>
            <ac:spMk id="19" creationId="{65D048A2-4B42-23A2-D366-5761CB7B53FB}"/>
          </ac:spMkLst>
        </pc:spChg>
        <pc:spChg chg="del">
          <ac:chgData name="Monisha T M (SX/BSV-TC1)" userId="b63759aa-c1d6-48eb-af41-f2ecb209a4f8" providerId="ADAL" clId="{F8A9F993-FB51-4EC9-820E-94DB301E7C64}" dt="2024-06-06T12:36:10.482" v="723" actId="478"/>
          <ac:spMkLst>
            <pc:docMk/>
            <pc:sldMk cId="813096259" sldId="2147374612"/>
            <ac:spMk id="20" creationId="{0F17F08B-F1F9-3756-884C-4780EE71F5E1}"/>
          </ac:spMkLst>
        </pc:spChg>
        <pc:spChg chg="add mod">
          <ac:chgData name="Monisha T M (SX/BSV-TC1)" userId="b63759aa-c1d6-48eb-af41-f2ecb209a4f8" providerId="ADAL" clId="{F8A9F993-FB51-4EC9-820E-94DB301E7C64}" dt="2024-06-06T12:36:12.740" v="725"/>
          <ac:spMkLst>
            <pc:docMk/>
            <pc:sldMk cId="813096259" sldId="2147374612"/>
            <ac:spMk id="22" creationId="{8BDB3F3D-E38C-013E-EB5E-451611ED7E9A}"/>
          </ac:spMkLst>
        </pc:spChg>
        <pc:spChg chg="add mod">
          <ac:chgData name="Monisha T M (SX/BSV-TC1)" userId="b63759aa-c1d6-48eb-af41-f2ecb209a4f8" providerId="ADAL" clId="{F8A9F993-FB51-4EC9-820E-94DB301E7C64}" dt="2024-06-06T12:36:12.740" v="725"/>
          <ac:spMkLst>
            <pc:docMk/>
            <pc:sldMk cId="813096259" sldId="2147374612"/>
            <ac:spMk id="23" creationId="{5A257804-4450-620C-3711-86B684070B66}"/>
          </ac:spMkLst>
        </pc:spChg>
        <pc:spChg chg="del">
          <ac:chgData name="Monisha T M (SX/BSV-TC1)" userId="b63759aa-c1d6-48eb-af41-f2ecb209a4f8" providerId="ADAL" clId="{F8A9F993-FB51-4EC9-820E-94DB301E7C64}" dt="2024-06-06T12:36:11.790" v="724" actId="478"/>
          <ac:spMkLst>
            <pc:docMk/>
            <pc:sldMk cId="813096259" sldId="2147374612"/>
            <ac:spMk id="103" creationId="{D2674DD5-8C20-4BB5-E48E-45EC431B34F6}"/>
          </ac:spMkLst>
        </pc:spChg>
      </pc:sldChg>
      <pc:sldChg chg="addSp delSp modSp mod">
        <pc:chgData name="Monisha T M (SX/BSV-TC1)" userId="b63759aa-c1d6-48eb-af41-f2ecb209a4f8" providerId="ADAL" clId="{F8A9F993-FB51-4EC9-820E-94DB301E7C64}" dt="2024-06-06T12:37:04.880" v="733" actId="207"/>
        <pc:sldMkLst>
          <pc:docMk/>
          <pc:sldMk cId="2939307422" sldId="2147374613"/>
        </pc:sldMkLst>
        <pc:spChg chg="mod">
          <ac:chgData name="Monisha T M (SX/BSV-TC1)" userId="b63759aa-c1d6-48eb-af41-f2ecb209a4f8" providerId="ADAL" clId="{F8A9F993-FB51-4EC9-820E-94DB301E7C64}" dt="2024-06-06T12:36:44.052" v="729" actId="207"/>
          <ac:spMkLst>
            <pc:docMk/>
            <pc:sldMk cId="2939307422" sldId="2147374613"/>
            <ac:spMk id="2" creationId="{7B895811-749E-C3A9-5B7C-96DBE07E21F8}"/>
          </ac:spMkLst>
        </pc:spChg>
        <pc:spChg chg="mod">
          <ac:chgData name="Monisha T M (SX/BSV-TC1)" userId="b63759aa-c1d6-48eb-af41-f2ecb209a4f8" providerId="ADAL" clId="{F8A9F993-FB51-4EC9-820E-94DB301E7C64}" dt="2024-06-06T12:36:44.052" v="729" actId="207"/>
          <ac:spMkLst>
            <pc:docMk/>
            <pc:sldMk cId="2939307422" sldId="2147374613"/>
            <ac:spMk id="3" creationId="{F5D6D2E1-DF68-77C9-501B-CF493DE61F8E}"/>
          </ac:spMkLst>
        </pc:spChg>
        <pc:spChg chg="mod">
          <ac:chgData name="Monisha T M (SX/BSV-TC1)" userId="b63759aa-c1d6-48eb-af41-f2ecb209a4f8" providerId="ADAL" clId="{F8A9F993-FB51-4EC9-820E-94DB301E7C64}" dt="2024-06-06T12:36:44.052" v="729" actId="207"/>
          <ac:spMkLst>
            <pc:docMk/>
            <pc:sldMk cId="2939307422" sldId="2147374613"/>
            <ac:spMk id="4" creationId="{C6C14D69-173B-11E3-AFC1-788F1FF683F7}"/>
          </ac:spMkLst>
        </pc:spChg>
        <pc:spChg chg="mod">
          <ac:chgData name="Monisha T M (SX/BSV-TC1)" userId="b63759aa-c1d6-48eb-af41-f2ecb209a4f8" providerId="ADAL" clId="{F8A9F993-FB51-4EC9-820E-94DB301E7C64}" dt="2024-06-06T12:36:44.052" v="729" actId="207"/>
          <ac:spMkLst>
            <pc:docMk/>
            <pc:sldMk cId="2939307422" sldId="2147374613"/>
            <ac:spMk id="5" creationId="{4E1A01AE-AFBC-9AAF-226A-2C68D1513116}"/>
          </ac:spMkLst>
        </pc:spChg>
        <pc:spChg chg="mod">
          <ac:chgData name="Monisha T M (SX/BSV-TC1)" userId="b63759aa-c1d6-48eb-af41-f2ecb209a4f8" providerId="ADAL" clId="{F8A9F993-FB51-4EC9-820E-94DB301E7C64}" dt="2024-06-06T12:36:44.052" v="729" actId="207"/>
          <ac:spMkLst>
            <pc:docMk/>
            <pc:sldMk cId="2939307422" sldId="2147374613"/>
            <ac:spMk id="6" creationId="{E485D6ED-692D-ECFB-372A-BE536B941855}"/>
          </ac:spMkLst>
        </pc:spChg>
        <pc:spChg chg="mod">
          <ac:chgData name="Monisha T M (SX/BSV-TC1)" userId="b63759aa-c1d6-48eb-af41-f2ecb209a4f8" providerId="ADAL" clId="{F8A9F993-FB51-4EC9-820E-94DB301E7C64}" dt="2024-06-06T12:36:44.052" v="729" actId="207"/>
          <ac:spMkLst>
            <pc:docMk/>
            <pc:sldMk cId="2939307422" sldId="2147374613"/>
            <ac:spMk id="7" creationId="{03126D9F-F89B-7C65-14CE-F90EB302C335}"/>
          </ac:spMkLst>
        </pc:spChg>
        <pc:spChg chg="mod">
          <ac:chgData name="Monisha T M (SX/BSV-TC1)" userId="b63759aa-c1d6-48eb-af41-f2ecb209a4f8" providerId="ADAL" clId="{F8A9F993-FB51-4EC9-820E-94DB301E7C64}" dt="2024-06-06T12:36:44.052" v="729" actId="207"/>
          <ac:spMkLst>
            <pc:docMk/>
            <pc:sldMk cId="2939307422" sldId="2147374613"/>
            <ac:spMk id="10" creationId="{EE148FD8-B12A-DD56-81AB-7735CD268705}"/>
          </ac:spMkLst>
        </pc:spChg>
        <pc:spChg chg="mod">
          <ac:chgData name="Monisha T M (SX/BSV-TC1)" userId="b63759aa-c1d6-48eb-af41-f2ecb209a4f8" providerId="ADAL" clId="{F8A9F993-FB51-4EC9-820E-94DB301E7C64}" dt="2024-06-06T12:37:04.880" v="733" actId="207"/>
          <ac:spMkLst>
            <pc:docMk/>
            <pc:sldMk cId="2939307422" sldId="2147374613"/>
            <ac:spMk id="11" creationId="{3F2009CB-FC5C-DD0E-5792-32448EFB957A}"/>
          </ac:spMkLst>
        </pc:spChg>
        <pc:spChg chg="mod">
          <ac:chgData name="Monisha T M (SX/BSV-TC1)" userId="b63759aa-c1d6-48eb-af41-f2ecb209a4f8" providerId="ADAL" clId="{F8A9F993-FB51-4EC9-820E-94DB301E7C64}" dt="2024-06-06T12:36:44.052" v="729" actId="207"/>
          <ac:spMkLst>
            <pc:docMk/>
            <pc:sldMk cId="2939307422" sldId="2147374613"/>
            <ac:spMk id="12" creationId="{94BE1AF3-9670-DBB8-33C9-39F4A66F4729}"/>
          </ac:spMkLst>
        </pc:spChg>
        <pc:spChg chg="mod">
          <ac:chgData name="Monisha T M (SX/BSV-TC1)" userId="b63759aa-c1d6-48eb-af41-f2ecb209a4f8" providerId="ADAL" clId="{F8A9F993-FB51-4EC9-820E-94DB301E7C64}" dt="2024-06-06T12:36:44.052" v="729" actId="207"/>
          <ac:spMkLst>
            <pc:docMk/>
            <pc:sldMk cId="2939307422" sldId="2147374613"/>
            <ac:spMk id="13" creationId="{DB0F99A1-E30F-3C3D-AD00-19F19E9FDC72}"/>
          </ac:spMkLst>
        </pc:spChg>
        <pc:spChg chg="add mod">
          <ac:chgData name="Monisha T M (SX/BSV-TC1)" userId="b63759aa-c1d6-48eb-af41-f2ecb209a4f8" providerId="ADAL" clId="{F8A9F993-FB51-4EC9-820E-94DB301E7C64}" dt="2024-06-06T12:36:44.052" v="729" actId="207"/>
          <ac:spMkLst>
            <pc:docMk/>
            <pc:sldMk cId="2939307422" sldId="2147374613"/>
            <ac:spMk id="15" creationId="{C485843D-0D4A-B39F-7E63-1F37A9F8DFAF}"/>
          </ac:spMkLst>
        </pc:spChg>
        <pc:spChg chg="mod">
          <ac:chgData name="Monisha T M (SX/BSV-TC1)" userId="b63759aa-c1d6-48eb-af41-f2ecb209a4f8" providerId="ADAL" clId="{F8A9F993-FB51-4EC9-820E-94DB301E7C64}" dt="2024-06-06T12:36:44.052" v="729" actId="207"/>
          <ac:spMkLst>
            <pc:docMk/>
            <pc:sldMk cId="2939307422" sldId="2147374613"/>
            <ac:spMk id="16" creationId="{C11F8A39-91A5-6F52-6CE3-BE9C6A4E6F78}"/>
          </ac:spMkLst>
        </pc:spChg>
        <pc:spChg chg="add mod">
          <ac:chgData name="Monisha T M (SX/BSV-TC1)" userId="b63759aa-c1d6-48eb-af41-f2ecb209a4f8" providerId="ADAL" clId="{F8A9F993-FB51-4EC9-820E-94DB301E7C64}" dt="2024-06-06T12:36:44.052" v="729" actId="207"/>
          <ac:spMkLst>
            <pc:docMk/>
            <pc:sldMk cId="2939307422" sldId="2147374613"/>
            <ac:spMk id="17" creationId="{982C1465-E9C3-B9D8-89D6-97571B8E053D}"/>
          </ac:spMkLst>
        </pc:spChg>
        <pc:spChg chg="add mod">
          <ac:chgData name="Monisha T M (SX/BSV-TC1)" userId="b63759aa-c1d6-48eb-af41-f2ecb209a4f8" providerId="ADAL" clId="{F8A9F993-FB51-4EC9-820E-94DB301E7C64}" dt="2024-06-06T12:36:44.052" v="729" actId="207"/>
          <ac:spMkLst>
            <pc:docMk/>
            <pc:sldMk cId="2939307422" sldId="2147374613"/>
            <ac:spMk id="18" creationId="{F5943125-2CD1-F9B8-9023-A3468FD4448F}"/>
          </ac:spMkLst>
        </pc:spChg>
        <pc:spChg chg="del">
          <ac:chgData name="Monisha T M (SX/BSV-TC1)" userId="b63759aa-c1d6-48eb-af41-f2ecb209a4f8" providerId="ADAL" clId="{F8A9F993-FB51-4EC9-820E-94DB301E7C64}" dt="2024-06-06T12:36:18.128" v="726" actId="478"/>
          <ac:spMkLst>
            <pc:docMk/>
            <pc:sldMk cId="2939307422" sldId="2147374613"/>
            <ac:spMk id="20" creationId="{0F17F08B-F1F9-3756-884C-4780EE71F5E1}"/>
          </ac:spMkLst>
        </pc:spChg>
        <pc:spChg chg="mod">
          <ac:chgData name="Monisha T M (SX/BSV-TC1)" userId="b63759aa-c1d6-48eb-af41-f2ecb209a4f8" providerId="ADAL" clId="{F8A9F993-FB51-4EC9-820E-94DB301E7C64}" dt="2024-06-06T12:36:44.052" v="729" actId="207"/>
          <ac:spMkLst>
            <pc:docMk/>
            <pc:sldMk cId="2939307422" sldId="2147374613"/>
            <ac:spMk id="21" creationId="{697C7E3B-0B2D-F900-9B6B-4D397A6CC03F}"/>
          </ac:spMkLst>
        </pc:spChg>
        <pc:spChg chg="mod">
          <ac:chgData name="Monisha T M (SX/BSV-TC1)" userId="b63759aa-c1d6-48eb-af41-f2ecb209a4f8" providerId="ADAL" clId="{F8A9F993-FB51-4EC9-820E-94DB301E7C64}" dt="2024-06-06T12:36:55.670" v="731" actId="207"/>
          <ac:spMkLst>
            <pc:docMk/>
            <pc:sldMk cId="2939307422" sldId="2147374613"/>
            <ac:spMk id="24" creationId="{0B2FAA35-2A08-2A34-B154-685148D7D62F}"/>
          </ac:spMkLst>
        </pc:spChg>
        <pc:spChg chg="mod">
          <ac:chgData name="Monisha T M (SX/BSV-TC1)" userId="b63759aa-c1d6-48eb-af41-f2ecb209a4f8" providerId="ADAL" clId="{F8A9F993-FB51-4EC9-820E-94DB301E7C64}" dt="2024-06-06T12:36:44.052" v="729" actId="207"/>
          <ac:spMkLst>
            <pc:docMk/>
            <pc:sldMk cId="2939307422" sldId="2147374613"/>
            <ac:spMk id="36" creationId="{B401FD44-C55A-445C-F743-8A8DCDE22C5B}"/>
          </ac:spMkLst>
        </pc:spChg>
        <pc:spChg chg="mod">
          <ac:chgData name="Monisha T M (SX/BSV-TC1)" userId="b63759aa-c1d6-48eb-af41-f2ecb209a4f8" providerId="ADAL" clId="{F8A9F993-FB51-4EC9-820E-94DB301E7C64}" dt="2024-06-06T12:36:44.052" v="729" actId="207"/>
          <ac:spMkLst>
            <pc:docMk/>
            <pc:sldMk cId="2939307422" sldId="2147374613"/>
            <ac:spMk id="41" creationId="{0DD3AC8C-CA3A-C945-3E66-E1686215E29B}"/>
          </ac:spMkLst>
        </pc:spChg>
        <pc:spChg chg="mod">
          <ac:chgData name="Monisha T M (SX/BSV-TC1)" userId="b63759aa-c1d6-48eb-af41-f2ecb209a4f8" providerId="ADAL" clId="{F8A9F993-FB51-4EC9-820E-94DB301E7C64}" dt="2024-06-06T12:36:44.052" v="729" actId="207"/>
          <ac:spMkLst>
            <pc:docMk/>
            <pc:sldMk cId="2939307422" sldId="2147374613"/>
            <ac:spMk id="74" creationId="{0BD900F4-CD43-DFEC-011C-1542F873ECA3}"/>
          </ac:spMkLst>
        </pc:spChg>
        <pc:spChg chg="mod">
          <ac:chgData name="Monisha T M (SX/BSV-TC1)" userId="b63759aa-c1d6-48eb-af41-f2ecb209a4f8" providerId="ADAL" clId="{F8A9F993-FB51-4EC9-820E-94DB301E7C64}" dt="2024-06-06T12:36:44.052" v="729" actId="207"/>
          <ac:spMkLst>
            <pc:docMk/>
            <pc:sldMk cId="2939307422" sldId="2147374613"/>
            <ac:spMk id="76" creationId="{8EF82BF5-EEDA-1E0E-00B9-D7E3049D9983}"/>
          </ac:spMkLst>
        </pc:spChg>
        <pc:spChg chg="mod">
          <ac:chgData name="Monisha T M (SX/BSV-TC1)" userId="b63759aa-c1d6-48eb-af41-f2ecb209a4f8" providerId="ADAL" clId="{F8A9F993-FB51-4EC9-820E-94DB301E7C64}" dt="2024-06-06T12:36:44.052" v="729" actId="207"/>
          <ac:spMkLst>
            <pc:docMk/>
            <pc:sldMk cId="2939307422" sldId="2147374613"/>
            <ac:spMk id="79" creationId="{447435CE-0BCD-5C83-57F9-66A82FE06902}"/>
          </ac:spMkLst>
        </pc:spChg>
        <pc:spChg chg="del">
          <ac:chgData name="Monisha T M (SX/BSV-TC1)" userId="b63759aa-c1d6-48eb-af41-f2ecb209a4f8" providerId="ADAL" clId="{F8A9F993-FB51-4EC9-820E-94DB301E7C64}" dt="2024-06-06T12:36:19.894" v="727" actId="478"/>
          <ac:spMkLst>
            <pc:docMk/>
            <pc:sldMk cId="2939307422" sldId="2147374613"/>
            <ac:spMk id="103" creationId="{D2674DD5-8C20-4BB5-E48E-45EC431B34F6}"/>
          </ac:spMkLst>
        </pc:spChg>
        <pc:spChg chg="mod">
          <ac:chgData name="Monisha T M (SX/BSV-TC1)" userId="b63759aa-c1d6-48eb-af41-f2ecb209a4f8" providerId="ADAL" clId="{F8A9F993-FB51-4EC9-820E-94DB301E7C64}" dt="2024-06-06T12:36:44.052" v="729" actId="207"/>
          <ac:spMkLst>
            <pc:docMk/>
            <pc:sldMk cId="2939307422" sldId="2147374613"/>
            <ac:spMk id="175" creationId="{4FA1D707-BBC6-C740-A6EE-4E6B66CBDE91}"/>
          </ac:spMkLst>
        </pc:spChg>
      </pc:sldChg>
      <pc:sldChg chg="modSp">
        <pc:chgData name="Monisha T M (SX/BSV-TC1)" userId="b63759aa-c1d6-48eb-af41-f2ecb209a4f8" providerId="ADAL" clId="{F8A9F993-FB51-4EC9-820E-94DB301E7C64}" dt="2024-06-06T10:01:09.284" v="652"/>
        <pc:sldMkLst>
          <pc:docMk/>
          <pc:sldMk cId="249799496" sldId="2147374614"/>
        </pc:sldMkLst>
        <pc:spChg chg="mod">
          <ac:chgData name="Monisha T M (SX/BSV-TC1)" userId="b63759aa-c1d6-48eb-af41-f2ecb209a4f8" providerId="ADAL" clId="{F8A9F993-FB51-4EC9-820E-94DB301E7C64}" dt="2024-06-06T10:01:09.284" v="652"/>
          <ac:spMkLst>
            <pc:docMk/>
            <pc:sldMk cId="249799496" sldId="2147374614"/>
            <ac:spMk id="6" creationId="{40222AE2-B437-B931-865A-F8272C2F55AE}"/>
          </ac:spMkLst>
        </pc:spChg>
      </pc:sldChg>
      <pc:sldChg chg="addSp delSp modSp mod">
        <pc:chgData name="Monisha T M (SX/BSV-TC1)" userId="b63759aa-c1d6-48eb-af41-f2ecb209a4f8" providerId="ADAL" clId="{F8A9F993-FB51-4EC9-820E-94DB301E7C64}" dt="2024-06-06T12:37:41.243" v="737" actId="1076"/>
        <pc:sldMkLst>
          <pc:docMk/>
          <pc:sldMk cId="3424198819" sldId="2147374615"/>
        </pc:sldMkLst>
        <pc:spChg chg="mod">
          <ac:chgData name="Monisha T M (SX/BSV-TC1)" userId="b63759aa-c1d6-48eb-af41-f2ecb209a4f8" providerId="ADAL" clId="{F8A9F993-FB51-4EC9-820E-94DB301E7C64}" dt="2024-06-06T12:37:41.243" v="737" actId="1076"/>
          <ac:spMkLst>
            <pc:docMk/>
            <pc:sldMk cId="3424198819" sldId="2147374615"/>
            <ac:spMk id="2" creationId="{7B895811-749E-C3A9-5B7C-96DBE07E21F8}"/>
          </ac:spMkLst>
        </pc:spChg>
        <pc:spChg chg="mod">
          <ac:chgData name="Monisha T M (SX/BSV-TC1)" userId="b63759aa-c1d6-48eb-af41-f2ecb209a4f8" providerId="ADAL" clId="{F8A9F993-FB51-4EC9-820E-94DB301E7C64}" dt="2024-06-06T10:01:09.284" v="652"/>
          <ac:spMkLst>
            <pc:docMk/>
            <pc:sldMk cId="3424198819" sldId="2147374615"/>
            <ac:spMk id="8" creationId="{1C29719D-BA3E-6FF9-0CAB-738421E8D65B}"/>
          </ac:spMkLst>
        </pc:spChg>
        <pc:spChg chg="add mod">
          <ac:chgData name="Monisha T M (SX/BSV-TC1)" userId="b63759aa-c1d6-48eb-af41-f2ecb209a4f8" providerId="ADAL" clId="{F8A9F993-FB51-4EC9-820E-94DB301E7C64}" dt="2024-06-06T12:37:30.429" v="736"/>
          <ac:spMkLst>
            <pc:docMk/>
            <pc:sldMk cId="3424198819" sldId="2147374615"/>
            <ac:spMk id="12" creationId="{26B96E7E-B0FD-0F89-331A-53421E7CA400}"/>
          </ac:spMkLst>
        </pc:spChg>
        <pc:spChg chg="add mod">
          <ac:chgData name="Monisha T M (SX/BSV-TC1)" userId="b63759aa-c1d6-48eb-af41-f2ecb209a4f8" providerId="ADAL" clId="{F8A9F993-FB51-4EC9-820E-94DB301E7C64}" dt="2024-06-06T12:37:30.429" v="736"/>
          <ac:spMkLst>
            <pc:docMk/>
            <pc:sldMk cId="3424198819" sldId="2147374615"/>
            <ac:spMk id="13" creationId="{178B9392-32FB-46C4-76C9-325B9D9DE729}"/>
          </ac:spMkLst>
        </pc:spChg>
        <pc:spChg chg="add mod">
          <ac:chgData name="Monisha T M (SX/BSV-TC1)" userId="b63759aa-c1d6-48eb-af41-f2ecb209a4f8" providerId="ADAL" clId="{F8A9F993-FB51-4EC9-820E-94DB301E7C64}" dt="2024-06-06T12:37:30.429" v="736"/>
          <ac:spMkLst>
            <pc:docMk/>
            <pc:sldMk cId="3424198819" sldId="2147374615"/>
            <ac:spMk id="15" creationId="{9AB5EC75-0CD3-0C97-F0B7-EE7D92CA308C}"/>
          </ac:spMkLst>
        </pc:spChg>
        <pc:spChg chg="del">
          <ac:chgData name="Monisha T M (SX/BSV-TC1)" userId="b63759aa-c1d6-48eb-af41-f2ecb209a4f8" providerId="ADAL" clId="{F8A9F993-FB51-4EC9-820E-94DB301E7C64}" dt="2024-06-06T12:37:28.020" v="734" actId="478"/>
          <ac:spMkLst>
            <pc:docMk/>
            <pc:sldMk cId="3424198819" sldId="2147374615"/>
            <ac:spMk id="20" creationId="{0F17F08B-F1F9-3756-884C-4780EE71F5E1}"/>
          </ac:spMkLst>
        </pc:spChg>
        <pc:spChg chg="del">
          <ac:chgData name="Monisha T M (SX/BSV-TC1)" userId="b63759aa-c1d6-48eb-af41-f2ecb209a4f8" providerId="ADAL" clId="{F8A9F993-FB51-4EC9-820E-94DB301E7C64}" dt="2024-06-06T12:37:29.469" v="735" actId="478"/>
          <ac:spMkLst>
            <pc:docMk/>
            <pc:sldMk cId="3424198819" sldId="2147374615"/>
            <ac:spMk id="103" creationId="{D2674DD5-8C20-4BB5-E48E-45EC431B34F6}"/>
          </ac:spMkLst>
        </pc:spChg>
        <pc:cxnChg chg="mod">
          <ac:chgData name="Monisha T M (SX/BSV-TC1)" userId="b63759aa-c1d6-48eb-af41-f2ecb209a4f8" providerId="ADAL" clId="{F8A9F993-FB51-4EC9-820E-94DB301E7C64}" dt="2024-06-06T12:37:41.243" v="737" actId="1076"/>
          <ac:cxnSpMkLst>
            <pc:docMk/>
            <pc:sldMk cId="3424198819" sldId="2147374615"/>
            <ac:cxnSpMk id="67" creationId="{3B7852BC-49EE-5F6C-9362-7B4513B4AF51}"/>
          </ac:cxnSpMkLst>
        </pc:cxnChg>
        <pc:cxnChg chg="mod">
          <ac:chgData name="Monisha T M (SX/BSV-TC1)" userId="b63759aa-c1d6-48eb-af41-f2ecb209a4f8" providerId="ADAL" clId="{F8A9F993-FB51-4EC9-820E-94DB301E7C64}" dt="2024-06-06T12:37:41.243" v="737" actId="1076"/>
          <ac:cxnSpMkLst>
            <pc:docMk/>
            <pc:sldMk cId="3424198819" sldId="2147374615"/>
            <ac:cxnSpMk id="78" creationId="{2D7B07BC-61DF-298E-FBEA-5005438C6BC5}"/>
          </ac:cxnSpMkLst>
        </pc:cxnChg>
      </pc:sldChg>
      <pc:sldChg chg="addSp delSp modSp mod">
        <pc:chgData name="Monisha T M (SX/BSV-TC1)" userId="b63759aa-c1d6-48eb-af41-f2ecb209a4f8" providerId="ADAL" clId="{F8A9F993-FB51-4EC9-820E-94DB301E7C64}" dt="2024-06-06T12:37:54.582" v="740"/>
        <pc:sldMkLst>
          <pc:docMk/>
          <pc:sldMk cId="3606597943" sldId="2147374616"/>
        </pc:sldMkLst>
        <pc:spChg chg="add mod">
          <ac:chgData name="Monisha T M (SX/BSV-TC1)" userId="b63759aa-c1d6-48eb-af41-f2ecb209a4f8" providerId="ADAL" clId="{F8A9F993-FB51-4EC9-820E-94DB301E7C64}" dt="2024-06-06T12:37:54.582" v="740"/>
          <ac:spMkLst>
            <pc:docMk/>
            <pc:sldMk cId="3606597943" sldId="2147374616"/>
            <ac:spMk id="13" creationId="{CF222DE0-2196-635A-683F-4B3A7F72A135}"/>
          </ac:spMkLst>
        </pc:spChg>
        <pc:spChg chg="mod">
          <ac:chgData name="Monisha T M (SX/BSV-TC1)" userId="b63759aa-c1d6-48eb-af41-f2ecb209a4f8" providerId="ADAL" clId="{F8A9F993-FB51-4EC9-820E-94DB301E7C64}" dt="2024-06-06T10:01:09.284" v="652"/>
          <ac:spMkLst>
            <pc:docMk/>
            <pc:sldMk cId="3606597943" sldId="2147374616"/>
            <ac:spMk id="15" creationId="{D5F4257B-29E9-A5D1-147F-39072CA11B96}"/>
          </ac:spMkLst>
        </pc:spChg>
        <pc:spChg chg="add mod">
          <ac:chgData name="Monisha T M (SX/BSV-TC1)" userId="b63759aa-c1d6-48eb-af41-f2ecb209a4f8" providerId="ADAL" clId="{F8A9F993-FB51-4EC9-820E-94DB301E7C64}" dt="2024-06-06T12:37:54.582" v="740"/>
          <ac:spMkLst>
            <pc:docMk/>
            <pc:sldMk cId="3606597943" sldId="2147374616"/>
            <ac:spMk id="17" creationId="{DBA62E4C-F6E3-F5E1-55C2-D27A44A0DE3B}"/>
          </ac:spMkLst>
        </pc:spChg>
        <pc:spChg chg="add mod">
          <ac:chgData name="Monisha T M (SX/BSV-TC1)" userId="b63759aa-c1d6-48eb-af41-f2ecb209a4f8" providerId="ADAL" clId="{F8A9F993-FB51-4EC9-820E-94DB301E7C64}" dt="2024-06-06T12:37:54.582" v="740"/>
          <ac:spMkLst>
            <pc:docMk/>
            <pc:sldMk cId="3606597943" sldId="2147374616"/>
            <ac:spMk id="18" creationId="{6BE4A353-8EA5-95F7-459A-04716BFBE2C5}"/>
          </ac:spMkLst>
        </pc:spChg>
        <pc:spChg chg="del">
          <ac:chgData name="Monisha T M (SX/BSV-TC1)" userId="b63759aa-c1d6-48eb-af41-f2ecb209a4f8" providerId="ADAL" clId="{F8A9F993-FB51-4EC9-820E-94DB301E7C64}" dt="2024-06-06T12:37:50.967" v="738" actId="478"/>
          <ac:spMkLst>
            <pc:docMk/>
            <pc:sldMk cId="3606597943" sldId="2147374616"/>
            <ac:spMk id="20" creationId="{0F17F08B-F1F9-3756-884C-4780EE71F5E1}"/>
          </ac:spMkLst>
        </pc:spChg>
        <pc:spChg chg="del">
          <ac:chgData name="Monisha T M (SX/BSV-TC1)" userId="b63759aa-c1d6-48eb-af41-f2ecb209a4f8" providerId="ADAL" clId="{F8A9F993-FB51-4EC9-820E-94DB301E7C64}" dt="2024-06-06T12:37:53.643" v="739" actId="478"/>
          <ac:spMkLst>
            <pc:docMk/>
            <pc:sldMk cId="3606597943" sldId="2147374616"/>
            <ac:spMk id="103" creationId="{D2674DD5-8C20-4BB5-E48E-45EC431B34F6}"/>
          </ac:spMkLst>
        </pc:spChg>
      </pc:sldChg>
      <pc:sldChg chg="modSp">
        <pc:chgData name="Monisha T M (SX/BSV-TC1)" userId="b63759aa-c1d6-48eb-af41-f2ecb209a4f8" providerId="ADAL" clId="{F8A9F993-FB51-4EC9-820E-94DB301E7C64}" dt="2024-06-06T10:01:09.284" v="652"/>
        <pc:sldMkLst>
          <pc:docMk/>
          <pc:sldMk cId="316308174" sldId="2147374617"/>
        </pc:sldMkLst>
        <pc:spChg chg="mod">
          <ac:chgData name="Monisha T M (SX/BSV-TC1)" userId="b63759aa-c1d6-48eb-af41-f2ecb209a4f8" providerId="ADAL" clId="{F8A9F993-FB51-4EC9-820E-94DB301E7C64}" dt="2024-06-06T10:01:09.284" v="652"/>
          <ac:spMkLst>
            <pc:docMk/>
            <pc:sldMk cId="316308174" sldId="2147374617"/>
            <ac:spMk id="6" creationId="{DC24A9E6-D697-9475-3D0C-BB4A17847F95}"/>
          </ac:spMkLst>
        </pc:spChg>
      </pc:sldChg>
      <pc:sldChg chg="addSp delSp modSp mod">
        <pc:chgData name="Monisha T M (SX/BSV-TC1)" userId="b63759aa-c1d6-48eb-af41-f2ecb209a4f8" providerId="ADAL" clId="{F8A9F993-FB51-4EC9-820E-94DB301E7C64}" dt="2024-06-06T12:38:03.466" v="744"/>
        <pc:sldMkLst>
          <pc:docMk/>
          <pc:sldMk cId="3585109347" sldId="2147374618"/>
        </pc:sldMkLst>
        <pc:spChg chg="mod">
          <ac:chgData name="Monisha T M (SX/BSV-TC1)" userId="b63759aa-c1d6-48eb-af41-f2ecb209a4f8" providerId="ADAL" clId="{F8A9F993-FB51-4EC9-820E-94DB301E7C64}" dt="2024-06-06T10:01:09.284" v="652"/>
          <ac:spMkLst>
            <pc:docMk/>
            <pc:sldMk cId="3585109347" sldId="2147374618"/>
            <ac:spMk id="8" creationId="{110D0EC5-DE3E-3D52-DCDF-2683A138F144}"/>
          </ac:spMkLst>
        </pc:spChg>
        <pc:spChg chg="add mod">
          <ac:chgData name="Monisha T M (SX/BSV-TC1)" userId="b63759aa-c1d6-48eb-af41-f2ecb209a4f8" providerId="ADAL" clId="{F8A9F993-FB51-4EC9-820E-94DB301E7C64}" dt="2024-06-06T12:38:03.466" v="744"/>
          <ac:spMkLst>
            <pc:docMk/>
            <pc:sldMk cId="3585109347" sldId="2147374618"/>
            <ac:spMk id="12" creationId="{C3B59E0C-8DDC-E13E-F009-C63CB13D340F}"/>
          </ac:spMkLst>
        </pc:spChg>
        <pc:spChg chg="add mod">
          <ac:chgData name="Monisha T M (SX/BSV-TC1)" userId="b63759aa-c1d6-48eb-af41-f2ecb209a4f8" providerId="ADAL" clId="{F8A9F993-FB51-4EC9-820E-94DB301E7C64}" dt="2024-06-06T12:38:03.466" v="744"/>
          <ac:spMkLst>
            <pc:docMk/>
            <pc:sldMk cId="3585109347" sldId="2147374618"/>
            <ac:spMk id="13" creationId="{F45B02DB-4658-94E2-D1C1-7FA875003356}"/>
          </ac:spMkLst>
        </pc:spChg>
        <pc:spChg chg="add mod">
          <ac:chgData name="Monisha T M (SX/BSV-TC1)" userId="b63759aa-c1d6-48eb-af41-f2ecb209a4f8" providerId="ADAL" clId="{F8A9F993-FB51-4EC9-820E-94DB301E7C64}" dt="2024-06-06T12:38:03.466" v="744"/>
          <ac:spMkLst>
            <pc:docMk/>
            <pc:sldMk cId="3585109347" sldId="2147374618"/>
            <ac:spMk id="15" creationId="{77BAB0DD-B863-9B85-F434-2A61779BBEEE}"/>
          </ac:spMkLst>
        </pc:spChg>
        <pc:spChg chg="del mod">
          <ac:chgData name="Monisha T M (SX/BSV-TC1)" userId="b63759aa-c1d6-48eb-af41-f2ecb209a4f8" providerId="ADAL" clId="{F8A9F993-FB51-4EC9-820E-94DB301E7C64}" dt="2024-06-06T12:38:00.893" v="742" actId="478"/>
          <ac:spMkLst>
            <pc:docMk/>
            <pc:sldMk cId="3585109347" sldId="2147374618"/>
            <ac:spMk id="20" creationId="{0F17F08B-F1F9-3756-884C-4780EE71F5E1}"/>
          </ac:spMkLst>
        </pc:spChg>
        <pc:spChg chg="del">
          <ac:chgData name="Monisha T M (SX/BSV-TC1)" userId="b63759aa-c1d6-48eb-af41-f2ecb209a4f8" providerId="ADAL" clId="{F8A9F993-FB51-4EC9-820E-94DB301E7C64}" dt="2024-06-06T12:38:02.751" v="743" actId="478"/>
          <ac:spMkLst>
            <pc:docMk/>
            <pc:sldMk cId="3585109347" sldId="2147374618"/>
            <ac:spMk id="103" creationId="{D2674DD5-8C20-4BB5-E48E-45EC431B34F6}"/>
          </ac:spMkLst>
        </pc:spChg>
      </pc:sldChg>
      <pc:sldChg chg="addSp delSp modSp mod">
        <pc:chgData name="Monisha T M (SX/BSV-TC1)" userId="b63759aa-c1d6-48eb-af41-f2ecb209a4f8" providerId="ADAL" clId="{F8A9F993-FB51-4EC9-820E-94DB301E7C64}" dt="2024-06-06T12:38:12.462" v="747"/>
        <pc:sldMkLst>
          <pc:docMk/>
          <pc:sldMk cId="1242479277" sldId="2147374619"/>
        </pc:sldMkLst>
        <pc:spChg chg="mod">
          <ac:chgData name="Monisha T M (SX/BSV-TC1)" userId="b63759aa-c1d6-48eb-af41-f2ecb209a4f8" providerId="ADAL" clId="{F8A9F993-FB51-4EC9-820E-94DB301E7C64}" dt="2024-06-06T10:01:09.284" v="652"/>
          <ac:spMkLst>
            <pc:docMk/>
            <pc:sldMk cId="1242479277" sldId="2147374619"/>
            <ac:spMk id="17" creationId="{485D9ECD-0D35-0012-7103-7FE57C41C33E}"/>
          </ac:spMkLst>
        </pc:spChg>
        <pc:spChg chg="add mod">
          <ac:chgData name="Monisha T M (SX/BSV-TC1)" userId="b63759aa-c1d6-48eb-af41-f2ecb209a4f8" providerId="ADAL" clId="{F8A9F993-FB51-4EC9-820E-94DB301E7C64}" dt="2024-06-06T12:38:12.462" v="747"/>
          <ac:spMkLst>
            <pc:docMk/>
            <pc:sldMk cId="1242479277" sldId="2147374619"/>
            <ac:spMk id="18" creationId="{FCFC6331-29E8-FE64-07A5-692E3F1BC4AE}"/>
          </ac:spMkLst>
        </pc:spChg>
        <pc:spChg chg="add mod">
          <ac:chgData name="Monisha T M (SX/BSV-TC1)" userId="b63759aa-c1d6-48eb-af41-f2ecb209a4f8" providerId="ADAL" clId="{F8A9F993-FB51-4EC9-820E-94DB301E7C64}" dt="2024-06-06T12:38:12.462" v="747"/>
          <ac:spMkLst>
            <pc:docMk/>
            <pc:sldMk cId="1242479277" sldId="2147374619"/>
            <ac:spMk id="19" creationId="{03135CAD-E188-96D7-73E8-6AA649B25FB6}"/>
          </ac:spMkLst>
        </pc:spChg>
        <pc:spChg chg="del">
          <ac:chgData name="Monisha T M (SX/BSV-TC1)" userId="b63759aa-c1d6-48eb-af41-f2ecb209a4f8" providerId="ADAL" clId="{F8A9F993-FB51-4EC9-820E-94DB301E7C64}" dt="2024-06-06T12:38:10.025" v="745" actId="478"/>
          <ac:spMkLst>
            <pc:docMk/>
            <pc:sldMk cId="1242479277" sldId="2147374619"/>
            <ac:spMk id="20" creationId="{0F17F08B-F1F9-3756-884C-4780EE71F5E1}"/>
          </ac:spMkLst>
        </pc:spChg>
        <pc:spChg chg="add mod">
          <ac:chgData name="Monisha T M (SX/BSV-TC1)" userId="b63759aa-c1d6-48eb-af41-f2ecb209a4f8" providerId="ADAL" clId="{F8A9F993-FB51-4EC9-820E-94DB301E7C64}" dt="2024-06-06T12:38:12.462" v="747"/>
          <ac:spMkLst>
            <pc:docMk/>
            <pc:sldMk cId="1242479277" sldId="2147374619"/>
            <ac:spMk id="22" creationId="{9CC3BC83-CBC8-5977-0C8F-DE89DCC3CEF8}"/>
          </ac:spMkLst>
        </pc:spChg>
        <pc:spChg chg="del">
          <ac:chgData name="Monisha T M (SX/BSV-TC1)" userId="b63759aa-c1d6-48eb-af41-f2ecb209a4f8" providerId="ADAL" clId="{F8A9F993-FB51-4EC9-820E-94DB301E7C64}" dt="2024-06-06T12:38:11.806" v="746" actId="478"/>
          <ac:spMkLst>
            <pc:docMk/>
            <pc:sldMk cId="1242479277" sldId="2147374619"/>
            <ac:spMk id="103" creationId="{D2674DD5-8C20-4BB5-E48E-45EC431B34F6}"/>
          </ac:spMkLst>
        </pc:spChg>
      </pc:sldChg>
      <pc:sldChg chg="addSp delSp modSp mod">
        <pc:chgData name="Monisha T M (SX/BSV-TC1)" userId="b63759aa-c1d6-48eb-af41-f2ecb209a4f8" providerId="ADAL" clId="{F8A9F993-FB51-4EC9-820E-94DB301E7C64}" dt="2024-06-06T12:43:09.955" v="776" actId="207"/>
        <pc:sldMkLst>
          <pc:docMk/>
          <pc:sldMk cId="1354612812" sldId="2147374620"/>
        </pc:sldMkLst>
        <pc:spChg chg="mod">
          <ac:chgData name="Monisha T M (SX/BSV-TC1)" userId="b63759aa-c1d6-48eb-af41-f2ecb209a4f8" providerId="ADAL" clId="{F8A9F993-FB51-4EC9-820E-94DB301E7C64}" dt="2024-06-06T10:01:09.284" v="652"/>
          <ac:spMkLst>
            <pc:docMk/>
            <pc:sldMk cId="1354612812" sldId="2147374620"/>
            <ac:spMk id="17" creationId="{36CCA12F-B6BE-7816-E672-2DEF4648C2C6}"/>
          </ac:spMkLst>
        </pc:spChg>
        <pc:spChg chg="add mod">
          <ac:chgData name="Monisha T M (SX/BSV-TC1)" userId="b63759aa-c1d6-48eb-af41-f2ecb209a4f8" providerId="ADAL" clId="{F8A9F993-FB51-4EC9-820E-94DB301E7C64}" dt="2024-06-06T12:38:21.205" v="750"/>
          <ac:spMkLst>
            <pc:docMk/>
            <pc:sldMk cId="1354612812" sldId="2147374620"/>
            <ac:spMk id="18" creationId="{9B07CB22-E859-6355-D173-7F8528F7C7B4}"/>
          </ac:spMkLst>
        </pc:spChg>
        <pc:spChg chg="add mod">
          <ac:chgData name="Monisha T M (SX/BSV-TC1)" userId="b63759aa-c1d6-48eb-af41-f2ecb209a4f8" providerId="ADAL" clId="{F8A9F993-FB51-4EC9-820E-94DB301E7C64}" dt="2024-06-06T12:43:09.955" v="776" actId="207"/>
          <ac:spMkLst>
            <pc:docMk/>
            <pc:sldMk cId="1354612812" sldId="2147374620"/>
            <ac:spMk id="19" creationId="{7783EF52-7CB0-C2FB-1D05-6F09B56D7308}"/>
          </ac:spMkLst>
        </pc:spChg>
        <pc:spChg chg="del">
          <ac:chgData name="Monisha T M (SX/BSV-TC1)" userId="b63759aa-c1d6-48eb-af41-f2ecb209a4f8" providerId="ADAL" clId="{F8A9F993-FB51-4EC9-820E-94DB301E7C64}" dt="2024-06-06T12:38:18.868" v="748" actId="478"/>
          <ac:spMkLst>
            <pc:docMk/>
            <pc:sldMk cId="1354612812" sldId="2147374620"/>
            <ac:spMk id="20" creationId="{0F17F08B-F1F9-3756-884C-4780EE71F5E1}"/>
          </ac:spMkLst>
        </pc:spChg>
        <pc:spChg chg="add mod">
          <ac:chgData name="Monisha T M (SX/BSV-TC1)" userId="b63759aa-c1d6-48eb-af41-f2ecb209a4f8" providerId="ADAL" clId="{F8A9F993-FB51-4EC9-820E-94DB301E7C64}" dt="2024-06-06T12:38:21.205" v="750"/>
          <ac:spMkLst>
            <pc:docMk/>
            <pc:sldMk cId="1354612812" sldId="2147374620"/>
            <ac:spMk id="31" creationId="{1231363B-73B6-6B44-615D-3A5A82A9A116}"/>
          </ac:spMkLst>
        </pc:spChg>
        <pc:spChg chg="del">
          <ac:chgData name="Monisha T M (SX/BSV-TC1)" userId="b63759aa-c1d6-48eb-af41-f2ecb209a4f8" providerId="ADAL" clId="{F8A9F993-FB51-4EC9-820E-94DB301E7C64}" dt="2024-06-06T12:38:20.408" v="749" actId="478"/>
          <ac:spMkLst>
            <pc:docMk/>
            <pc:sldMk cId="1354612812" sldId="2147374620"/>
            <ac:spMk id="103" creationId="{D2674DD5-8C20-4BB5-E48E-45EC431B34F6}"/>
          </ac:spMkLst>
        </pc:spChg>
      </pc:sldChg>
      <pc:sldChg chg="modSp mod">
        <pc:chgData name="Monisha T M (SX/BSV-TC1)" userId="b63759aa-c1d6-48eb-af41-f2ecb209a4f8" providerId="ADAL" clId="{F8A9F993-FB51-4EC9-820E-94DB301E7C64}" dt="2024-06-06T12:51:19.730" v="855" actId="1076"/>
        <pc:sldMkLst>
          <pc:docMk/>
          <pc:sldMk cId="4089745067" sldId="2147374621"/>
        </pc:sldMkLst>
        <pc:spChg chg="mod">
          <ac:chgData name="Monisha T M (SX/BSV-TC1)" userId="b63759aa-c1d6-48eb-af41-f2ecb209a4f8" providerId="ADAL" clId="{F8A9F993-FB51-4EC9-820E-94DB301E7C64}" dt="2024-06-06T10:01:09.284" v="652"/>
          <ac:spMkLst>
            <pc:docMk/>
            <pc:sldMk cId="4089745067" sldId="2147374621"/>
            <ac:spMk id="3" creationId="{2BE0F3D7-9D8D-544A-99BA-51A6BE032B34}"/>
          </ac:spMkLst>
        </pc:spChg>
        <pc:spChg chg="mod">
          <ac:chgData name="Monisha T M (SX/BSV-TC1)" userId="b63759aa-c1d6-48eb-af41-f2ecb209a4f8" providerId="ADAL" clId="{F8A9F993-FB51-4EC9-820E-94DB301E7C64}" dt="2024-06-06T12:44:50.187" v="800" actId="20577"/>
          <ac:spMkLst>
            <pc:docMk/>
            <pc:sldMk cId="4089745067" sldId="2147374621"/>
            <ac:spMk id="6" creationId="{A484E663-017D-30E4-5144-976DF2ED4E0E}"/>
          </ac:spMkLst>
        </pc:spChg>
        <pc:spChg chg="mod">
          <ac:chgData name="Monisha T M (SX/BSV-TC1)" userId="b63759aa-c1d6-48eb-af41-f2ecb209a4f8" providerId="ADAL" clId="{F8A9F993-FB51-4EC9-820E-94DB301E7C64}" dt="2024-06-06T12:44:42.222" v="796" actId="11"/>
          <ac:spMkLst>
            <pc:docMk/>
            <pc:sldMk cId="4089745067" sldId="2147374621"/>
            <ac:spMk id="8" creationId="{1DF7753E-8380-4876-18BC-D6762A06EC8E}"/>
          </ac:spMkLst>
        </pc:spChg>
        <pc:spChg chg="mod">
          <ac:chgData name="Monisha T M (SX/BSV-TC1)" userId="b63759aa-c1d6-48eb-af41-f2ecb209a4f8" providerId="ADAL" clId="{F8A9F993-FB51-4EC9-820E-94DB301E7C64}" dt="2024-06-06T12:51:19.730" v="855" actId="1076"/>
          <ac:spMkLst>
            <pc:docMk/>
            <pc:sldMk cId="4089745067" sldId="2147374621"/>
            <ac:spMk id="9" creationId="{02364C5A-F005-0306-C91D-567B7C764DC1}"/>
          </ac:spMkLst>
        </pc:spChg>
      </pc:sldChg>
      <pc:sldChg chg="addSp delSp modSp mod">
        <pc:chgData name="Monisha T M (SX/BSV-TC1)" userId="b63759aa-c1d6-48eb-af41-f2ecb209a4f8" providerId="ADAL" clId="{F8A9F993-FB51-4EC9-820E-94DB301E7C64}" dt="2024-06-06T12:43:18.207" v="777" actId="207"/>
        <pc:sldMkLst>
          <pc:docMk/>
          <pc:sldMk cId="2646248605" sldId="2147374622"/>
        </pc:sldMkLst>
        <pc:spChg chg="mod">
          <ac:chgData name="Monisha T M (SX/BSV-TC1)" userId="b63759aa-c1d6-48eb-af41-f2ecb209a4f8" providerId="ADAL" clId="{F8A9F993-FB51-4EC9-820E-94DB301E7C64}" dt="2024-06-06T10:01:09.284" v="652"/>
          <ac:spMkLst>
            <pc:docMk/>
            <pc:sldMk cId="2646248605" sldId="2147374622"/>
            <ac:spMk id="13" creationId="{5377CD66-6001-611D-3AD0-EEB5FAD47B11}"/>
          </ac:spMkLst>
        </pc:spChg>
        <pc:spChg chg="add mod">
          <ac:chgData name="Monisha T M (SX/BSV-TC1)" userId="b63759aa-c1d6-48eb-af41-f2ecb209a4f8" providerId="ADAL" clId="{F8A9F993-FB51-4EC9-820E-94DB301E7C64}" dt="2024-06-06T12:43:18.207" v="777" actId="207"/>
          <ac:spMkLst>
            <pc:docMk/>
            <pc:sldMk cId="2646248605" sldId="2147374622"/>
            <ac:spMk id="15" creationId="{DD543941-D0AC-DDD8-8A7B-11BAD697A396}"/>
          </ac:spMkLst>
        </pc:spChg>
        <pc:spChg chg="add mod">
          <ac:chgData name="Monisha T M (SX/BSV-TC1)" userId="b63759aa-c1d6-48eb-af41-f2ecb209a4f8" providerId="ADAL" clId="{F8A9F993-FB51-4EC9-820E-94DB301E7C64}" dt="2024-06-06T12:40:28.630" v="754"/>
          <ac:spMkLst>
            <pc:docMk/>
            <pc:sldMk cId="2646248605" sldId="2147374622"/>
            <ac:spMk id="17" creationId="{E1E2A02B-960A-DE33-B459-955836A116A3}"/>
          </ac:spMkLst>
        </pc:spChg>
        <pc:spChg chg="del">
          <ac:chgData name="Monisha T M (SX/BSV-TC1)" userId="b63759aa-c1d6-48eb-af41-f2ecb209a4f8" providerId="ADAL" clId="{F8A9F993-FB51-4EC9-820E-94DB301E7C64}" dt="2024-06-06T12:40:26.141" v="752" actId="478"/>
          <ac:spMkLst>
            <pc:docMk/>
            <pc:sldMk cId="2646248605" sldId="2147374622"/>
            <ac:spMk id="20" creationId="{0F17F08B-F1F9-3756-884C-4780EE71F5E1}"/>
          </ac:spMkLst>
        </pc:spChg>
        <pc:spChg chg="add mod">
          <ac:chgData name="Monisha T M (SX/BSV-TC1)" userId="b63759aa-c1d6-48eb-af41-f2ecb209a4f8" providerId="ADAL" clId="{F8A9F993-FB51-4EC9-820E-94DB301E7C64}" dt="2024-06-06T12:40:28.630" v="754"/>
          <ac:spMkLst>
            <pc:docMk/>
            <pc:sldMk cId="2646248605" sldId="2147374622"/>
            <ac:spMk id="26" creationId="{8C47B6E5-C97D-BB73-94E5-DB453402E840}"/>
          </ac:spMkLst>
        </pc:spChg>
        <pc:spChg chg="del">
          <ac:chgData name="Monisha T M (SX/BSV-TC1)" userId="b63759aa-c1d6-48eb-af41-f2ecb209a4f8" providerId="ADAL" clId="{F8A9F993-FB51-4EC9-820E-94DB301E7C64}" dt="2024-06-06T12:40:27.722" v="753" actId="478"/>
          <ac:spMkLst>
            <pc:docMk/>
            <pc:sldMk cId="2646248605" sldId="2147374622"/>
            <ac:spMk id="103" creationId="{D2674DD5-8C20-4BB5-E48E-45EC431B34F6}"/>
          </ac:spMkLst>
        </pc:spChg>
      </pc:sldChg>
      <pc:sldChg chg="addSp delSp modSp mod">
        <pc:chgData name="Monisha T M (SX/BSV-TC1)" userId="b63759aa-c1d6-48eb-af41-f2ecb209a4f8" providerId="ADAL" clId="{F8A9F993-FB51-4EC9-820E-94DB301E7C64}" dt="2024-06-06T12:40:52.434" v="758"/>
        <pc:sldMkLst>
          <pc:docMk/>
          <pc:sldMk cId="1046217921" sldId="2147374623"/>
        </pc:sldMkLst>
        <pc:spChg chg="mod">
          <ac:chgData name="Monisha T M (SX/BSV-TC1)" userId="b63759aa-c1d6-48eb-af41-f2ecb209a4f8" providerId="ADAL" clId="{F8A9F993-FB51-4EC9-820E-94DB301E7C64}" dt="2024-06-06T10:01:09.284" v="652"/>
          <ac:spMkLst>
            <pc:docMk/>
            <pc:sldMk cId="1046217921" sldId="2147374623"/>
            <ac:spMk id="8" creationId="{7FEC4842-9B51-BBA7-112C-43FFD1C2E107}"/>
          </ac:spMkLst>
        </pc:spChg>
        <pc:spChg chg="add mod">
          <ac:chgData name="Monisha T M (SX/BSV-TC1)" userId="b63759aa-c1d6-48eb-af41-f2ecb209a4f8" providerId="ADAL" clId="{F8A9F993-FB51-4EC9-820E-94DB301E7C64}" dt="2024-06-06T12:40:52.434" v="758"/>
          <ac:spMkLst>
            <pc:docMk/>
            <pc:sldMk cId="1046217921" sldId="2147374623"/>
            <ac:spMk id="12" creationId="{3D72C318-7D7A-A0B9-AB4C-76B666A4E298}"/>
          </ac:spMkLst>
        </pc:spChg>
        <pc:spChg chg="add mod">
          <ac:chgData name="Monisha T M (SX/BSV-TC1)" userId="b63759aa-c1d6-48eb-af41-f2ecb209a4f8" providerId="ADAL" clId="{F8A9F993-FB51-4EC9-820E-94DB301E7C64}" dt="2024-06-06T12:40:52.434" v="758"/>
          <ac:spMkLst>
            <pc:docMk/>
            <pc:sldMk cId="1046217921" sldId="2147374623"/>
            <ac:spMk id="14" creationId="{468F6FA8-B9BA-3371-8142-5334715D7AC1}"/>
          </ac:spMkLst>
        </pc:spChg>
        <pc:spChg chg="del">
          <ac:chgData name="Monisha T M (SX/BSV-TC1)" userId="b63759aa-c1d6-48eb-af41-f2ecb209a4f8" providerId="ADAL" clId="{F8A9F993-FB51-4EC9-820E-94DB301E7C64}" dt="2024-06-06T12:40:50.078" v="756" actId="478"/>
          <ac:spMkLst>
            <pc:docMk/>
            <pc:sldMk cId="1046217921" sldId="2147374623"/>
            <ac:spMk id="17" creationId="{49109D84-05CF-19FC-A269-B8F2A767702A}"/>
          </ac:spMkLst>
        </pc:spChg>
        <pc:spChg chg="del">
          <ac:chgData name="Monisha T M (SX/BSV-TC1)" userId="b63759aa-c1d6-48eb-af41-f2ecb209a4f8" providerId="ADAL" clId="{F8A9F993-FB51-4EC9-820E-94DB301E7C64}" dt="2024-06-06T12:40:51.413" v="757" actId="478"/>
          <ac:spMkLst>
            <pc:docMk/>
            <pc:sldMk cId="1046217921" sldId="2147374623"/>
            <ac:spMk id="18" creationId="{0EC1B45C-C437-2639-CA81-BFB45680F469}"/>
          </ac:spMkLst>
        </pc:spChg>
        <pc:spChg chg="add mod">
          <ac:chgData name="Monisha T M (SX/BSV-TC1)" userId="b63759aa-c1d6-48eb-af41-f2ecb209a4f8" providerId="ADAL" clId="{F8A9F993-FB51-4EC9-820E-94DB301E7C64}" dt="2024-06-06T12:40:52.434" v="758"/>
          <ac:spMkLst>
            <pc:docMk/>
            <pc:sldMk cId="1046217921" sldId="2147374623"/>
            <ac:spMk id="20" creationId="{02E9DF19-F2E9-0571-90F7-C6EB66C0F553}"/>
          </ac:spMkLst>
        </pc:spChg>
      </pc:sldChg>
      <pc:sldChg chg="modSp">
        <pc:chgData name="Monisha T M (SX/BSV-TC1)" userId="b63759aa-c1d6-48eb-af41-f2ecb209a4f8" providerId="ADAL" clId="{F8A9F993-FB51-4EC9-820E-94DB301E7C64}" dt="2024-06-06T10:01:09.284" v="652"/>
        <pc:sldMkLst>
          <pc:docMk/>
          <pc:sldMk cId="1370088913" sldId="2147374624"/>
        </pc:sldMkLst>
        <pc:spChg chg="mod">
          <ac:chgData name="Monisha T M (SX/BSV-TC1)" userId="b63759aa-c1d6-48eb-af41-f2ecb209a4f8" providerId="ADAL" clId="{F8A9F993-FB51-4EC9-820E-94DB301E7C64}" dt="2024-06-06T10:01:09.284" v="652"/>
          <ac:spMkLst>
            <pc:docMk/>
            <pc:sldMk cId="1370088913" sldId="2147374624"/>
            <ac:spMk id="6" creationId="{E58C5596-12DA-4237-ACCF-3AA80B5E891B}"/>
          </ac:spMkLst>
        </pc:spChg>
      </pc:sldChg>
      <pc:sldChg chg="modSp">
        <pc:chgData name="Monisha T M (SX/BSV-TC1)" userId="b63759aa-c1d6-48eb-af41-f2ecb209a4f8" providerId="ADAL" clId="{F8A9F993-FB51-4EC9-820E-94DB301E7C64}" dt="2024-06-06T10:01:09.284" v="652"/>
        <pc:sldMkLst>
          <pc:docMk/>
          <pc:sldMk cId="805482373" sldId="2147374625"/>
        </pc:sldMkLst>
        <pc:spChg chg="mod">
          <ac:chgData name="Monisha T M (SX/BSV-TC1)" userId="b63759aa-c1d6-48eb-af41-f2ecb209a4f8" providerId="ADAL" clId="{F8A9F993-FB51-4EC9-820E-94DB301E7C64}" dt="2024-06-06T10:01:09.284" v="652"/>
          <ac:spMkLst>
            <pc:docMk/>
            <pc:sldMk cId="805482373" sldId="2147374625"/>
            <ac:spMk id="5" creationId="{272C8EF4-34ED-0F0C-A0B5-14A67B7C4FB5}"/>
          </ac:spMkLst>
        </pc:spChg>
      </pc:sldChg>
      <pc:sldChg chg="modSp mod">
        <pc:chgData name="Monisha T M (SX/BSV-TC1)" userId="b63759aa-c1d6-48eb-af41-f2ecb209a4f8" providerId="ADAL" clId="{F8A9F993-FB51-4EC9-820E-94DB301E7C64}" dt="2024-06-06T12:45:00.525" v="802" actId="20577"/>
        <pc:sldMkLst>
          <pc:docMk/>
          <pc:sldMk cId="1767816393" sldId="2147374626"/>
        </pc:sldMkLst>
        <pc:spChg chg="mod">
          <ac:chgData name="Monisha T M (SX/BSV-TC1)" userId="b63759aa-c1d6-48eb-af41-f2ecb209a4f8" providerId="ADAL" clId="{F8A9F993-FB51-4EC9-820E-94DB301E7C64}" dt="2024-06-06T10:01:09.284" v="652"/>
          <ac:spMkLst>
            <pc:docMk/>
            <pc:sldMk cId="1767816393" sldId="2147374626"/>
            <ac:spMk id="3" creationId="{B59152B6-94E1-28B1-0B14-C89EE9784FD8}"/>
          </ac:spMkLst>
        </pc:spChg>
        <pc:spChg chg="mod">
          <ac:chgData name="Monisha T M (SX/BSV-TC1)" userId="b63759aa-c1d6-48eb-af41-f2ecb209a4f8" providerId="ADAL" clId="{F8A9F993-FB51-4EC9-820E-94DB301E7C64}" dt="2024-06-06T12:45:00.525" v="802" actId="20577"/>
          <ac:spMkLst>
            <pc:docMk/>
            <pc:sldMk cId="1767816393" sldId="2147374626"/>
            <ac:spMk id="7" creationId="{7CC33321-3F02-9FE7-287A-2081843DE30A}"/>
          </ac:spMkLst>
        </pc:spChg>
      </pc:sldChg>
      <pc:sldChg chg="modSp mod">
        <pc:chgData name="Monisha T M (SX/BSV-TC1)" userId="b63759aa-c1d6-48eb-af41-f2ecb209a4f8" providerId="ADAL" clId="{F8A9F993-FB51-4EC9-820E-94DB301E7C64}" dt="2024-06-06T12:47:54.598" v="809" actId="20577"/>
        <pc:sldMkLst>
          <pc:docMk/>
          <pc:sldMk cId="4207384024" sldId="2147374627"/>
        </pc:sldMkLst>
        <pc:spChg chg="mod">
          <ac:chgData name="Monisha T M (SX/BSV-TC1)" userId="b63759aa-c1d6-48eb-af41-f2ecb209a4f8" providerId="ADAL" clId="{F8A9F993-FB51-4EC9-820E-94DB301E7C64}" dt="2024-06-06T12:47:54.598" v="809" actId="20577"/>
          <ac:spMkLst>
            <pc:docMk/>
            <pc:sldMk cId="4207384024" sldId="2147374627"/>
            <ac:spMk id="3" creationId="{B259952B-F6B0-4CA3-83E2-37FD046E791D}"/>
          </ac:spMkLst>
        </pc:spChg>
        <pc:spChg chg="mod">
          <ac:chgData name="Monisha T M (SX/BSV-TC1)" userId="b63759aa-c1d6-48eb-af41-f2ecb209a4f8" providerId="ADAL" clId="{F8A9F993-FB51-4EC9-820E-94DB301E7C64}" dt="2024-06-06T10:01:09.284" v="652"/>
          <ac:spMkLst>
            <pc:docMk/>
            <pc:sldMk cId="4207384024" sldId="2147374627"/>
            <ac:spMk id="6" creationId="{D7E13731-207A-6213-E2B5-5B8C86C48583}"/>
          </ac:spMkLst>
        </pc:spChg>
      </pc:sldChg>
      <pc:sldChg chg="modSp mod">
        <pc:chgData name="Monisha T M (SX/BSV-TC1)" userId="b63759aa-c1d6-48eb-af41-f2ecb209a4f8" providerId="ADAL" clId="{F8A9F993-FB51-4EC9-820E-94DB301E7C64}" dt="2024-06-06T12:46:13.006" v="807" actId="20577"/>
        <pc:sldMkLst>
          <pc:docMk/>
          <pc:sldMk cId="617980628" sldId="2147374628"/>
        </pc:sldMkLst>
        <pc:spChg chg="mod">
          <ac:chgData name="Monisha T M (SX/BSV-TC1)" userId="b63759aa-c1d6-48eb-af41-f2ecb209a4f8" providerId="ADAL" clId="{F8A9F993-FB51-4EC9-820E-94DB301E7C64}" dt="2024-06-06T10:01:09.284" v="652"/>
          <ac:spMkLst>
            <pc:docMk/>
            <pc:sldMk cId="617980628" sldId="2147374628"/>
            <ac:spMk id="5" creationId="{2A72BDA8-5CC1-FA68-A673-4FAC6C008B31}"/>
          </ac:spMkLst>
        </pc:spChg>
        <pc:spChg chg="mod">
          <ac:chgData name="Monisha T M (SX/BSV-TC1)" userId="b63759aa-c1d6-48eb-af41-f2ecb209a4f8" providerId="ADAL" clId="{F8A9F993-FB51-4EC9-820E-94DB301E7C64}" dt="2024-06-06T12:46:13.006" v="807" actId="20577"/>
          <ac:spMkLst>
            <pc:docMk/>
            <pc:sldMk cId="617980628" sldId="2147374628"/>
            <ac:spMk id="10" creationId="{70828089-6412-DE26-07C8-93D1D9E7C1DC}"/>
          </ac:spMkLst>
        </pc:spChg>
      </pc:sldChg>
      <pc:sldChg chg="addSp delSp modSp mod">
        <pc:chgData name="Monisha T M (SX/BSV-TC1)" userId="b63759aa-c1d6-48eb-af41-f2ecb209a4f8" providerId="ADAL" clId="{F8A9F993-FB51-4EC9-820E-94DB301E7C64}" dt="2024-06-06T10:01:28.592" v="654"/>
        <pc:sldMkLst>
          <pc:docMk/>
          <pc:sldMk cId="2882405386" sldId="2147374629"/>
        </pc:sldMkLst>
        <pc:spChg chg="add del mod">
          <ac:chgData name="Monisha T M (SX/BSV-TC1)" userId="b63759aa-c1d6-48eb-af41-f2ecb209a4f8" providerId="ADAL" clId="{F8A9F993-FB51-4EC9-820E-94DB301E7C64}" dt="2024-06-06T10:01:28.592" v="654"/>
          <ac:spMkLst>
            <pc:docMk/>
            <pc:sldMk cId="2882405386" sldId="2147374629"/>
            <ac:spMk id="3" creationId="{3BA4EC68-BA92-227E-75A7-7AFEF1A3D68E}"/>
          </ac:spMkLst>
        </pc:spChg>
        <pc:spChg chg="mod">
          <ac:chgData name="Monisha T M (SX/BSV-TC1)" userId="b63759aa-c1d6-48eb-af41-f2ecb209a4f8" providerId="ADAL" clId="{F8A9F993-FB51-4EC9-820E-94DB301E7C64}" dt="2024-06-06T09:56:07.395" v="512" actId="20577"/>
          <ac:spMkLst>
            <pc:docMk/>
            <pc:sldMk cId="2882405386" sldId="2147374629"/>
            <ac:spMk id="633" creationId="{E6E28662-DFD8-F045-4FC5-4C8E9E9568F8}"/>
          </ac:spMkLst>
        </pc:spChg>
      </pc:sldChg>
      <pc:sldChg chg="modSp">
        <pc:chgData name="Monisha T M (SX/BSV-TC1)" userId="b63759aa-c1d6-48eb-af41-f2ecb209a4f8" providerId="ADAL" clId="{F8A9F993-FB51-4EC9-820E-94DB301E7C64}" dt="2024-06-06T10:01:09.284" v="652"/>
        <pc:sldMkLst>
          <pc:docMk/>
          <pc:sldMk cId="2315197262" sldId="2147374630"/>
        </pc:sldMkLst>
        <pc:spChg chg="mod">
          <ac:chgData name="Monisha T M (SX/BSV-TC1)" userId="b63759aa-c1d6-48eb-af41-f2ecb209a4f8" providerId="ADAL" clId="{F8A9F993-FB51-4EC9-820E-94DB301E7C64}" dt="2024-06-06T10:01:09.284" v="652"/>
          <ac:spMkLst>
            <pc:docMk/>
            <pc:sldMk cId="2315197262" sldId="2147374630"/>
            <ac:spMk id="3" creationId="{41CB7CF1-BB59-B43D-9673-FC19066C5EC8}"/>
          </ac:spMkLst>
        </pc:spChg>
      </pc:sldChg>
      <pc:sldChg chg="addSp modSp mod">
        <pc:chgData name="Monisha T M (SX/BSV-TC1)" userId="b63759aa-c1d6-48eb-af41-f2ecb209a4f8" providerId="ADAL" clId="{F8A9F993-FB51-4EC9-820E-94DB301E7C64}" dt="2024-06-25T04:57:19.216" v="1488" actId="20577"/>
        <pc:sldMkLst>
          <pc:docMk/>
          <pc:sldMk cId="3338393065" sldId="2147374631"/>
        </pc:sldMkLst>
        <pc:spChg chg="mod">
          <ac:chgData name="Monisha T M (SX/BSV-TC1)" userId="b63759aa-c1d6-48eb-af41-f2ecb209a4f8" providerId="ADAL" clId="{F8A9F993-FB51-4EC9-820E-94DB301E7C64}" dt="2024-06-06T10:01:09.284" v="652"/>
          <ac:spMkLst>
            <pc:docMk/>
            <pc:sldMk cId="3338393065" sldId="2147374631"/>
            <ac:spMk id="3" creationId="{79BD4C0E-B21A-68BE-401C-511FA3EBACB9}"/>
          </ac:spMkLst>
        </pc:spChg>
        <pc:spChg chg="mod">
          <ac:chgData name="Monisha T M (SX/BSV-TC1)" userId="b63759aa-c1d6-48eb-af41-f2ecb209a4f8" providerId="ADAL" clId="{F8A9F993-FB51-4EC9-820E-94DB301E7C64}" dt="2024-06-25T04:57:15.694" v="1486" actId="20577"/>
          <ac:spMkLst>
            <pc:docMk/>
            <pc:sldMk cId="3338393065" sldId="2147374631"/>
            <ac:spMk id="5" creationId="{4C3AE3D3-3003-95BB-CBF6-8559321E7BC8}"/>
          </ac:spMkLst>
        </pc:spChg>
        <pc:spChg chg="mod">
          <ac:chgData name="Monisha T M (SX/BSV-TC1)" userId="b63759aa-c1d6-48eb-af41-f2ecb209a4f8" providerId="ADAL" clId="{F8A9F993-FB51-4EC9-820E-94DB301E7C64}" dt="2024-06-25T04:57:19.216" v="1488" actId="20577"/>
          <ac:spMkLst>
            <pc:docMk/>
            <pc:sldMk cId="3338393065" sldId="2147374631"/>
            <ac:spMk id="9" creationId="{258064AD-6269-7880-FB62-D572FE1A5DA3}"/>
          </ac:spMkLst>
        </pc:spChg>
        <pc:spChg chg="add mod">
          <ac:chgData name="Monisha T M (SX/BSV-TC1)" userId="b63759aa-c1d6-48eb-af41-f2ecb209a4f8" providerId="ADAL" clId="{F8A9F993-FB51-4EC9-820E-94DB301E7C64}" dt="2024-06-24T04:09:12.458" v="1330" actId="1076"/>
          <ac:spMkLst>
            <pc:docMk/>
            <pc:sldMk cId="3338393065" sldId="2147374631"/>
            <ac:spMk id="10" creationId="{B471AD26-1C65-C777-CE6C-4D3CACEA93A0}"/>
          </ac:spMkLst>
        </pc:spChg>
        <pc:graphicFrameChg chg="add mod modGraphic">
          <ac:chgData name="Monisha T M (SX/BSV-TC1)" userId="b63759aa-c1d6-48eb-af41-f2ecb209a4f8" providerId="ADAL" clId="{F8A9F993-FB51-4EC9-820E-94DB301E7C64}" dt="2024-06-24T04:09:17.593" v="1331" actId="1076"/>
          <ac:graphicFrameMkLst>
            <pc:docMk/>
            <pc:sldMk cId="3338393065" sldId="2147374631"/>
            <ac:graphicFrameMk id="4" creationId="{8FF245FA-5AF5-DF21-8E00-6A17A26803FD}"/>
          </ac:graphicFrameMkLst>
        </pc:graphicFrameChg>
        <pc:picChg chg="mod modCrop">
          <ac:chgData name="Monisha T M (SX/BSV-TC1)" userId="b63759aa-c1d6-48eb-af41-f2ecb209a4f8" providerId="ADAL" clId="{F8A9F993-FB51-4EC9-820E-94DB301E7C64}" dt="2024-06-24T04:10:01.301" v="1339" actId="732"/>
          <ac:picMkLst>
            <pc:docMk/>
            <pc:sldMk cId="3338393065" sldId="2147374631"/>
            <ac:picMk id="14" creationId="{4B5B652B-A826-952A-95DE-3B7571FDC866}"/>
          </ac:picMkLst>
        </pc:picChg>
      </pc:sldChg>
      <pc:sldChg chg="modSp mod">
        <pc:chgData name="Monisha T M (SX/BSV-TC1)" userId="b63759aa-c1d6-48eb-af41-f2ecb209a4f8" providerId="ADAL" clId="{F8A9F993-FB51-4EC9-820E-94DB301E7C64}" dt="2024-06-25T04:57:26.337" v="1492" actId="20577"/>
        <pc:sldMkLst>
          <pc:docMk/>
          <pc:sldMk cId="1642341360" sldId="2147374632"/>
        </pc:sldMkLst>
        <pc:spChg chg="mod">
          <ac:chgData name="Monisha T M (SX/BSV-TC1)" userId="b63759aa-c1d6-48eb-af41-f2ecb209a4f8" providerId="ADAL" clId="{F8A9F993-FB51-4EC9-820E-94DB301E7C64}" dt="2024-06-06T10:01:09.284" v="652"/>
          <ac:spMkLst>
            <pc:docMk/>
            <pc:sldMk cId="1642341360" sldId="2147374632"/>
            <ac:spMk id="3" creationId="{62454D5C-B4F0-50E4-DE99-5A57DD04DA80}"/>
          </ac:spMkLst>
        </pc:spChg>
        <pc:spChg chg="mod">
          <ac:chgData name="Monisha T M (SX/BSV-TC1)" userId="b63759aa-c1d6-48eb-af41-f2ecb209a4f8" providerId="ADAL" clId="{F8A9F993-FB51-4EC9-820E-94DB301E7C64}" dt="2024-06-25T04:57:24.116" v="1490" actId="20577"/>
          <ac:spMkLst>
            <pc:docMk/>
            <pc:sldMk cId="1642341360" sldId="2147374632"/>
            <ac:spMk id="4" creationId="{007CCC18-02C5-0F88-D35A-70D05AE5257B}"/>
          </ac:spMkLst>
        </pc:spChg>
        <pc:spChg chg="mod">
          <ac:chgData name="Monisha T M (SX/BSV-TC1)" userId="b63759aa-c1d6-48eb-af41-f2ecb209a4f8" providerId="ADAL" clId="{F8A9F993-FB51-4EC9-820E-94DB301E7C64}" dt="2024-06-25T04:57:26.337" v="1492" actId="20577"/>
          <ac:spMkLst>
            <pc:docMk/>
            <pc:sldMk cId="1642341360" sldId="2147374632"/>
            <ac:spMk id="8" creationId="{73AD9CFD-FC2C-31CD-2069-F503AED330AE}"/>
          </ac:spMkLst>
        </pc:spChg>
      </pc:sldChg>
      <pc:sldChg chg="modSp mod">
        <pc:chgData name="Monisha T M (SX/BSV-TC1)" userId="b63759aa-c1d6-48eb-af41-f2ecb209a4f8" providerId="ADAL" clId="{F8A9F993-FB51-4EC9-820E-94DB301E7C64}" dt="2024-06-06T12:48:02.400" v="811" actId="20577"/>
        <pc:sldMkLst>
          <pc:docMk/>
          <pc:sldMk cId="1884147997" sldId="2147374633"/>
        </pc:sldMkLst>
        <pc:spChg chg="mod">
          <ac:chgData name="Monisha T M (SX/BSV-TC1)" userId="b63759aa-c1d6-48eb-af41-f2ecb209a4f8" providerId="ADAL" clId="{F8A9F993-FB51-4EC9-820E-94DB301E7C64}" dt="2024-06-06T12:48:02.400" v="811" actId="20577"/>
          <ac:spMkLst>
            <pc:docMk/>
            <pc:sldMk cId="1884147997" sldId="2147374633"/>
            <ac:spMk id="3" creationId="{24A83725-3659-40FA-9F3D-E61756E657ED}"/>
          </ac:spMkLst>
        </pc:spChg>
        <pc:spChg chg="mod">
          <ac:chgData name="Monisha T M (SX/BSV-TC1)" userId="b63759aa-c1d6-48eb-af41-f2ecb209a4f8" providerId="ADAL" clId="{F8A9F993-FB51-4EC9-820E-94DB301E7C64}" dt="2024-06-06T10:01:09.284" v="652"/>
          <ac:spMkLst>
            <pc:docMk/>
            <pc:sldMk cId="1884147997" sldId="2147374633"/>
            <ac:spMk id="7" creationId="{22E7F2F5-F7A7-8570-2E28-24F59C96196F}"/>
          </ac:spMkLst>
        </pc:spChg>
      </pc:sldChg>
      <pc:sldChg chg="modSp">
        <pc:chgData name="Monisha T M (SX/BSV-TC1)" userId="b63759aa-c1d6-48eb-af41-f2ecb209a4f8" providerId="ADAL" clId="{F8A9F993-FB51-4EC9-820E-94DB301E7C64}" dt="2024-06-06T10:01:09.284" v="652"/>
        <pc:sldMkLst>
          <pc:docMk/>
          <pc:sldMk cId="701629402" sldId="2147374634"/>
        </pc:sldMkLst>
        <pc:spChg chg="mod">
          <ac:chgData name="Monisha T M (SX/BSV-TC1)" userId="b63759aa-c1d6-48eb-af41-f2ecb209a4f8" providerId="ADAL" clId="{F8A9F993-FB51-4EC9-820E-94DB301E7C64}" dt="2024-06-06T10:01:09.284" v="652"/>
          <ac:spMkLst>
            <pc:docMk/>
            <pc:sldMk cId="701629402" sldId="2147374634"/>
            <ac:spMk id="3" creationId="{C574A918-ADFF-840B-17B5-4B0FA88C733E}"/>
          </ac:spMkLst>
        </pc:spChg>
      </pc:sldChg>
      <pc:sldChg chg="modSp mod">
        <pc:chgData name="Monisha T M (SX/BSV-TC1)" userId="b63759aa-c1d6-48eb-af41-f2ecb209a4f8" providerId="ADAL" clId="{F8A9F993-FB51-4EC9-820E-94DB301E7C64}" dt="2024-06-06T09:55:56.287" v="510" actId="20577"/>
        <pc:sldMkLst>
          <pc:docMk/>
          <pc:sldMk cId="1209682640" sldId="2147374635"/>
        </pc:sldMkLst>
        <pc:spChg chg="mod">
          <ac:chgData name="Monisha T M (SX/BSV-TC1)" userId="b63759aa-c1d6-48eb-af41-f2ecb209a4f8" providerId="ADAL" clId="{F8A9F993-FB51-4EC9-820E-94DB301E7C64}" dt="2024-06-06T09:55:56.287" v="510" actId="20577"/>
          <ac:spMkLst>
            <pc:docMk/>
            <pc:sldMk cId="1209682640" sldId="2147374635"/>
            <ac:spMk id="8" creationId="{D5C6A15E-4AFE-1768-FEBF-717A1B80DCD6}"/>
          </ac:spMkLst>
        </pc:spChg>
      </pc:sldChg>
      <pc:sldChg chg="modSp mod">
        <pc:chgData name="Monisha T M (SX/BSV-TC1)" userId="b63759aa-c1d6-48eb-af41-f2ecb209a4f8" providerId="ADAL" clId="{F8A9F993-FB51-4EC9-820E-94DB301E7C64}" dt="2024-06-06T10:01:09.284" v="652"/>
        <pc:sldMkLst>
          <pc:docMk/>
          <pc:sldMk cId="2135674171" sldId="2147374636"/>
        </pc:sldMkLst>
        <pc:spChg chg="mod">
          <ac:chgData name="Monisha T M (SX/BSV-TC1)" userId="b63759aa-c1d6-48eb-af41-f2ecb209a4f8" providerId="ADAL" clId="{F8A9F993-FB51-4EC9-820E-94DB301E7C64}" dt="2024-06-06T10:01:09.284" v="652"/>
          <ac:spMkLst>
            <pc:docMk/>
            <pc:sldMk cId="2135674171" sldId="2147374636"/>
            <ac:spMk id="7" creationId="{B1853BCF-E4E3-2CB5-6E46-990E307B37FA}"/>
          </ac:spMkLst>
        </pc:spChg>
        <pc:graphicFrameChg chg="mod modGraphic">
          <ac:chgData name="Monisha T M (SX/BSV-TC1)" userId="b63759aa-c1d6-48eb-af41-f2ecb209a4f8" providerId="ADAL" clId="{F8A9F993-FB51-4EC9-820E-94DB301E7C64}" dt="2024-06-06T10:01:09.284" v="652"/>
          <ac:graphicFrameMkLst>
            <pc:docMk/>
            <pc:sldMk cId="2135674171" sldId="2147374636"/>
            <ac:graphicFrameMk id="6" creationId="{A5EF0F9A-71F9-341A-FE60-E95D8A8FDE76}"/>
          </ac:graphicFrameMkLst>
        </pc:graphicFrameChg>
      </pc:sldChg>
      <pc:sldChg chg="modSp add mod">
        <pc:chgData name="Monisha T M (SX/BSV-TC1)" userId="b63759aa-c1d6-48eb-af41-f2ecb209a4f8" providerId="ADAL" clId="{F8A9F993-FB51-4EC9-820E-94DB301E7C64}" dt="2024-06-06T12:43:26.671" v="778" actId="207"/>
        <pc:sldMkLst>
          <pc:docMk/>
          <pc:sldMk cId="3255754986" sldId="2147374637"/>
        </pc:sldMkLst>
        <pc:spChg chg="mod">
          <ac:chgData name="Monisha T M (SX/BSV-TC1)" userId="b63759aa-c1d6-48eb-af41-f2ecb209a4f8" providerId="ADAL" clId="{F8A9F993-FB51-4EC9-820E-94DB301E7C64}" dt="2024-06-06T12:41:26.806" v="763" actId="2085"/>
          <ac:spMkLst>
            <pc:docMk/>
            <pc:sldMk cId="3255754986" sldId="2147374637"/>
            <ac:spMk id="15" creationId="{DD543941-D0AC-DDD8-8A7B-11BAD697A396}"/>
          </ac:spMkLst>
        </pc:spChg>
        <pc:spChg chg="mod">
          <ac:chgData name="Monisha T M (SX/BSV-TC1)" userId="b63759aa-c1d6-48eb-af41-f2ecb209a4f8" providerId="ADAL" clId="{F8A9F993-FB51-4EC9-820E-94DB301E7C64}" dt="2024-06-06T12:43:26.671" v="778" actId="207"/>
          <ac:spMkLst>
            <pc:docMk/>
            <pc:sldMk cId="3255754986" sldId="2147374637"/>
            <ac:spMk id="26" creationId="{8C47B6E5-C97D-BB73-94E5-DB453402E840}"/>
          </ac:spMkLst>
        </pc:spChg>
      </pc:sldChg>
      <pc:sldChg chg="addSp delSp modSp add mod ord">
        <pc:chgData name="Monisha T M (SX/BSV-TC1)" userId="b63759aa-c1d6-48eb-af41-f2ecb209a4f8" providerId="ADAL" clId="{F8A9F993-FB51-4EC9-820E-94DB301E7C64}" dt="2024-06-06T12:55:27.446" v="1124" actId="14734"/>
        <pc:sldMkLst>
          <pc:docMk/>
          <pc:sldMk cId="571324406" sldId="2147374638"/>
        </pc:sldMkLst>
        <pc:spChg chg="add mod">
          <ac:chgData name="Monisha T M (SX/BSV-TC1)" userId="b63759aa-c1d6-48eb-af41-f2ecb209a4f8" providerId="ADAL" clId="{F8A9F993-FB51-4EC9-820E-94DB301E7C64}" dt="2024-06-06T12:52:06.007" v="914" actId="1076"/>
          <ac:spMkLst>
            <pc:docMk/>
            <pc:sldMk cId="571324406" sldId="2147374638"/>
            <ac:spMk id="6" creationId="{13F49731-9A35-583F-28B9-FAD2A209F664}"/>
          </ac:spMkLst>
        </pc:spChg>
        <pc:spChg chg="mod">
          <ac:chgData name="Monisha T M (SX/BSV-TC1)" userId="b63759aa-c1d6-48eb-af41-f2ecb209a4f8" providerId="ADAL" clId="{F8A9F993-FB51-4EC9-820E-94DB301E7C64}" dt="2024-06-06T12:44:21.809" v="795" actId="11"/>
          <ac:spMkLst>
            <pc:docMk/>
            <pc:sldMk cId="571324406" sldId="2147374638"/>
            <ac:spMk id="8" creationId="{C3368EFE-7950-0F7D-24B9-77BCF8B3DFC2}"/>
          </ac:spMkLst>
        </pc:spChg>
        <pc:spChg chg="add del mod">
          <ac:chgData name="Monisha T M (SX/BSV-TC1)" userId="b63759aa-c1d6-48eb-af41-f2ecb209a4f8" providerId="ADAL" clId="{F8A9F993-FB51-4EC9-820E-94DB301E7C64}" dt="2024-06-06T12:51:14.171" v="854" actId="478"/>
          <ac:spMkLst>
            <pc:docMk/>
            <pc:sldMk cId="571324406" sldId="2147374638"/>
            <ac:spMk id="9" creationId="{40D7E4EC-47A5-D7BF-B7BF-75208634AF09}"/>
          </ac:spMkLst>
        </pc:spChg>
        <pc:spChg chg="add mod">
          <ac:chgData name="Monisha T M (SX/BSV-TC1)" userId="b63759aa-c1d6-48eb-af41-f2ecb209a4f8" providerId="ADAL" clId="{F8A9F993-FB51-4EC9-820E-94DB301E7C64}" dt="2024-06-06T12:51:56.709" v="913" actId="20577"/>
          <ac:spMkLst>
            <pc:docMk/>
            <pc:sldMk cId="571324406" sldId="2147374638"/>
            <ac:spMk id="10" creationId="{D1335DD8-5922-4002-A430-7D713A9E32C6}"/>
          </ac:spMkLst>
        </pc:spChg>
        <pc:spChg chg="del">
          <ac:chgData name="Monisha T M (SX/BSV-TC1)" userId="b63759aa-c1d6-48eb-af41-f2ecb209a4f8" providerId="ADAL" clId="{F8A9F993-FB51-4EC9-820E-94DB301E7C64}" dt="2024-06-06T12:50:38.102" v="843" actId="478"/>
          <ac:spMkLst>
            <pc:docMk/>
            <pc:sldMk cId="571324406" sldId="2147374638"/>
            <ac:spMk id="12" creationId="{C1D941C2-7EB4-A298-3497-9FB5B57AE5C6}"/>
          </ac:spMkLst>
        </pc:spChg>
        <pc:graphicFrameChg chg="modGraphic">
          <ac:chgData name="Monisha T M (SX/BSV-TC1)" userId="b63759aa-c1d6-48eb-af41-f2ecb209a4f8" providerId="ADAL" clId="{F8A9F993-FB51-4EC9-820E-94DB301E7C64}" dt="2024-06-06T12:55:27.446" v="1124" actId="14734"/>
          <ac:graphicFrameMkLst>
            <pc:docMk/>
            <pc:sldMk cId="571324406" sldId="2147374638"/>
            <ac:graphicFrameMk id="14" creationId="{51BB135C-2662-6F52-D8F5-F253F27F8FDB}"/>
          </ac:graphicFrameMkLst>
        </pc:graphicFrameChg>
      </pc:sldChg>
      <pc:sldChg chg="addSp delSp modSp new del mod">
        <pc:chgData name="Monisha T M (SX/BSV-TC1)" userId="b63759aa-c1d6-48eb-af41-f2ecb209a4f8" providerId="ADAL" clId="{F8A9F993-FB51-4EC9-820E-94DB301E7C64}" dt="2024-06-06T12:42:35.744" v="771" actId="2696"/>
        <pc:sldMkLst>
          <pc:docMk/>
          <pc:sldMk cId="1193948055" sldId="2147374638"/>
        </pc:sldMkLst>
        <pc:spChg chg="add del mod">
          <ac:chgData name="Monisha T M (SX/BSV-TC1)" userId="b63759aa-c1d6-48eb-af41-f2ecb209a4f8" providerId="ADAL" clId="{F8A9F993-FB51-4EC9-820E-94DB301E7C64}" dt="2024-06-06T12:42:27.348" v="769" actId="6549"/>
          <ac:spMkLst>
            <pc:docMk/>
            <pc:sldMk cId="1193948055" sldId="2147374638"/>
            <ac:spMk id="2" creationId="{0DF36F41-B7CE-1302-BDD6-D70B1A761C87}"/>
          </ac:spMkLst>
        </pc:spChg>
        <pc:spChg chg="add del mod">
          <ac:chgData name="Monisha T M (SX/BSV-TC1)" userId="b63759aa-c1d6-48eb-af41-f2ecb209a4f8" providerId="ADAL" clId="{F8A9F993-FB51-4EC9-820E-94DB301E7C64}" dt="2024-06-06T12:42:27.840" v="770"/>
          <ac:spMkLst>
            <pc:docMk/>
            <pc:sldMk cId="1193948055" sldId="2147374638"/>
            <ac:spMk id="5" creationId="{8C352651-466E-29B7-E248-C64DFFA88901}"/>
          </ac:spMkLst>
        </pc:spChg>
        <pc:spChg chg="add del mod">
          <ac:chgData name="Monisha T M (SX/BSV-TC1)" userId="b63759aa-c1d6-48eb-af41-f2ecb209a4f8" providerId="ADAL" clId="{F8A9F993-FB51-4EC9-820E-94DB301E7C64}" dt="2024-06-06T12:42:27.840" v="770"/>
          <ac:spMkLst>
            <pc:docMk/>
            <pc:sldMk cId="1193948055" sldId="2147374638"/>
            <ac:spMk id="6" creationId="{2DE6F7F5-53F4-125E-5E7F-67D3465FFA7F}"/>
          </ac:spMkLst>
        </pc:spChg>
        <pc:spChg chg="add del mod">
          <ac:chgData name="Monisha T M (SX/BSV-TC1)" userId="b63759aa-c1d6-48eb-af41-f2ecb209a4f8" providerId="ADAL" clId="{F8A9F993-FB51-4EC9-820E-94DB301E7C64}" dt="2024-06-06T12:42:27.840" v="770"/>
          <ac:spMkLst>
            <pc:docMk/>
            <pc:sldMk cId="1193948055" sldId="2147374638"/>
            <ac:spMk id="7" creationId="{6107D5ED-9D97-3E9C-8EB5-7FBAD762EC5B}"/>
          </ac:spMkLst>
        </pc:spChg>
        <pc:spChg chg="add del mod">
          <ac:chgData name="Monisha T M (SX/BSV-TC1)" userId="b63759aa-c1d6-48eb-af41-f2ecb209a4f8" providerId="ADAL" clId="{F8A9F993-FB51-4EC9-820E-94DB301E7C64}" dt="2024-06-06T12:42:27.840" v="770"/>
          <ac:spMkLst>
            <pc:docMk/>
            <pc:sldMk cId="1193948055" sldId="2147374638"/>
            <ac:spMk id="8" creationId="{526153CC-798A-A595-1123-8B0842316482}"/>
          </ac:spMkLst>
        </pc:spChg>
        <pc:spChg chg="add del mod">
          <ac:chgData name="Monisha T M (SX/BSV-TC1)" userId="b63759aa-c1d6-48eb-af41-f2ecb209a4f8" providerId="ADAL" clId="{F8A9F993-FB51-4EC9-820E-94DB301E7C64}" dt="2024-06-06T12:42:27.840" v="770"/>
          <ac:spMkLst>
            <pc:docMk/>
            <pc:sldMk cId="1193948055" sldId="2147374638"/>
            <ac:spMk id="9" creationId="{A8D4D563-3EDC-6A3B-E20F-ECF37818272F}"/>
          </ac:spMkLst>
        </pc:spChg>
        <pc:spChg chg="add del mod">
          <ac:chgData name="Monisha T M (SX/BSV-TC1)" userId="b63759aa-c1d6-48eb-af41-f2ecb209a4f8" providerId="ADAL" clId="{F8A9F993-FB51-4EC9-820E-94DB301E7C64}" dt="2024-06-06T12:42:27.840" v="770"/>
          <ac:spMkLst>
            <pc:docMk/>
            <pc:sldMk cId="1193948055" sldId="2147374638"/>
            <ac:spMk id="10" creationId="{F1446966-222A-5FC0-A7BA-B61682E23D47}"/>
          </ac:spMkLst>
        </pc:spChg>
        <pc:spChg chg="add del mod">
          <ac:chgData name="Monisha T M (SX/BSV-TC1)" userId="b63759aa-c1d6-48eb-af41-f2ecb209a4f8" providerId="ADAL" clId="{F8A9F993-FB51-4EC9-820E-94DB301E7C64}" dt="2024-06-06T12:42:27.840" v="770"/>
          <ac:spMkLst>
            <pc:docMk/>
            <pc:sldMk cId="1193948055" sldId="2147374638"/>
            <ac:spMk id="12" creationId="{D7DCAEDC-F236-751A-D0D3-9C7F89B14989}"/>
          </ac:spMkLst>
        </pc:spChg>
        <pc:spChg chg="add del mod">
          <ac:chgData name="Monisha T M (SX/BSV-TC1)" userId="b63759aa-c1d6-48eb-af41-f2ecb209a4f8" providerId="ADAL" clId="{F8A9F993-FB51-4EC9-820E-94DB301E7C64}" dt="2024-06-06T12:42:27.840" v="770"/>
          <ac:spMkLst>
            <pc:docMk/>
            <pc:sldMk cId="1193948055" sldId="2147374638"/>
            <ac:spMk id="13" creationId="{239A02C9-A4BC-FB0B-F313-06B77FA82E7F}"/>
          </ac:spMkLst>
        </pc:spChg>
        <pc:graphicFrameChg chg="add del mod">
          <ac:chgData name="Monisha T M (SX/BSV-TC1)" userId="b63759aa-c1d6-48eb-af41-f2ecb209a4f8" providerId="ADAL" clId="{F8A9F993-FB51-4EC9-820E-94DB301E7C64}" dt="2024-06-06T12:42:27.840" v="770"/>
          <ac:graphicFrameMkLst>
            <pc:docMk/>
            <pc:sldMk cId="1193948055" sldId="2147374638"/>
            <ac:graphicFrameMk id="4" creationId="{DB5E94A0-3EEB-20A6-8854-67755349A75B}"/>
          </ac:graphicFrameMkLst>
        </pc:graphicFrameChg>
        <pc:picChg chg="add del mod">
          <ac:chgData name="Monisha T M (SX/BSV-TC1)" userId="b63759aa-c1d6-48eb-af41-f2ecb209a4f8" providerId="ADAL" clId="{F8A9F993-FB51-4EC9-820E-94DB301E7C64}" dt="2024-06-06T12:42:27.840" v="770"/>
          <ac:picMkLst>
            <pc:docMk/>
            <pc:sldMk cId="1193948055" sldId="2147374638"/>
            <ac:picMk id="11" creationId="{225925A4-59D1-9271-EA01-95856ED2730B}"/>
          </ac:picMkLst>
        </pc:picChg>
      </pc:sldChg>
      <pc:sldChg chg="delSp modSp add mod">
        <pc:chgData name="Monisha T M (SX/BSV-TC1)" userId="b63759aa-c1d6-48eb-af41-f2ecb209a4f8" providerId="ADAL" clId="{F8A9F993-FB51-4EC9-820E-94DB301E7C64}" dt="2024-06-25T07:58:21.033" v="1605" actId="1076"/>
        <pc:sldMkLst>
          <pc:docMk/>
          <pc:sldMk cId="382490519" sldId="2147374639"/>
        </pc:sldMkLst>
        <pc:spChg chg="del mod">
          <ac:chgData name="Monisha T M (SX/BSV-TC1)" userId="b63759aa-c1d6-48eb-af41-f2ecb209a4f8" providerId="ADAL" clId="{F8A9F993-FB51-4EC9-820E-94DB301E7C64}" dt="2024-06-06T12:58:25.203" v="1128" actId="478"/>
          <ac:spMkLst>
            <pc:docMk/>
            <pc:sldMk cId="382490519" sldId="2147374639"/>
            <ac:spMk id="6" creationId="{13F49731-9A35-583F-28B9-FAD2A209F664}"/>
          </ac:spMkLst>
        </pc:spChg>
        <pc:spChg chg="mod">
          <ac:chgData name="Monisha T M (SX/BSV-TC1)" userId="b63759aa-c1d6-48eb-af41-f2ecb209a4f8" providerId="ADAL" clId="{F8A9F993-FB51-4EC9-820E-94DB301E7C64}" dt="2024-06-06T12:58:58.652" v="1148" actId="20577"/>
          <ac:spMkLst>
            <pc:docMk/>
            <pc:sldMk cId="382490519" sldId="2147374639"/>
            <ac:spMk id="10" creationId="{D1335DD8-5922-4002-A430-7D713A9E32C6}"/>
          </ac:spMkLst>
        </pc:spChg>
        <pc:graphicFrameChg chg="del">
          <ac:chgData name="Monisha T M (SX/BSV-TC1)" userId="b63759aa-c1d6-48eb-af41-f2ecb209a4f8" providerId="ADAL" clId="{F8A9F993-FB51-4EC9-820E-94DB301E7C64}" dt="2024-06-06T12:58:20.531" v="1126" actId="478"/>
          <ac:graphicFrameMkLst>
            <pc:docMk/>
            <pc:sldMk cId="382490519" sldId="2147374639"/>
            <ac:graphicFrameMk id="14" creationId="{51BB135C-2662-6F52-D8F5-F253F27F8FDB}"/>
          </ac:graphicFrameMkLst>
        </pc:graphicFrameChg>
        <pc:picChg chg="mod">
          <ac:chgData name="Monisha T M (SX/BSV-TC1)" userId="b63759aa-c1d6-48eb-af41-f2ecb209a4f8" providerId="ADAL" clId="{F8A9F993-FB51-4EC9-820E-94DB301E7C64}" dt="2024-06-25T07:58:21.033" v="1605" actId="1076"/>
          <ac:picMkLst>
            <pc:docMk/>
            <pc:sldMk cId="382490519" sldId="2147374639"/>
            <ac:picMk id="9" creationId="{EFC077AC-5FDC-57EF-648E-92C405B54041}"/>
          </ac:picMkLst>
        </pc:picChg>
      </pc:sldChg>
      <pc:sldChg chg="addSp delSp modSp add mod">
        <pc:chgData name="Monisha T M (SX/BSV-TC1)" userId="b63759aa-c1d6-48eb-af41-f2ecb209a4f8" providerId="ADAL" clId="{F8A9F993-FB51-4EC9-820E-94DB301E7C64}" dt="2024-06-24T04:42:15.357" v="1483" actId="1076"/>
        <pc:sldMkLst>
          <pc:docMk/>
          <pc:sldMk cId="1809256793" sldId="2147374640"/>
        </pc:sldMkLst>
        <pc:spChg chg="del">
          <ac:chgData name="Monisha T M (SX/BSV-TC1)" userId="b63759aa-c1d6-48eb-af41-f2ecb209a4f8" providerId="ADAL" clId="{F8A9F993-FB51-4EC9-820E-94DB301E7C64}" dt="2024-06-24T04:41:22.970" v="1477" actId="478"/>
          <ac:spMkLst>
            <pc:docMk/>
            <pc:sldMk cId="1809256793" sldId="2147374640"/>
            <ac:spMk id="9" creationId="{D8802D75-C3CE-3328-C3F2-7D85C6659929}"/>
          </ac:spMkLst>
        </pc:spChg>
        <pc:spChg chg="del mod">
          <ac:chgData name="Monisha T M (SX/BSV-TC1)" userId="b63759aa-c1d6-48eb-af41-f2ecb209a4f8" providerId="ADAL" clId="{F8A9F993-FB51-4EC9-820E-94DB301E7C64}" dt="2024-06-24T04:41:19.811" v="1476" actId="478"/>
          <ac:spMkLst>
            <pc:docMk/>
            <pc:sldMk cId="1809256793" sldId="2147374640"/>
            <ac:spMk id="10" creationId="{50B02F1B-0B4E-1208-0274-E613CFAF996F}"/>
          </ac:spMkLst>
        </pc:spChg>
        <pc:spChg chg="mod">
          <ac:chgData name="Monisha T M (SX/BSV-TC1)" userId="b63759aa-c1d6-48eb-af41-f2ecb209a4f8" providerId="ADAL" clId="{F8A9F993-FB51-4EC9-820E-94DB301E7C64}" dt="2024-06-24T04:41:28.300" v="1478" actId="1076"/>
          <ac:spMkLst>
            <pc:docMk/>
            <pc:sldMk cId="1809256793" sldId="2147374640"/>
            <ac:spMk id="12" creationId="{C61069FF-9D83-E2DE-F325-6E0DBF1CD828}"/>
          </ac:spMkLst>
        </pc:spChg>
        <pc:spChg chg="del">
          <ac:chgData name="Monisha T M (SX/BSV-TC1)" userId="b63759aa-c1d6-48eb-af41-f2ecb209a4f8" providerId="ADAL" clId="{F8A9F993-FB51-4EC9-820E-94DB301E7C64}" dt="2024-06-24T04:41:10.414" v="1472" actId="478"/>
          <ac:spMkLst>
            <pc:docMk/>
            <pc:sldMk cId="1809256793" sldId="2147374640"/>
            <ac:spMk id="15" creationId="{27C04C0D-A986-CFB2-60F0-F83B38D92145}"/>
          </ac:spMkLst>
        </pc:spChg>
        <pc:graphicFrameChg chg="del modGraphic">
          <ac:chgData name="Monisha T M (SX/BSV-TC1)" userId="b63759aa-c1d6-48eb-af41-f2ecb209a4f8" providerId="ADAL" clId="{F8A9F993-FB51-4EC9-820E-94DB301E7C64}" dt="2024-06-24T04:41:15.260" v="1474" actId="478"/>
          <ac:graphicFrameMkLst>
            <pc:docMk/>
            <pc:sldMk cId="1809256793" sldId="2147374640"/>
            <ac:graphicFrameMk id="11" creationId="{84B76DB3-3AFD-9FBC-60B9-F164A77DA42E}"/>
          </ac:graphicFrameMkLst>
        </pc:graphicFrameChg>
        <pc:graphicFrameChg chg="del">
          <ac:chgData name="Monisha T M (SX/BSV-TC1)" userId="b63759aa-c1d6-48eb-af41-f2ecb209a4f8" providerId="ADAL" clId="{F8A9F993-FB51-4EC9-820E-94DB301E7C64}" dt="2024-06-24T04:41:07.229" v="1471" actId="478"/>
          <ac:graphicFrameMkLst>
            <pc:docMk/>
            <pc:sldMk cId="1809256793" sldId="2147374640"/>
            <ac:graphicFrameMk id="16" creationId="{C1D8E7A0-8405-1476-4C8F-0C56E90E2DC6}"/>
          </ac:graphicFrameMkLst>
        </pc:graphicFrameChg>
        <pc:picChg chg="add mod">
          <ac:chgData name="Monisha T M (SX/BSV-TC1)" userId="b63759aa-c1d6-48eb-af41-f2ecb209a4f8" providerId="ADAL" clId="{F8A9F993-FB51-4EC9-820E-94DB301E7C64}" dt="2024-06-24T04:42:15.357" v="1483" actId="1076"/>
          <ac:picMkLst>
            <pc:docMk/>
            <pc:sldMk cId="1809256793" sldId="2147374640"/>
            <ac:picMk id="6" creationId="{F39FFF47-B07A-BEB3-A01E-183DD60C186B}"/>
          </ac:picMkLst>
        </pc:picChg>
      </pc:sldChg>
      <pc:sldChg chg="new del">
        <pc:chgData name="Monisha T M (SX/BSV-TC1)" userId="b63759aa-c1d6-48eb-af41-f2ecb209a4f8" providerId="ADAL" clId="{F8A9F993-FB51-4EC9-820E-94DB301E7C64}" dt="2024-06-25T04:58:02.834" v="1496" actId="680"/>
        <pc:sldMkLst>
          <pc:docMk/>
          <pc:sldMk cId="1322383998" sldId="2147374641"/>
        </pc:sldMkLst>
      </pc:sldChg>
      <pc:sldChg chg="delSp modSp add mod">
        <pc:chgData name="Monisha T M (SX/BSV-TC1)" userId="b63759aa-c1d6-48eb-af41-f2ecb209a4f8" providerId="ADAL" clId="{F8A9F993-FB51-4EC9-820E-94DB301E7C64}" dt="2024-06-25T05:47:21.644" v="1593" actId="20577"/>
        <pc:sldMkLst>
          <pc:docMk/>
          <pc:sldMk cId="3820204163" sldId="2147374641"/>
        </pc:sldMkLst>
        <pc:spChg chg="mod">
          <ac:chgData name="Monisha T M (SX/BSV-TC1)" userId="b63759aa-c1d6-48eb-af41-f2ecb209a4f8" providerId="ADAL" clId="{F8A9F993-FB51-4EC9-820E-94DB301E7C64}" dt="2024-06-25T05:47:21.644" v="1593" actId="20577"/>
          <ac:spMkLst>
            <pc:docMk/>
            <pc:sldMk cId="3820204163" sldId="2147374641"/>
            <ac:spMk id="2" creationId="{1742AB3A-B87F-982F-9B33-6506AC486FFB}"/>
          </ac:spMkLst>
        </pc:spChg>
        <pc:spChg chg="del mod">
          <ac:chgData name="Monisha T M (SX/BSV-TC1)" userId="b63759aa-c1d6-48eb-af41-f2ecb209a4f8" providerId="ADAL" clId="{F8A9F993-FB51-4EC9-820E-94DB301E7C64}" dt="2024-06-25T04:58:38.820" v="1508" actId="478"/>
          <ac:spMkLst>
            <pc:docMk/>
            <pc:sldMk cId="3820204163" sldId="2147374641"/>
            <ac:spMk id="7" creationId="{59614E8A-3FA2-1E3D-F9A6-126609605B3D}"/>
          </ac:spMkLst>
        </pc:spChg>
        <pc:spChg chg="del mod">
          <ac:chgData name="Monisha T M (SX/BSV-TC1)" userId="b63759aa-c1d6-48eb-af41-f2ecb209a4f8" providerId="ADAL" clId="{F8A9F993-FB51-4EC9-820E-94DB301E7C64}" dt="2024-06-25T04:58:16.515" v="1502" actId="478"/>
          <ac:spMkLst>
            <pc:docMk/>
            <pc:sldMk cId="3820204163" sldId="2147374641"/>
            <ac:spMk id="11" creationId="{47363A7A-9406-0D91-7F39-9723454C17A8}"/>
          </ac:spMkLst>
        </pc:spChg>
        <pc:spChg chg="mod">
          <ac:chgData name="Monisha T M (SX/BSV-TC1)" userId="b63759aa-c1d6-48eb-af41-f2ecb209a4f8" providerId="ADAL" clId="{F8A9F993-FB51-4EC9-820E-94DB301E7C64}" dt="2024-06-25T04:59:12.234" v="1513" actId="20577"/>
          <ac:spMkLst>
            <pc:docMk/>
            <pc:sldMk cId="3820204163" sldId="2147374641"/>
            <ac:spMk id="18" creationId="{9CC47CD2-84BE-C7A0-86F9-3419D9938F53}"/>
          </ac:spMkLst>
        </pc:spChg>
        <pc:graphicFrameChg chg="mod">
          <ac:chgData name="Monisha T M (SX/BSV-TC1)" userId="b63759aa-c1d6-48eb-af41-f2ecb209a4f8" providerId="ADAL" clId="{F8A9F993-FB51-4EC9-820E-94DB301E7C64}" dt="2024-06-25T04:58:53.454" v="1511" actId="1076"/>
          <ac:graphicFrameMkLst>
            <pc:docMk/>
            <pc:sldMk cId="3820204163" sldId="2147374641"/>
            <ac:graphicFrameMk id="3" creationId="{12D98CDA-421F-D402-71FE-B4B6622FC7E7}"/>
          </ac:graphicFrameMkLst>
        </pc:graphicFrameChg>
        <pc:graphicFrameChg chg="del">
          <ac:chgData name="Monisha T M (SX/BSV-TC1)" userId="b63759aa-c1d6-48eb-af41-f2ecb209a4f8" providerId="ADAL" clId="{F8A9F993-FB51-4EC9-820E-94DB301E7C64}" dt="2024-06-25T04:58:12.782" v="1500" actId="478"/>
          <ac:graphicFrameMkLst>
            <pc:docMk/>
            <pc:sldMk cId="3820204163" sldId="2147374641"/>
            <ac:graphicFrameMk id="10" creationId="{97BAF4A0-39EC-777F-8604-A2874DA9ACEA}"/>
          </ac:graphicFrameMkLst>
        </pc:graphicFrameChg>
      </pc:sldChg>
      <pc:sldChg chg="addSp delSp modSp add mod">
        <pc:chgData name="Monisha T M (SX/BSV-TC1)" userId="b63759aa-c1d6-48eb-af41-f2ecb209a4f8" providerId="ADAL" clId="{F8A9F993-FB51-4EC9-820E-94DB301E7C64}" dt="2024-06-25T05:46:52.263" v="1592" actId="14100"/>
        <pc:sldMkLst>
          <pc:docMk/>
          <pc:sldMk cId="79135512" sldId="2147374642"/>
        </pc:sldMkLst>
        <pc:spChg chg="del">
          <ac:chgData name="Monisha T M (SX/BSV-TC1)" userId="b63759aa-c1d6-48eb-af41-f2ecb209a4f8" providerId="ADAL" clId="{F8A9F993-FB51-4EC9-820E-94DB301E7C64}" dt="2024-06-25T05:43:48.978" v="1555" actId="478"/>
          <ac:spMkLst>
            <pc:docMk/>
            <pc:sldMk cId="79135512" sldId="2147374642"/>
            <ac:spMk id="7" creationId="{59614E8A-3FA2-1E3D-F9A6-126609605B3D}"/>
          </ac:spMkLst>
        </pc:spChg>
        <pc:spChg chg="del">
          <ac:chgData name="Monisha T M (SX/BSV-TC1)" userId="b63759aa-c1d6-48eb-af41-f2ecb209a4f8" providerId="ADAL" clId="{F8A9F993-FB51-4EC9-820E-94DB301E7C64}" dt="2024-06-25T05:43:46.445" v="1554" actId="478"/>
          <ac:spMkLst>
            <pc:docMk/>
            <pc:sldMk cId="79135512" sldId="2147374642"/>
            <ac:spMk id="11" creationId="{47363A7A-9406-0D91-7F39-9723454C17A8}"/>
          </ac:spMkLst>
        </pc:spChg>
        <pc:spChg chg="mod">
          <ac:chgData name="Monisha T M (SX/BSV-TC1)" userId="b63759aa-c1d6-48eb-af41-f2ecb209a4f8" providerId="ADAL" clId="{F8A9F993-FB51-4EC9-820E-94DB301E7C64}" dt="2024-06-25T05:43:52.349" v="1556" actId="1076"/>
          <ac:spMkLst>
            <pc:docMk/>
            <pc:sldMk cId="79135512" sldId="2147374642"/>
            <ac:spMk id="12" creationId="{7D5133B5-4877-02D6-8035-CD9FBAA0C2F1}"/>
          </ac:spMkLst>
        </pc:spChg>
        <pc:spChg chg="del mod">
          <ac:chgData name="Monisha T M (SX/BSV-TC1)" userId="b63759aa-c1d6-48eb-af41-f2ecb209a4f8" providerId="ADAL" clId="{F8A9F993-FB51-4EC9-820E-94DB301E7C64}" dt="2024-06-25T05:43:55.805" v="1558" actId="478"/>
          <ac:spMkLst>
            <pc:docMk/>
            <pc:sldMk cId="79135512" sldId="2147374642"/>
            <ac:spMk id="16" creationId="{4F6901E1-FB41-6EA3-DD06-138C515E499C}"/>
          </ac:spMkLst>
        </pc:spChg>
        <pc:graphicFrameChg chg="del">
          <ac:chgData name="Monisha T M (SX/BSV-TC1)" userId="b63759aa-c1d6-48eb-af41-f2ecb209a4f8" providerId="ADAL" clId="{F8A9F993-FB51-4EC9-820E-94DB301E7C64}" dt="2024-06-25T05:43:44.088" v="1553" actId="478"/>
          <ac:graphicFrameMkLst>
            <pc:docMk/>
            <pc:sldMk cId="79135512" sldId="2147374642"/>
            <ac:graphicFrameMk id="10" creationId="{97BAF4A0-39EC-777F-8604-A2874DA9ACEA}"/>
          </ac:graphicFrameMkLst>
        </pc:graphicFrameChg>
        <pc:picChg chg="add mod">
          <ac:chgData name="Monisha T M (SX/BSV-TC1)" userId="b63759aa-c1d6-48eb-af41-f2ecb209a4f8" providerId="ADAL" clId="{F8A9F993-FB51-4EC9-820E-94DB301E7C64}" dt="2024-06-25T05:46:42.308" v="1590" actId="14100"/>
          <ac:picMkLst>
            <pc:docMk/>
            <pc:sldMk cId="79135512" sldId="2147374642"/>
            <ac:picMk id="2" creationId="{81F19F64-9BD0-B5D3-695A-490E7B16D036}"/>
          </ac:picMkLst>
        </pc:picChg>
        <pc:picChg chg="add mod">
          <ac:chgData name="Monisha T M (SX/BSV-TC1)" userId="b63759aa-c1d6-48eb-af41-f2ecb209a4f8" providerId="ADAL" clId="{F8A9F993-FB51-4EC9-820E-94DB301E7C64}" dt="2024-06-25T05:46:24.365" v="1587" actId="14100"/>
          <ac:picMkLst>
            <pc:docMk/>
            <pc:sldMk cId="79135512" sldId="2147374642"/>
            <ac:picMk id="3" creationId="{74CC9213-01E1-83D5-258B-5A79AC3999A4}"/>
          </ac:picMkLst>
        </pc:picChg>
        <pc:picChg chg="add mod">
          <ac:chgData name="Monisha T M (SX/BSV-TC1)" userId="b63759aa-c1d6-48eb-af41-f2ecb209a4f8" providerId="ADAL" clId="{F8A9F993-FB51-4EC9-820E-94DB301E7C64}" dt="2024-06-25T05:46:47.902" v="1591" actId="14100"/>
          <ac:picMkLst>
            <pc:docMk/>
            <pc:sldMk cId="79135512" sldId="2147374642"/>
            <ac:picMk id="13" creationId="{B5BA0E2F-4C81-F63C-0092-E9224A7BDFD0}"/>
          </ac:picMkLst>
        </pc:picChg>
        <pc:picChg chg="add mod">
          <ac:chgData name="Monisha T M (SX/BSV-TC1)" userId="b63759aa-c1d6-48eb-af41-f2ecb209a4f8" providerId="ADAL" clId="{F8A9F993-FB51-4EC9-820E-94DB301E7C64}" dt="2024-06-25T05:46:33.330" v="1589" actId="14100"/>
          <ac:picMkLst>
            <pc:docMk/>
            <pc:sldMk cId="79135512" sldId="2147374642"/>
            <ac:picMk id="14" creationId="{0898DC61-0690-A8A2-6828-0A490704F1DC}"/>
          </ac:picMkLst>
        </pc:picChg>
        <pc:picChg chg="add mod">
          <ac:chgData name="Monisha T M (SX/BSV-TC1)" userId="b63759aa-c1d6-48eb-af41-f2ecb209a4f8" providerId="ADAL" clId="{F8A9F993-FB51-4EC9-820E-94DB301E7C64}" dt="2024-06-25T05:46:52.263" v="1592" actId="14100"/>
          <ac:picMkLst>
            <pc:docMk/>
            <pc:sldMk cId="79135512" sldId="2147374642"/>
            <ac:picMk id="17" creationId="{15AE22F2-8989-9EE0-CB11-7843E2FFC914}"/>
          </ac:picMkLst>
        </pc:picChg>
      </pc:sldChg>
      <pc:sldChg chg="modSp mod">
        <pc:chgData name="Monisha T M (SX/BSV-TC1)" userId="b63759aa-c1d6-48eb-af41-f2ecb209a4f8" providerId="ADAL" clId="{F8A9F993-FB51-4EC9-820E-94DB301E7C64}" dt="2024-06-25T07:57:56.251" v="1600" actId="1076"/>
        <pc:sldMkLst>
          <pc:docMk/>
          <pc:sldMk cId="479999922" sldId="2147374643"/>
        </pc:sldMkLst>
        <pc:spChg chg="mod">
          <ac:chgData name="Monisha T M (SX/BSV-TC1)" userId="b63759aa-c1d6-48eb-af41-f2ecb209a4f8" providerId="ADAL" clId="{F8A9F993-FB51-4EC9-820E-94DB301E7C64}" dt="2024-06-25T07:57:51.115" v="1599" actId="1076"/>
          <ac:spMkLst>
            <pc:docMk/>
            <pc:sldMk cId="479999922" sldId="2147374643"/>
            <ac:spMk id="6" creationId="{13F49731-9A35-583F-28B9-FAD2A209F664}"/>
          </ac:spMkLst>
        </pc:spChg>
        <pc:graphicFrameChg chg="mod modGraphic">
          <ac:chgData name="Monisha T M (SX/BSV-TC1)" userId="b63759aa-c1d6-48eb-af41-f2ecb209a4f8" providerId="ADAL" clId="{F8A9F993-FB51-4EC9-820E-94DB301E7C64}" dt="2024-06-25T07:57:56.251" v="1600" actId="1076"/>
          <ac:graphicFrameMkLst>
            <pc:docMk/>
            <pc:sldMk cId="479999922" sldId="2147374643"/>
            <ac:graphicFrameMk id="14" creationId="{51BB135C-2662-6F52-D8F5-F253F27F8FDB}"/>
          </ac:graphicFrameMkLst>
        </pc:graphicFrameChg>
      </pc:sldChg>
      <pc:sldChg chg="modSp mod">
        <pc:chgData name="Monisha T M (SX/BSV-TC1)" userId="b63759aa-c1d6-48eb-af41-f2ecb209a4f8" providerId="ADAL" clId="{F8A9F993-FB51-4EC9-820E-94DB301E7C64}" dt="2024-06-25T07:58:02.376" v="1601" actId="1076"/>
        <pc:sldMkLst>
          <pc:docMk/>
          <pc:sldMk cId="4003883514" sldId="2147374644"/>
        </pc:sldMkLst>
        <pc:graphicFrameChg chg="mod">
          <ac:chgData name="Monisha T M (SX/BSV-TC1)" userId="b63759aa-c1d6-48eb-af41-f2ecb209a4f8" providerId="ADAL" clId="{F8A9F993-FB51-4EC9-820E-94DB301E7C64}" dt="2024-06-25T07:58:02.376" v="1601" actId="1076"/>
          <ac:graphicFrameMkLst>
            <pc:docMk/>
            <pc:sldMk cId="4003883514" sldId="2147374644"/>
            <ac:graphicFrameMk id="14" creationId="{51BB135C-2662-6F52-D8F5-F253F27F8FDB}"/>
          </ac:graphicFrameMkLst>
        </pc:graphicFrameChg>
      </pc:sldChg>
    </pc:docChg>
  </pc:docChgLst>
  <pc:docChgLst>
    <pc:chgData name="Karthika V (SX/BSV-TC1)" userId="0f5d5b4d-3338-459b-b155-7723aa658746" providerId="ADAL" clId="{01B594DA-6378-4F70-AD79-6DB4B1DACDC7}"/>
    <pc:docChg chg="custSel modSld">
      <pc:chgData name="Karthika V (SX/BSV-TC1)" userId="0f5d5b4d-3338-459b-b155-7723aa658746" providerId="ADAL" clId="{01B594DA-6378-4F70-AD79-6DB4B1DACDC7}" dt="2024-05-02T05:57:34.970" v="5" actId="14100"/>
      <pc:docMkLst>
        <pc:docMk/>
      </pc:docMkLst>
      <pc:sldChg chg="modSp">
        <pc:chgData name="Karthika V (SX/BSV-TC1)" userId="0f5d5b4d-3338-459b-b155-7723aa658746" providerId="ADAL" clId="{01B594DA-6378-4F70-AD79-6DB4B1DACDC7}" dt="2024-05-02T05:57:16.438" v="4"/>
        <pc:sldMkLst>
          <pc:docMk/>
          <pc:sldMk cId="547391700" sldId="257"/>
        </pc:sldMkLst>
        <pc:spChg chg="mod">
          <ac:chgData name="Karthika V (SX/BSV-TC1)" userId="0f5d5b4d-3338-459b-b155-7723aa658746" providerId="ADAL" clId="{01B594DA-6378-4F70-AD79-6DB4B1DACDC7}" dt="2024-05-02T05:57:16.438" v="4"/>
          <ac:spMkLst>
            <pc:docMk/>
            <pc:sldMk cId="547391700" sldId="257"/>
            <ac:spMk id="7" creationId="{AEDA7A97-B120-6F7C-55C0-8861D42581E3}"/>
          </ac:spMkLst>
        </pc:spChg>
      </pc:sldChg>
      <pc:sldChg chg="modSp">
        <pc:chgData name="Karthika V (SX/BSV-TC1)" userId="0f5d5b4d-3338-459b-b155-7723aa658746" providerId="ADAL" clId="{01B594DA-6378-4F70-AD79-6DB4B1DACDC7}" dt="2024-05-02T05:57:16.438" v="4"/>
        <pc:sldMkLst>
          <pc:docMk/>
          <pc:sldMk cId="448365138" sldId="259"/>
        </pc:sldMkLst>
        <pc:spChg chg="mod">
          <ac:chgData name="Karthika V (SX/BSV-TC1)" userId="0f5d5b4d-3338-459b-b155-7723aa658746" providerId="ADAL" clId="{01B594DA-6378-4F70-AD79-6DB4B1DACDC7}" dt="2024-05-02T05:57:16.438" v="4"/>
          <ac:spMkLst>
            <pc:docMk/>
            <pc:sldMk cId="448365138" sldId="259"/>
            <ac:spMk id="10" creationId="{78ECF37A-CE34-F004-2415-8BF4BDA5BCB9}"/>
          </ac:spMkLst>
        </pc:spChg>
      </pc:sldChg>
      <pc:sldChg chg="modSp">
        <pc:chgData name="Karthika V (SX/BSV-TC1)" userId="0f5d5b4d-3338-459b-b155-7723aa658746" providerId="ADAL" clId="{01B594DA-6378-4F70-AD79-6DB4B1DACDC7}" dt="2024-05-02T05:57:16.438" v="4"/>
        <pc:sldMkLst>
          <pc:docMk/>
          <pc:sldMk cId="4106602191" sldId="260"/>
        </pc:sldMkLst>
        <pc:spChg chg="mod">
          <ac:chgData name="Karthika V (SX/BSV-TC1)" userId="0f5d5b4d-3338-459b-b155-7723aa658746" providerId="ADAL" clId="{01B594DA-6378-4F70-AD79-6DB4B1DACDC7}" dt="2024-05-02T05:57:16.438" v="4"/>
          <ac:spMkLst>
            <pc:docMk/>
            <pc:sldMk cId="4106602191" sldId="260"/>
            <ac:spMk id="7" creationId="{417B536A-07ED-E222-9026-56A4F3A23030}"/>
          </ac:spMkLst>
        </pc:spChg>
      </pc:sldChg>
      <pc:sldChg chg="modSp">
        <pc:chgData name="Karthika V (SX/BSV-TC1)" userId="0f5d5b4d-3338-459b-b155-7723aa658746" providerId="ADAL" clId="{01B594DA-6378-4F70-AD79-6DB4B1DACDC7}" dt="2024-05-02T05:57:16.438" v="4"/>
        <pc:sldMkLst>
          <pc:docMk/>
          <pc:sldMk cId="1774629878" sldId="262"/>
        </pc:sldMkLst>
        <pc:spChg chg="mod">
          <ac:chgData name="Karthika V (SX/BSV-TC1)" userId="0f5d5b4d-3338-459b-b155-7723aa658746" providerId="ADAL" clId="{01B594DA-6378-4F70-AD79-6DB4B1DACDC7}" dt="2024-05-02T05:57:16.438" v="4"/>
          <ac:spMkLst>
            <pc:docMk/>
            <pc:sldMk cId="1774629878" sldId="262"/>
            <ac:spMk id="6" creationId="{F80A5726-BE48-4452-135C-713286DD0008}"/>
          </ac:spMkLst>
        </pc:spChg>
      </pc:sldChg>
      <pc:sldChg chg="modSp mod">
        <pc:chgData name="Karthika V (SX/BSV-TC1)" userId="0f5d5b4d-3338-459b-b155-7723aa658746" providerId="ADAL" clId="{01B594DA-6378-4F70-AD79-6DB4B1DACDC7}" dt="2024-05-02T05:57:10.790" v="3" actId="313"/>
        <pc:sldMkLst>
          <pc:docMk/>
          <pc:sldMk cId="2327749589" sldId="266"/>
        </pc:sldMkLst>
        <pc:spChg chg="mod">
          <ac:chgData name="Karthika V (SX/BSV-TC1)" userId="0f5d5b4d-3338-459b-b155-7723aa658746" providerId="ADAL" clId="{01B594DA-6378-4F70-AD79-6DB4B1DACDC7}" dt="2024-05-02T05:57:10.790" v="3" actId="313"/>
          <ac:spMkLst>
            <pc:docMk/>
            <pc:sldMk cId="2327749589" sldId="266"/>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3462208103" sldId="2147374404"/>
        </pc:sldMkLst>
        <pc:spChg chg="mod">
          <ac:chgData name="Karthika V (SX/BSV-TC1)" userId="0f5d5b4d-3338-459b-b155-7723aa658746" providerId="ADAL" clId="{01B594DA-6378-4F70-AD79-6DB4B1DACDC7}" dt="2024-05-02T05:57:16.438" v="4"/>
          <ac:spMkLst>
            <pc:docMk/>
            <pc:sldMk cId="3462208103" sldId="2147374404"/>
            <ac:spMk id="11" creationId="{6FFCD0D2-5EA0-2D4D-3915-E4E9C590DC12}"/>
          </ac:spMkLst>
        </pc:spChg>
      </pc:sldChg>
      <pc:sldChg chg="modSp">
        <pc:chgData name="Karthika V (SX/BSV-TC1)" userId="0f5d5b4d-3338-459b-b155-7723aa658746" providerId="ADAL" clId="{01B594DA-6378-4F70-AD79-6DB4B1DACDC7}" dt="2024-05-02T05:57:16.438" v="4"/>
        <pc:sldMkLst>
          <pc:docMk/>
          <pc:sldMk cId="2168563227" sldId="2147374410"/>
        </pc:sldMkLst>
        <pc:spChg chg="mod">
          <ac:chgData name="Karthika V (SX/BSV-TC1)" userId="0f5d5b4d-3338-459b-b155-7723aa658746" providerId="ADAL" clId="{01B594DA-6378-4F70-AD79-6DB4B1DACDC7}" dt="2024-05-02T05:57:16.438" v="4"/>
          <ac:spMkLst>
            <pc:docMk/>
            <pc:sldMk cId="2168563227" sldId="2147374410"/>
            <ac:spMk id="2" creationId="{3A6D1190-26BE-3AFB-F256-2CD74BA9D488}"/>
          </ac:spMkLst>
        </pc:spChg>
      </pc:sldChg>
      <pc:sldChg chg="modSp">
        <pc:chgData name="Karthika V (SX/BSV-TC1)" userId="0f5d5b4d-3338-459b-b155-7723aa658746" providerId="ADAL" clId="{01B594DA-6378-4F70-AD79-6DB4B1DACDC7}" dt="2024-05-02T05:57:16.438" v="4"/>
        <pc:sldMkLst>
          <pc:docMk/>
          <pc:sldMk cId="4104888829" sldId="2147374415"/>
        </pc:sldMkLst>
        <pc:spChg chg="mod">
          <ac:chgData name="Karthika V (SX/BSV-TC1)" userId="0f5d5b4d-3338-459b-b155-7723aa658746" providerId="ADAL" clId="{01B594DA-6378-4F70-AD79-6DB4B1DACDC7}" dt="2024-05-02T05:57:16.438" v="4"/>
          <ac:spMkLst>
            <pc:docMk/>
            <pc:sldMk cId="4104888829" sldId="2147374415"/>
            <ac:spMk id="2" creationId="{E3B8784D-95E7-C7E6-F064-95587672CB2C}"/>
          </ac:spMkLst>
        </pc:spChg>
        <pc:spChg chg="mod">
          <ac:chgData name="Karthika V (SX/BSV-TC1)" userId="0f5d5b4d-3338-459b-b155-7723aa658746" providerId="ADAL" clId="{01B594DA-6378-4F70-AD79-6DB4B1DACDC7}" dt="2024-05-02T05:57:16.438" v="4"/>
          <ac:spMkLst>
            <pc:docMk/>
            <pc:sldMk cId="4104888829" sldId="2147374415"/>
            <ac:spMk id="3" creationId="{5B077793-F330-3428-7D21-AADE6525743A}"/>
          </ac:spMkLst>
        </pc:spChg>
      </pc:sldChg>
      <pc:sldChg chg="modSp">
        <pc:chgData name="Karthika V (SX/BSV-TC1)" userId="0f5d5b4d-3338-459b-b155-7723aa658746" providerId="ADAL" clId="{01B594DA-6378-4F70-AD79-6DB4B1DACDC7}" dt="2024-05-02T05:57:16.438" v="4"/>
        <pc:sldMkLst>
          <pc:docMk/>
          <pc:sldMk cId="2024432987" sldId="2147374422"/>
        </pc:sldMkLst>
        <pc:spChg chg="mod">
          <ac:chgData name="Karthika V (SX/BSV-TC1)" userId="0f5d5b4d-3338-459b-b155-7723aa658746" providerId="ADAL" clId="{01B594DA-6378-4F70-AD79-6DB4B1DACDC7}" dt="2024-05-02T05:57:16.438" v="4"/>
          <ac:spMkLst>
            <pc:docMk/>
            <pc:sldMk cId="2024432987" sldId="2147374422"/>
            <ac:spMk id="4" creationId="{0E296323-BF55-25ED-1611-5F4C1B6E026C}"/>
          </ac:spMkLst>
        </pc:spChg>
      </pc:sldChg>
      <pc:sldChg chg="modSp">
        <pc:chgData name="Karthika V (SX/BSV-TC1)" userId="0f5d5b4d-3338-459b-b155-7723aa658746" providerId="ADAL" clId="{01B594DA-6378-4F70-AD79-6DB4B1DACDC7}" dt="2024-05-02T05:57:16.438" v="4"/>
        <pc:sldMkLst>
          <pc:docMk/>
          <pc:sldMk cId="1909889221" sldId="2147374429"/>
        </pc:sldMkLst>
        <pc:spChg chg="mod">
          <ac:chgData name="Karthika V (SX/BSV-TC1)" userId="0f5d5b4d-3338-459b-b155-7723aa658746" providerId="ADAL" clId="{01B594DA-6378-4F70-AD79-6DB4B1DACDC7}" dt="2024-05-02T05:57:16.438" v="4"/>
          <ac:spMkLst>
            <pc:docMk/>
            <pc:sldMk cId="1909889221" sldId="2147374429"/>
            <ac:spMk id="3" creationId="{5F5DF3B2-4F62-E861-2544-69F8E8832E5F}"/>
          </ac:spMkLst>
        </pc:spChg>
      </pc:sldChg>
      <pc:sldChg chg="modSp">
        <pc:chgData name="Karthika V (SX/BSV-TC1)" userId="0f5d5b4d-3338-459b-b155-7723aa658746" providerId="ADAL" clId="{01B594DA-6378-4F70-AD79-6DB4B1DACDC7}" dt="2024-05-02T05:57:16.438" v="4"/>
        <pc:sldMkLst>
          <pc:docMk/>
          <pc:sldMk cId="2274554477" sldId="2147374430"/>
        </pc:sldMkLst>
        <pc:spChg chg="mod">
          <ac:chgData name="Karthika V (SX/BSV-TC1)" userId="0f5d5b4d-3338-459b-b155-7723aa658746" providerId="ADAL" clId="{01B594DA-6378-4F70-AD79-6DB4B1DACDC7}" dt="2024-05-02T05:57:16.438" v="4"/>
          <ac:spMkLst>
            <pc:docMk/>
            <pc:sldMk cId="2274554477" sldId="2147374430"/>
            <ac:spMk id="9" creationId="{9DA71EC9-3F3A-3C84-EF47-D5B03B436E88}"/>
          </ac:spMkLst>
        </pc:spChg>
      </pc:sldChg>
      <pc:sldChg chg="modSp">
        <pc:chgData name="Karthika V (SX/BSV-TC1)" userId="0f5d5b4d-3338-459b-b155-7723aa658746" providerId="ADAL" clId="{01B594DA-6378-4F70-AD79-6DB4B1DACDC7}" dt="2024-05-02T05:57:16.438" v="4"/>
        <pc:sldMkLst>
          <pc:docMk/>
          <pc:sldMk cId="2576313634" sldId="2147374431"/>
        </pc:sldMkLst>
        <pc:spChg chg="mod">
          <ac:chgData name="Karthika V (SX/BSV-TC1)" userId="0f5d5b4d-3338-459b-b155-7723aa658746" providerId="ADAL" clId="{01B594DA-6378-4F70-AD79-6DB4B1DACDC7}" dt="2024-05-02T05:57:16.438" v="4"/>
          <ac:spMkLst>
            <pc:docMk/>
            <pc:sldMk cId="2576313634" sldId="2147374431"/>
            <ac:spMk id="85" creationId="{553E73B3-CCCB-1502-A10D-46A265A540A0}"/>
          </ac:spMkLst>
        </pc:spChg>
      </pc:sldChg>
      <pc:sldChg chg="modSp">
        <pc:chgData name="Karthika V (SX/BSV-TC1)" userId="0f5d5b4d-3338-459b-b155-7723aa658746" providerId="ADAL" clId="{01B594DA-6378-4F70-AD79-6DB4B1DACDC7}" dt="2024-05-02T05:57:16.438" v="4"/>
        <pc:sldMkLst>
          <pc:docMk/>
          <pc:sldMk cId="438021695" sldId="2147374432"/>
        </pc:sldMkLst>
        <pc:spChg chg="mod">
          <ac:chgData name="Karthika V (SX/BSV-TC1)" userId="0f5d5b4d-3338-459b-b155-7723aa658746" providerId="ADAL" clId="{01B594DA-6378-4F70-AD79-6DB4B1DACDC7}" dt="2024-05-02T05:57:16.438" v="4"/>
          <ac:spMkLst>
            <pc:docMk/>
            <pc:sldMk cId="438021695" sldId="2147374432"/>
            <ac:spMk id="2" creationId="{ADF9B0B6-DC42-4C80-BB99-4D7BEBDCC9C9}"/>
          </ac:spMkLst>
        </pc:spChg>
      </pc:sldChg>
      <pc:sldChg chg="modSp">
        <pc:chgData name="Karthika V (SX/BSV-TC1)" userId="0f5d5b4d-3338-459b-b155-7723aa658746" providerId="ADAL" clId="{01B594DA-6378-4F70-AD79-6DB4B1DACDC7}" dt="2024-05-02T05:57:16.438" v="4"/>
        <pc:sldMkLst>
          <pc:docMk/>
          <pc:sldMk cId="2811443200" sldId="2147374433"/>
        </pc:sldMkLst>
        <pc:spChg chg="mod">
          <ac:chgData name="Karthika V (SX/BSV-TC1)" userId="0f5d5b4d-3338-459b-b155-7723aa658746" providerId="ADAL" clId="{01B594DA-6378-4F70-AD79-6DB4B1DACDC7}" dt="2024-05-02T05:57:16.438" v="4"/>
          <ac:spMkLst>
            <pc:docMk/>
            <pc:sldMk cId="2811443200" sldId="2147374433"/>
            <ac:spMk id="4" creationId="{115CD2F4-57AA-C263-CC18-6B65A36DEFB3}"/>
          </ac:spMkLst>
        </pc:spChg>
      </pc:sldChg>
      <pc:sldChg chg="modSp">
        <pc:chgData name="Karthika V (SX/BSV-TC1)" userId="0f5d5b4d-3338-459b-b155-7723aa658746" providerId="ADAL" clId="{01B594DA-6378-4F70-AD79-6DB4B1DACDC7}" dt="2024-05-02T05:57:16.438" v="4"/>
        <pc:sldMkLst>
          <pc:docMk/>
          <pc:sldMk cId="1637458082" sldId="2147374434"/>
        </pc:sldMkLst>
        <pc:spChg chg="mod">
          <ac:chgData name="Karthika V (SX/BSV-TC1)" userId="0f5d5b4d-3338-459b-b155-7723aa658746" providerId="ADAL" clId="{01B594DA-6378-4F70-AD79-6DB4B1DACDC7}" dt="2024-05-02T05:57:16.438" v="4"/>
          <ac:spMkLst>
            <pc:docMk/>
            <pc:sldMk cId="1637458082" sldId="2147374434"/>
            <ac:spMk id="2" creationId="{B96ABD76-C1C9-1B8C-023B-D7E5618BEC82}"/>
          </ac:spMkLst>
        </pc:spChg>
      </pc:sldChg>
      <pc:sldChg chg="modSp">
        <pc:chgData name="Karthika V (SX/BSV-TC1)" userId="0f5d5b4d-3338-459b-b155-7723aa658746" providerId="ADAL" clId="{01B594DA-6378-4F70-AD79-6DB4B1DACDC7}" dt="2024-05-02T05:57:16.438" v="4"/>
        <pc:sldMkLst>
          <pc:docMk/>
          <pc:sldMk cId="206631508" sldId="2147374435"/>
        </pc:sldMkLst>
        <pc:spChg chg="mod">
          <ac:chgData name="Karthika V (SX/BSV-TC1)" userId="0f5d5b4d-3338-459b-b155-7723aa658746" providerId="ADAL" clId="{01B594DA-6378-4F70-AD79-6DB4B1DACDC7}" dt="2024-05-02T05:57:16.438" v="4"/>
          <ac:spMkLst>
            <pc:docMk/>
            <pc:sldMk cId="206631508" sldId="2147374435"/>
            <ac:spMk id="3" creationId="{E0ED2142-F456-AF3F-41D4-3D707099E9B2}"/>
          </ac:spMkLst>
        </pc:spChg>
      </pc:sldChg>
      <pc:sldChg chg="modSp">
        <pc:chgData name="Karthika V (SX/BSV-TC1)" userId="0f5d5b4d-3338-459b-b155-7723aa658746" providerId="ADAL" clId="{01B594DA-6378-4F70-AD79-6DB4B1DACDC7}" dt="2024-05-02T05:57:16.438" v="4"/>
        <pc:sldMkLst>
          <pc:docMk/>
          <pc:sldMk cId="3099521839" sldId="2147374436"/>
        </pc:sldMkLst>
        <pc:spChg chg="mod">
          <ac:chgData name="Karthika V (SX/BSV-TC1)" userId="0f5d5b4d-3338-459b-b155-7723aa658746" providerId="ADAL" clId="{01B594DA-6378-4F70-AD79-6DB4B1DACDC7}" dt="2024-05-02T05:57:16.438" v="4"/>
          <ac:spMkLst>
            <pc:docMk/>
            <pc:sldMk cId="3099521839" sldId="2147374436"/>
            <ac:spMk id="4" creationId="{F6B3CC0E-78BB-CB85-0954-425E9BC09900}"/>
          </ac:spMkLst>
        </pc:spChg>
      </pc:sldChg>
      <pc:sldChg chg="modSp">
        <pc:chgData name="Karthika V (SX/BSV-TC1)" userId="0f5d5b4d-3338-459b-b155-7723aa658746" providerId="ADAL" clId="{01B594DA-6378-4F70-AD79-6DB4B1DACDC7}" dt="2024-05-02T05:57:16.438" v="4"/>
        <pc:sldMkLst>
          <pc:docMk/>
          <pc:sldMk cId="2743325638" sldId="2147374437"/>
        </pc:sldMkLst>
        <pc:spChg chg="mod">
          <ac:chgData name="Karthika V (SX/BSV-TC1)" userId="0f5d5b4d-3338-459b-b155-7723aa658746" providerId="ADAL" clId="{01B594DA-6378-4F70-AD79-6DB4B1DACDC7}" dt="2024-05-02T05:57:16.438" v="4"/>
          <ac:spMkLst>
            <pc:docMk/>
            <pc:sldMk cId="2743325638" sldId="2147374437"/>
            <ac:spMk id="3" creationId="{46749E62-194E-845C-3D32-C93761605C54}"/>
          </ac:spMkLst>
        </pc:spChg>
        <pc:spChg chg="mod">
          <ac:chgData name="Karthika V (SX/BSV-TC1)" userId="0f5d5b4d-3338-459b-b155-7723aa658746" providerId="ADAL" clId="{01B594DA-6378-4F70-AD79-6DB4B1DACDC7}" dt="2024-05-02T05:57:16.438" v="4"/>
          <ac:spMkLst>
            <pc:docMk/>
            <pc:sldMk cId="2743325638" sldId="2147374437"/>
            <ac:spMk id="6" creationId="{305CA1B9-B758-DD1F-7106-03928D78A5D1}"/>
          </ac:spMkLst>
        </pc:spChg>
      </pc:sldChg>
      <pc:sldChg chg="modSp">
        <pc:chgData name="Karthika V (SX/BSV-TC1)" userId="0f5d5b4d-3338-459b-b155-7723aa658746" providerId="ADAL" clId="{01B594DA-6378-4F70-AD79-6DB4B1DACDC7}" dt="2024-05-02T05:57:16.438" v="4"/>
        <pc:sldMkLst>
          <pc:docMk/>
          <pc:sldMk cId="3426938910" sldId="2147374438"/>
        </pc:sldMkLst>
        <pc:spChg chg="mod">
          <ac:chgData name="Karthika V (SX/BSV-TC1)" userId="0f5d5b4d-3338-459b-b155-7723aa658746" providerId="ADAL" clId="{01B594DA-6378-4F70-AD79-6DB4B1DACDC7}" dt="2024-05-02T05:57:16.438" v="4"/>
          <ac:spMkLst>
            <pc:docMk/>
            <pc:sldMk cId="3426938910" sldId="2147374438"/>
            <ac:spMk id="10" creationId="{B22C0454-97E2-3D3A-94BA-86CA7323F270}"/>
          </ac:spMkLst>
        </pc:spChg>
      </pc:sldChg>
      <pc:sldChg chg="modSp">
        <pc:chgData name="Karthika V (SX/BSV-TC1)" userId="0f5d5b4d-3338-459b-b155-7723aa658746" providerId="ADAL" clId="{01B594DA-6378-4F70-AD79-6DB4B1DACDC7}" dt="2024-05-02T05:57:16.438" v="4"/>
        <pc:sldMkLst>
          <pc:docMk/>
          <pc:sldMk cId="4288219266" sldId="2147374440"/>
        </pc:sldMkLst>
        <pc:spChg chg="mod">
          <ac:chgData name="Karthika V (SX/BSV-TC1)" userId="0f5d5b4d-3338-459b-b155-7723aa658746" providerId="ADAL" clId="{01B594DA-6378-4F70-AD79-6DB4B1DACDC7}" dt="2024-05-02T05:57:16.438" v="4"/>
          <ac:spMkLst>
            <pc:docMk/>
            <pc:sldMk cId="4288219266" sldId="2147374440"/>
            <ac:spMk id="6" creationId="{18C4D4E6-BE47-7560-434F-221E7BCC78E1}"/>
          </ac:spMkLst>
        </pc:spChg>
      </pc:sldChg>
      <pc:sldChg chg="modSp">
        <pc:chgData name="Karthika V (SX/BSV-TC1)" userId="0f5d5b4d-3338-459b-b155-7723aa658746" providerId="ADAL" clId="{01B594DA-6378-4F70-AD79-6DB4B1DACDC7}" dt="2024-05-02T05:57:16.438" v="4"/>
        <pc:sldMkLst>
          <pc:docMk/>
          <pc:sldMk cId="1963270727" sldId="2147374441"/>
        </pc:sldMkLst>
        <pc:spChg chg="mod">
          <ac:chgData name="Karthika V (SX/BSV-TC1)" userId="0f5d5b4d-3338-459b-b155-7723aa658746" providerId="ADAL" clId="{01B594DA-6378-4F70-AD79-6DB4B1DACDC7}" dt="2024-05-02T05:57:16.438" v="4"/>
          <ac:spMkLst>
            <pc:docMk/>
            <pc:sldMk cId="1963270727" sldId="2147374441"/>
            <ac:spMk id="6" creationId="{0451A75B-DCAA-CAFE-DE0B-97C70A23FA61}"/>
          </ac:spMkLst>
        </pc:spChg>
      </pc:sldChg>
      <pc:sldChg chg="modSp">
        <pc:chgData name="Karthika V (SX/BSV-TC1)" userId="0f5d5b4d-3338-459b-b155-7723aa658746" providerId="ADAL" clId="{01B594DA-6378-4F70-AD79-6DB4B1DACDC7}" dt="2024-05-02T05:57:16.438" v="4"/>
        <pc:sldMkLst>
          <pc:docMk/>
          <pc:sldMk cId="2185088665" sldId="2147374442"/>
        </pc:sldMkLst>
        <pc:spChg chg="mod">
          <ac:chgData name="Karthika V (SX/BSV-TC1)" userId="0f5d5b4d-3338-459b-b155-7723aa658746" providerId="ADAL" clId="{01B594DA-6378-4F70-AD79-6DB4B1DACDC7}" dt="2024-05-02T05:57:16.438" v="4"/>
          <ac:spMkLst>
            <pc:docMk/>
            <pc:sldMk cId="2185088665" sldId="2147374442"/>
            <ac:spMk id="11" creationId="{BAA2610A-C9B6-D8F0-3793-A789BA4C5C4E}"/>
          </ac:spMkLst>
        </pc:spChg>
      </pc:sldChg>
      <pc:sldChg chg="modSp">
        <pc:chgData name="Karthika V (SX/BSV-TC1)" userId="0f5d5b4d-3338-459b-b155-7723aa658746" providerId="ADAL" clId="{01B594DA-6378-4F70-AD79-6DB4B1DACDC7}" dt="2024-05-02T05:57:16.438" v="4"/>
        <pc:sldMkLst>
          <pc:docMk/>
          <pc:sldMk cId="2234724421" sldId="2147374443"/>
        </pc:sldMkLst>
        <pc:spChg chg="mod">
          <ac:chgData name="Karthika V (SX/BSV-TC1)" userId="0f5d5b4d-3338-459b-b155-7723aa658746" providerId="ADAL" clId="{01B594DA-6378-4F70-AD79-6DB4B1DACDC7}" dt="2024-05-02T05:57:16.438" v="4"/>
          <ac:spMkLst>
            <pc:docMk/>
            <pc:sldMk cId="2234724421" sldId="2147374443"/>
            <ac:spMk id="2" creationId="{0386437F-E174-D4F5-B7BE-000A54373FF5}"/>
          </ac:spMkLst>
        </pc:spChg>
        <pc:spChg chg="mod">
          <ac:chgData name="Karthika V (SX/BSV-TC1)" userId="0f5d5b4d-3338-459b-b155-7723aa658746" providerId="ADAL" clId="{01B594DA-6378-4F70-AD79-6DB4B1DACDC7}" dt="2024-05-02T05:57:16.438" v="4"/>
          <ac:spMkLst>
            <pc:docMk/>
            <pc:sldMk cId="2234724421" sldId="2147374443"/>
            <ac:spMk id="60" creationId="{63579F06-8B73-F20E-4641-D28D305AB27D}"/>
          </ac:spMkLst>
        </pc:spChg>
      </pc:sldChg>
      <pc:sldChg chg="modSp">
        <pc:chgData name="Karthika V (SX/BSV-TC1)" userId="0f5d5b4d-3338-459b-b155-7723aa658746" providerId="ADAL" clId="{01B594DA-6378-4F70-AD79-6DB4B1DACDC7}" dt="2024-05-02T05:57:16.438" v="4"/>
        <pc:sldMkLst>
          <pc:docMk/>
          <pc:sldMk cId="3805467879" sldId="2147374444"/>
        </pc:sldMkLst>
        <pc:spChg chg="mod">
          <ac:chgData name="Karthika V (SX/BSV-TC1)" userId="0f5d5b4d-3338-459b-b155-7723aa658746" providerId="ADAL" clId="{01B594DA-6378-4F70-AD79-6DB4B1DACDC7}" dt="2024-05-02T05:57:16.438" v="4"/>
          <ac:spMkLst>
            <pc:docMk/>
            <pc:sldMk cId="3805467879" sldId="2147374444"/>
            <ac:spMk id="6" creationId="{94D2790B-A990-A65A-325A-18F2B34D4EC4}"/>
          </ac:spMkLst>
        </pc:spChg>
      </pc:sldChg>
      <pc:sldChg chg="modSp">
        <pc:chgData name="Karthika V (SX/BSV-TC1)" userId="0f5d5b4d-3338-459b-b155-7723aa658746" providerId="ADAL" clId="{01B594DA-6378-4F70-AD79-6DB4B1DACDC7}" dt="2024-05-02T05:57:16.438" v="4"/>
        <pc:sldMkLst>
          <pc:docMk/>
          <pc:sldMk cId="1153373026" sldId="2147374445"/>
        </pc:sldMkLst>
        <pc:spChg chg="mod">
          <ac:chgData name="Karthika V (SX/BSV-TC1)" userId="0f5d5b4d-3338-459b-b155-7723aa658746" providerId="ADAL" clId="{01B594DA-6378-4F70-AD79-6DB4B1DACDC7}" dt="2024-05-02T05:57:16.438" v="4"/>
          <ac:spMkLst>
            <pc:docMk/>
            <pc:sldMk cId="1153373026" sldId="2147374445"/>
            <ac:spMk id="5" creationId="{ED8FD149-C2FD-DB68-DC62-4CAA48D53B22}"/>
          </ac:spMkLst>
        </pc:spChg>
      </pc:sldChg>
      <pc:sldChg chg="modSp">
        <pc:chgData name="Karthika V (SX/BSV-TC1)" userId="0f5d5b4d-3338-459b-b155-7723aa658746" providerId="ADAL" clId="{01B594DA-6378-4F70-AD79-6DB4B1DACDC7}" dt="2024-05-02T05:57:16.438" v="4"/>
        <pc:sldMkLst>
          <pc:docMk/>
          <pc:sldMk cId="2142224856" sldId="2147374607"/>
        </pc:sldMkLst>
        <pc:spChg chg="mod">
          <ac:chgData name="Karthika V (SX/BSV-TC1)" userId="0f5d5b4d-3338-459b-b155-7723aa658746" providerId="ADAL" clId="{01B594DA-6378-4F70-AD79-6DB4B1DACDC7}" dt="2024-05-02T05:57:16.438" v="4"/>
          <ac:spMkLst>
            <pc:docMk/>
            <pc:sldMk cId="2142224856" sldId="2147374607"/>
            <ac:spMk id="6" creationId="{18C4D4E6-BE47-7560-434F-221E7BCC78E1}"/>
          </ac:spMkLst>
        </pc:spChg>
        <pc:graphicFrameChg chg="mod">
          <ac:chgData name="Karthika V (SX/BSV-TC1)" userId="0f5d5b4d-3338-459b-b155-7723aa658746" providerId="ADAL" clId="{01B594DA-6378-4F70-AD79-6DB4B1DACDC7}" dt="2024-05-02T05:57:16.438" v="4"/>
          <ac:graphicFrameMkLst>
            <pc:docMk/>
            <pc:sldMk cId="2142224856" sldId="2147374607"/>
            <ac:graphicFrameMk id="5" creationId="{2191DE1B-62E8-53DD-F02B-76040FFEE286}"/>
          </ac:graphicFrameMkLst>
        </pc:graphicFrameChg>
      </pc:sldChg>
      <pc:sldChg chg="modSp">
        <pc:chgData name="Karthika V (SX/BSV-TC1)" userId="0f5d5b4d-3338-459b-b155-7723aa658746" providerId="ADAL" clId="{01B594DA-6378-4F70-AD79-6DB4B1DACDC7}" dt="2024-05-02T05:57:16.438" v="4"/>
        <pc:sldMkLst>
          <pc:docMk/>
          <pc:sldMk cId="3656675354" sldId="2147374608"/>
        </pc:sldMkLst>
        <pc:spChg chg="mod">
          <ac:chgData name="Karthika V (SX/BSV-TC1)" userId="0f5d5b4d-3338-459b-b155-7723aa658746" providerId="ADAL" clId="{01B594DA-6378-4F70-AD79-6DB4B1DACDC7}" dt="2024-05-02T05:57:16.438" v="4"/>
          <ac:spMkLst>
            <pc:docMk/>
            <pc:sldMk cId="3656675354" sldId="2147374608"/>
            <ac:spMk id="2" creationId="{E3B8784D-95E7-C7E6-F064-95587672CB2C}"/>
          </ac:spMkLst>
        </pc:spChg>
      </pc:sldChg>
      <pc:sldChg chg="modSp">
        <pc:chgData name="Karthika V (SX/BSV-TC1)" userId="0f5d5b4d-3338-459b-b155-7723aa658746" providerId="ADAL" clId="{01B594DA-6378-4F70-AD79-6DB4B1DACDC7}" dt="2024-05-02T05:57:16.438" v="4"/>
        <pc:sldMkLst>
          <pc:docMk/>
          <pc:sldMk cId="1104095273" sldId="2147374610"/>
        </pc:sldMkLst>
        <pc:spChg chg="mod">
          <ac:chgData name="Karthika V (SX/BSV-TC1)" userId="0f5d5b4d-3338-459b-b155-7723aa658746" providerId="ADAL" clId="{01B594DA-6378-4F70-AD79-6DB4B1DACDC7}" dt="2024-05-02T05:57:16.438" v="4"/>
          <ac:spMkLst>
            <pc:docMk/>
            <pc:sldMk cId="1104095273" sldId="2147374610"/>
            <ac:spMk id="52" creationId="{94D2D3B2-FC5C-B1C1-5851-8D0A9739D1C5}"/>
          </ac:spMkLst>
        </pc:spChg>
      </pc:sldChg>
      <pc:sldChg chg="modSp">
        <pc:chgData name="Karthika V (SX/BSV-TC1)" userId="0f5d5b4d-3338-459b-b155-7723aa658746" providerId="ADAL" clId="{01B594DA-6378-4F70-AD79-6DB4B1DACDC7}" dt="2024-05-02T05:57:16.438" v="4"/>
        <pc:sldMkLst>
          <pc:docMk/>
          <pc:sldMk cId="351446865" sldId="2147374611"/>
        </pc:sldMkLst>
        <pc:spChg chg="mod">
          <ac:chgData name="Karthika V (SX/BSV-TC1)" userId="0f5d5b4d-3338-459b-b155-7723aa658746" providerId="ADAL" clId="{01B594DA-6378-4F70-AD79-6DB4B1DACDC7}" dt="2024-05-02T05:57:16.438" v="4"/>
          <ac:spMkLst>
            <pc:docMk/>
            <pc:sldMk cId="351446865" sldId="2147374611"/>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813096259" sldId="2147374612"/>
        </pc:sldMkLst>
        <pc:spChg chg="mod">
          <ac:chgData name="Karthika V (SX/BSV-TC1)" userId="0f5d5b4d-3338-459b-b155-7723aa658746" providerId="ADAL" clId="{01B594DA-6378-4F70-AD79-6DB4B1DACDC7}" dt="2024-05-02T05:57:16.438" v="4"/>
          <ac:spMkLst>
            <pc:docMk/>
            <pc:sldMk cId="813096259" sldId="2147374612"/>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2939307422" sldId="2147374613"/>
        </pc:sldMkLst>
        <pc:spChg chg="mod">
          <ac:chgData name="Karthika V (SX/BSV-TC1)" userId="0f5d5b4d-3338-459b-b155-7723aa658746" providerId="ADAL" clId="{01B594DA-6378-4F70-AD79-6DB4B1DACDC7}" dt="2024-05-02T05:57:16.438" v="4"/>
          <ac:spMkLst>
            <pc:docMk/>
            <pc:sldMk cId="2939307422" sldId="2147374613"/>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249799496" sldId="2147374614"/>
        </pc:sldMkLst>
        <pc:spChg chg="mod">
          <ac:chgData name="Karthika V (SX/BSV-TC1)" userId="0f5d5b4d-3338-459b-b155-7723aa658746" providerId="ADAL" clId="{01B594DA-6378-4F70-AD79-6DB4B1DACDC7}" dt="2024-05-02T05:57:16.438" v="4"/>
          <ac:spMkLst>
            <pc:docMk/>
            <pc:sldMk cId="249799496" sldId="2147374614"/>
            <ac:spMk id="7" creationId="{970DC77F-7C96-6BFF-38A2-15DB6A5AB329}"/>
          </ac:spMkLst>
        </pc:spChg>
      </pc:sldChg>
      <pc:sldChg chg="modSp">
        <pc:chgData name="Karthika V (SX/BSV-TC1)" userId="0f5d5b4d-3338-459b-b155-7723aa658746" providerId="ADAL" clId="{01B594DA-6378-4F70-AD79-6DB4B1DACDC7}" dt="2024-05-02T05:57:16.438" v="4"/>
        <pc:sldMkLst>
          <pc:docMk/>
          <pc:sldMk cId="3424198819" sldId="2147374615"/>
        </pc:sldMkLst>
        <pc:spChg chg="mod">
          <ac:chgData name="Karthika V (SX/BSV-TC1)" userId="0f5d5b4d-3338-459b-b155-7723aa658746" providerId="ADAL" clId="{01B594DA-6378-4F70-AD79-6DB4B1DACDC7}" dt="2024-05-02T05:57:16.438" v="4"/>
          <ac:spMkLst>
            <pc:docMk/>
            <pc:sldMk cId="3424198819" sldId="2147374615"/>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3606597943" sldId="2147374616"/>
        </pc:sldMkLst>
        <pc:spChg chg="mod">
          <ac:chgData name="Karthika V (SX/BSV-TC1)" userId="0f5d5b4d-3338-459b-b155-7723aa658746" providerId="ADAL" clId="{01B594DA-6378-4F70-AD79-6DB4B1DACDC7}" dt="2024-05-02T05:57:16.438" v="4"/>
          <ac:spMkLst>
            <pc:docMk/>
            <pc:sldMk cId="3606597943" sldId="2147374616"/>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316308174" sldId="2147374617"/>
        </pc:sldMkLst>
        <pc:spChg chg="mod">
          <ac:chgData name="Karthika V (SX/BSV-TC1)" userId="0f5d5b4d-3338-459b-b155-7723aa658746" providerId="ADAL" clId="{01B594DA-6378-4F70-AD79-6DB4B1DACDC7}" dt="2024-05-02T05:57:16.438" v="4"/>
          <ac:spMkLst>
            <pc:docMk/>
            <pc:sldMk cId="316308174" sldId="2147374617"/>
            <ac:spMk id="3" creationId="{DBA25F85-E897-0C9B-018D-CC808ADA7A58}"/>
          </ac:spMkLst>
        </pc:spChg>
        <pc:spChg chg="mod">
          <ac:chgData name="Karthika V (SX/BSV-TC1)" userId="0f5d5b4d-3338-459b-b155-7723aa658746" providerId="ADAL" clId="{01B594DA-6378-4F70-AD79-6DB4B1DACDC7}" dt="2024-05-02T05:57:16.438" v="4"/>
          <ac:spMkLst>
            <pc:docMk/>
            <pc:sldMk cId="316308174" sldId="2147374617"/>
            <ac:spMk id="78" creationId="{E82C4458-E233-A6D5-F445-95E39BAA3CBD}"/>
          </ac:spMkLst>
        </pc:spChg>
      </pc:sldChg>
      <pc:sldChg chg="modSp">
        <pc:chgData name="Karthika V (SX/BSV-TC1)" userId="0f5d5b4d-3338-459b-b155-7723aa658746" providerId="ADAL" clId="{01B594DA-6378-4F70-AD79-6DB4B1DACDC7}" dt="2024-05-02T05:57:16.438" v="4"/>
        <pc:sldMkLst>
          <pc:docMk/>
          <pc:sldMk cId="3585109347" sldId="2147374618"/>
        </pc:sldMkLst>
        <pc:spChg chg="mod">
          <ac:chgData name="Karthika V (SX/BSV-TC1)" userId="0f5d5b4d-3338-459b-b155-7723aa658746" providerId="ADAL" clId="{01B594DA-6378-4F70-AD79-6DB4B1DACDC7}" dt="2024-05-02T05:57:16.438" v="4"/>
          <ac:spMkLst>
            <pc:docMk/>
            <pc:sldMk cId="3585109347" sldId="2147374618"/>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1242479277" sldId="2147374619"/>
        </pc:sldMkLst>
        <pc:spChg chg="mod">
          <ac:chgData name="Karthika V (SX/BSV-TC1)" userId="0f5d5b4d-3338-459b-b155-7723aa658746" providerId="ADAL" clId="{01B594DA-6378-4F70-AD79-6DB4B1DACDC7}" dt="2024-05-02T05:57:16.438" v="4"/>
          <ac:spMkLst>
            <pc:docMk/>
            <pc:sldMk cId="1242479277" sldId="2147374619"/>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1354612812" sldId="2147374620"/>
        </pc:sldMkLst>
        <pc:spChg chg="mod">
          <ac:chgData name="Karthika V (SX/BSV-TC1)" userId="0f5d5b4d-3338-459b-b155-7723aa658746" providerId="ADAL" clId="{01B594DA-6378-4F70-AD79-6DB4B1DACDC7}" dt="2024-05-02T05:57:16.438" v="4"/>
          <ac:spMkLst>
            <pc:docMk/>
            <pc:sldMk cId="1354612812" sldId="2147374620"/>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4089745067" sldId="2147374621"/>
        </pc:sldMkLst>
        <pc:spChg chg="mod">
          <ac:chgData name="Karthika V (SX/BSV-TC1)" userId="0f5d5b4d-3338-459b-b155-7723aa658746" providerId="ADAL" clId="{01B594DA-6378-4F70-AD79-6DB4B1DACDC7}" dt="2024-05-02T05:57:16.438" v="4"/>
          <ac:spMkLst>
            <pc:docMk/>
            <pc:sldMk cId="4089745067" sldId="2147374621"/>
            <ac:spMk id="5" creationId="{11E37F4C-6C93-E20D-E86B-150A4E5F26A9}"/>
          </ac:spMkLst>
        </pc:spChg>
      </pc:sldChg>
      <pc:sldChg chg="modSp">
        <pc:chgData name="Karthika V (SX/BSV-TC1)" userId="0f5d5b4d-3338-459b-b155-7723aa658746" providerId="ADAL" clId="{01B594DA-6378-4F70-AD79-6DB4B1DACDC7}" dt="2024-05-02T05:57:16.438" v="4"/>
        <pc:sldMkLst>
          <pc:docMk/>
          <pc:sldMk cId="2646248605" sldId="2147374622"/>
        </pc:sldMkLst>
        <pc:spChg chg="mod">
          <ac:chgData name="Karthika V (SX/BSV-TC1)" userId="0f5d5b4d-3338-459b-b155-7723aa658746" providerId="ADAL" clId="{01B594DA-6378-4F70-AD79-6DB4B1DACDC7}" dt="2024-05-02T05:57:16.438" v="4"/>
          <ac:spMkLst>
            <pc:docMk/>
            <pc:sldMk cId="2646248605" sldId="2147374622"/>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1046217921" sldId="2147374623"/>
        </pc:sldMkLst>
        <pc:spChg chg="mod">
          <ac:chgData name="Karthika V (SX/BSV-TC1)" userId="0f5d5b4d-3338-459b-b155-7723aa658746" providerId="ADAL" clId="{01B594DA-6378-4F70-AD79-6DB4B1DACDC7}" dt="2024-05-02T05:57:16.438" v="4"/>
          <ac:spMkLst>
            <pc:docMk/>
            <pc:sldMk cId="1046217921" sldId="2147374623"/>
            <ac:spMk id="11" creationId="{3F2009CB-FC5C-DD0E-5792-32448EFB957A}"/>
          </ac:spMkLst>
        </pc:spChg>
      </pc:sldChg>
      <pc:sldChg chg="modSp">
        <pc:chgData name="Karthika V (SX/BSV-TC1)" userId="0f5d5b4d-3338-459b-b155-7723aa658746" providerId="ADAL" clId="{01B594DA-6378-4F70-AD79-6DB4B1DACDC7}" dt="2024-05-02T05:57:16.438" v="4"/>
        <pc:sldMkLst>
          <pc:docMk/>
          <pc:sldMk cId="1370088913" sldId="2147374624"/>
        </pc:sldMkLst>
        <pc:spChg chg="mod">
          <ac:chgData name="Karthika V (SX/BSV-TC1)" userId="0f5d5b4d-3338-459b-b155-7723aa658746" providerId="ADAL" clId="{01B594DA-6378-4F70-AD79-6DB4B1DACDC7}" dt="2024-05-02T05:57:16.438" v="4"/>
          <ac:spMkLst>
            <pc:docMk/>
            <pc:sldMk cId="1370088913" sldId="2147374624"/>
            <ac:spMk id="60" creationId="{63579F06-8B73-F20E-4641-D28D305AB27D}"/>
          </ac:spMkLst>
        </pc:spChg>
      </pc:sldChg>
      <pc:sldChg chg="modSp">
        <pc:chgData name="Karthika V (SX/BSV-TC1)" userId="0f5d5b4d-3338-459b-b155-7723aa658746" providerId="ADAL" clId="{01B594DA-6378-4F70-AD79-6DB4B1DACDC7}" dt="2024-05-02T05:57:16.438" v="4"/>
        <pc:sldMkLst>
          <pc:docMk/>
          <pc:sldMk cId="805482373" sldId="2147374625"/>
        </pc:sldMkLst>
        <pc:spChg chg="mod">
          <ac:chgData name="Karthika V (SX/BSV-TC1)" userId="0f5d5b4d-3338-459b-b155-7723aa658746" providerId="ADAL" clId="{01B594DA-6378-4F70-AD79-6DB4B1DACDC7}" dt="2024-05-02T05:57:16.438" v="4"/>
          <ac:spMkLst>
            <pc:docMk/>
            <pc:sldMk cId="805482373" sldId="2147374625"/>
            <ac:spMk id="10" creationId="{78ECF37A-CE34-F004-2415-8BF4BDA5BCB9}"/>
          </ac:spMkLst>
        </pc:spChg>
      </pc:sldChg>
      <pc:sldChg chg="modSp">
        <pc:chgData name="Karthika V (SX/BSV-TC1)" userId="0f5d5b4d-3338-459b-b155-7723aa658746" providerId="ADAL" clId="{01B594DA-6378-4F70-AD79-6DB4B1DACDC7}" dt="2024-05-02T05:57:16.438" v="4"/>
        <pc:sldMkLst>
          <pc:docMk/>
          <pc:sldMk cId="1767816393" sldId="2147374626"/>
        </pc:sldMkLst>
        <pc:spChg chg="mod">
          <ac:chgData name="Karthika V (SX/BSV-TC1)" userId="0f5d5b4d-3338-459b-b155-7723aa658746" providerId="ADAL" clId="{01B594DA-6378-4F70-AD79-6DB4B1DACDC7}" dt="2024-05-02T05:57:16.438" v="4"/>
          <ac:spMkLst>
            <pc:docMk/>
            <pc:sldMk cId="1767816393" sldId="2147374626"/>
            <ac:spMk id="4" creationId="{9C6939C5-6322-2F5A-A222-A8DF99B45F79}"/>
          </ac:spMkLst>
        </pc:spChg>
      </pc:sldChg>
      <pc:sldChg chg="modSp">
        <pc:chgData name="Karthika V (SX/BSV-TC1)" userId="0f5d5b4d-3338-459b-b155-7723aa658746" providerId="ADAL" clId="{01B594DA-6378-4F70-AD79-6DB4B1DACDC7}" dt="2024-05-02T05:57:16.438" v="4"/>
        <pc:sldMkLst>
          <pc:docMk/>
          <pc:sldMk cId="4207384024" sldId="2147374627"/>
        </pc:sldMkLst>
        <pc:spChg chg="mod">
          <ac:chgData name="Karthika V (SX/BSV-TC1)" userId="0f5d5b4d-3338-459b-b155-7723aa658746" providerId="ADAL" clId="{01B594DA-6378-4F70-AD79-6DB4B1DACDC7}" dt="2024-05-02T05:57:16.438" v="4"/>
          <ac:spMkLst>
            <pc:docMk/>
            <pc:sldMk cId="4207384024" sldId="2147374627"/>
            <ac:spMk id="4" creationId="{1F4C0A90-2266-9D48-FCE9-812BF3135123}"/>
          </ac:spMkLst>
        </pc:spChg>
        <pc:spChg chg="mod">
          <ac:chgData name="Karthika V (SX/BSV-TC1)" userId="0f5d5b4d-3338-459b-b155-7723aa658746" providerId="ADAL" clId="{01B594DA-6378-4F70-AD79-6DB4B1DACDC7}" dt="2024-05-02T05:57:16.438" v="4"/>
          <ac:spMkLst>
            <pc:docMk/>
            <pc:sldMk cId="4207384024" sldId="2147374627"/>
            <ac:spMk id="7" creationId="{81A4EAFD-3692-7D36-60B9-219D4751D219}"/>
          </ac:spMkLst>
        </pc:spChg>
      </pc:sldChg>
      <pc:sldChg chg="modSp">
        <pc:chgData name="Karthika V (SX/BSV-TC1)" userId="0f5d5b4d-3338-459b-b155-7723aa658746" providerId="ADAL" clId="{01B594DA-6378-4F70-AD79-6DB4B1DACDC7}" dt="2024-05-02T05:57:16.438" v="4"/>
        <pc:sldMkLst>
          <pc:docMk/>
          <pc:sldMk cId="617980628" sldId="2147374628"/>
        </pc:sldMkLst>
        <pc:spChg chg="mod">
          <ac:chgData name="Karthika V (SX/BSV-TC1)" userId="0f5d5b4d-3338-459b-b155-7723aa658746" providerId="ADAL" clId="{01B594DA-6378-4F70-AD79-6DB4B1DACDC7}" dt="2024-05-02T05:57:16.438" v="4"/>
          <ac:spMkLst>
            <pc:docMk/>
            <pc:sldMk cId="617980628" sldId="2147374628"/>
            <ac:spMk id="9" creationId="{08CB1533-A86C-97B4-7F1E-18EDEF3A6788}"/>
          </ac:spMkLst>
        </pc:spChg>
      </pc:sldChg>
      <pc:sldChg chg="modSp">
        <pc:chgData name="Karthika V (SX/BSV-TC1)" userId="0f5d5b4d-3338-459b-b155-7723aa658746" providerId="ADAL" clId="{01B594DA-6378-4F70-AD79-6DB4B1DACDC7}" dt="2024-05-02T05:57:16.438" v="4"/>
        <pc:sldMkLst>
          <pc:docMk/>
          <pc:sldMk cId="2315197262" sldId="2147374630"/>
        </pc:sldMkLst>
        <pc:spChg chg="mod">
          <ac:chgData name="Karthika V (SX/BSV-TC1)" userId="0f5d5b4d-3338-459b-b155-7723aa658746" providerId="ADAL" clId="{01B594DA-6378-4F70-AD79-6DB4B1DACDC7}" dt="2024-05-02T05:57:16.438" v="4"/>
          <ac:spMkLst>
            <pc:docMk/>
            <pc:sldMk cId="2315197262" sldId="2147374630"/>
            <ac:spMk id="5" creationId="{AF5CED8A-011E-CD87-E211-CC936170CE65}"/>
          </ac:spMkLst>
        </pc:spChg>
      </pc:sldChg>
      <pc:sldChg chg="modSp">
        <pc:chgData name="Karthika V (SX/BSV-TC1)" userId="0f5d5b4d-3338-459b-b155-7723aa658746" providerId="ADAL" clId="{01B594DA-6378-4F70-AD79-6DB4B1DACDC7}" dt="2024-05-02T05:57:16.438" v="4"/>
        <pc:sldMkLst>
          <pc:docMk/>
          <pc:sldMk cId="3338393065" sldId="2147374631"/>
        </pc:sldMkLst>
        <pc:spChg chg="mod">
          <ac:chgData name="Karthika V (SX/BSV-TC1)" userId="0f5d5b4d-3338-459b-b155-7723aa658746" providerId="ADAL" clId="{01B594DA-6378-4F70-AD79-6DB4B1DACDC7}" dt="2024-05-02T05:57:16.438" v="4"/>
          <ac:spMkLst>
            <pc:docMk/>
            <pc:sldMk cId="3338393065" sldId="2147374631"/>
            <ac:spMk id="6" creationId="{95D3A7F9-9611-9CEC-A98A-F51BB5CBAB14}"/>
          </ac:spMkLst>
        </pc:spChg>
      </pc:sldChg>
      <pc:sldChg chg="modSp">
        <pc:chgData name="Karthika V (SX/BSV-TC1)" userId="0f5d5b4d-3338-459b-b155-7723aa658746" providerId="ADAL" clId="{01B594DA-6378-4F70-AD79-6DB4B1DACDC7}" dt="2024-05-02T05:57:16.438" v="4"/>
        <pc:sldMkLst>
          <pc:docMk/>
          <pc:sldMk cId="1642341360" sldId="2147374632"/>
        </pc:sldMkLst>
        <pc:spChg chg="mod">
          <ac:chgData name="Karthika V (SX/BSV-TC1)" userId="0f5d5b4d-3338-459b-b155-7723aa658746" providerId="ADAL" clId="{01B594DA-6378-4F70-AD79-6DB4B1DACDC7}" dt="2024-05-02T05:57:16.438" v="4"/>
          <ac:spMkLst>
            <pc:docMk/>
            <pc:sldMk cId="1642341360" sldId="2147374632"/>
            <ac:spMk id="5" creationId="{CDE54DCD-BB97-0DE0-171C-DAEAF32AA919}"/>
          </ac:spMkLst>
        </pc:spChg>
      </pc:sldChg>
      <pc:sldChg chg="modSp">
        <pc:chgData name="Karthika V (SX/BSV-TC1)" userId="0f5d5b4d-3338-459b-b155-7723aa658746" providerId="ADAL" clId="{01B594DA-6378-4F70-AD79-6DB4B1DACDC7}" dt="2024-05-02T05:57:16.438" v="4"/>
        <pc:sldMkLst>
          <pc:docMk/>
          <pc:sldMk cId="1884147997" sldId="2147374633"/>
        </pc:sldMkLst>
        <pc:spChg chg="mod">
          <ac:chgData name="Karthika V (SX/BSV-TC1)" userId="0f5d5b4d-3338-459b-b155-7723aa658746" providerId="ADAL" clId="{01B594DA-6378-4F70-AD79-6DB4B1DACDC7}" dt="2024-05-02T05:57:16.438" v="4"/>
          <ac:spMkLst>
            <pc:docMk/>
            <pc:sldMk cId="1884147997" sldId="2147374633"/>
            <ac:spMk id="4" creationId="{69021775-DFA7-20FC-E1D9-143C83215578}"/>
          </ac:spMkLst>
        </pc:spChg>
      </pc:sldChg>
      <pc:sldChg chg="modSp">
        <pc:chgData name="Karthika V (SX/BSV-TC1)" userId="0f5d5b4d-3338-459b-b155-7723aa658746" providerId="ADAL" clId="{01B594DA-6378-4F70-AD79-6DB4B1DACDC7}" dt="2024-05-02T05:57:16.438" v="4"/>
        <pc:sldMkLst>
          <pc:docMk/>
          <pc:sldMk cId="701629402" sldId="2147374634"/>
        </pc:sldMkLst>
        <pc:spChg chg="mod">
          <ac:chgData name="Karthika V (SX/BSV-TC1)" userId="0f5d5b4d-3338-459b-b155-7723aa658746" providerId="ADAL" clId="{01B594DA-6378-4F70-AD79-6DB4B1DACDC7}" dt="2024-05-02T05:57:16.438" v="4"/>
          <ac:spMkLst>
            <pc:docMk/>
            <pc:sldMk cId="701629402" sldId="2147374634"/>
            <ac:spMk id="6" creationId="{9D66C066-7B7C-0A6B-D55E-0D0DCE4FA7F7}"/>
          </ac:spMkLst>
        </pc:spChg>
      </pc:sldChg>
      <pc:sldChg chg="modSp mod">
        <pc:chgData name="Karthika V (SX/BSV-TC1)" userId="0f5d5b4d-3338-459b-b155-7723aa658746" providerId="ADAL" clId="{01B594DA-6378-4F70-AD79-6DB4B1DACDC7}" dt="2024-05-02T05:57:34.970" v="5" actId="14100"/>
        <pc:sldMkLst>
          <pc:docMk/>
          <pc:sldMk cId="1209682640" sldId="2147374635"/>
        </pc:sldMkLst>
        <pc:spChg chg="mod">
          <ac:chgData name="Karthika V (SX/BSV-TC1)" userId="0f5d5b4d-3338-459b-b155-7723aa658746" providerId="ADAL" clId="{01B594DA-6378-4F70-AD79-6DB4B1DACDC7}" dt="2024-05-02T05:57:34.970" v="5" actId="14100"/>
          <ac:spMkLst>
            <pc:docMk/>
            <pc:sldMk cId="1209682640" sldId="2147374635"/>
            <ac:spMk id="8" creationId="{D5C6A15E-4AFE-1768-FEBF-717A1B80DCD6}"/>
          </ac:spMkLst>
        </pc:spChg>
      </pc:sldChg>
      <pc:sldChg chg="modSp mod">
        <pc:chgData name="Karthika V (SX/BSV-TC1)" userId="0f5d5b4d-3338-459b-b155-7723aa658746" providerId="ADAL" clId="{01B594DA-6378-4F70-AD79-6DB4B1DACDC7}" dt="2024-05-02T05:57:06.401" v="1" actId="313"/>
        <pc:sldMkLst>
          <pc:docMk/>
          <pc:sldMk cId="2135674171" sldId="2147374636"/>
        </pc:sldMkLst>
        <pc:graphicFrameChg chg="modGraphic">
          <ac:chgData name="Karthika V (SX/BSV-TC1)" userId="0f5d5b4d-3338-459b-b155-7723aa658746" providerId="ADAL" clId="{01B594DA-6378-4F70-AD79-6DB4B1DACDC7}" dt="2024-05-02T05:57:06.401" v="1" actId="313"/>
          <ac:graphicFrameMkLst>
            <pc:docMk/>
            <pc:sldMk cId="2135674171" sldId="2147374636"/>
            <ac:graphicFrameMk id="6" creationId="{A5EF0F9A-71F9-341A-FE60-E95D8A8FDE76}"/>
          </ac:graphicFrameMkLst>
        </pc:graphicFrameChg>
      </pc:sldChg>
    </pc:docChg>
  </pc:docChgLst>
  <pc:docChgLst>
    <pc:chgData name="Bandi Naveen (SX/BSV-TC1)" userId="01108052-4cf9-464a-bd08-bcbbd26881d1" providerId="ADAL" clId="{7EF82DE3-33E6-4080-88F3-A4071AAB51AB}"/>
    <pc:docChg chg="custSel addSld delSld modSld">
      <pc:chgData name="Bandi Naveen (SX/BSV-TC1)" userId="01108052-4cf9-464a-bd08-bcbbd26881d1" providerId="ADAL" clId="{7EF82DE3-33E6-4080-88F3-A4071AAB51AB}" dt="2024-06-25T07:32:37.964" v="935" actId="2696"/>
      <pc:docMkLst>
        <pc:docMk/>
      </pc:docMkLst>
      <pc:sldChg chg="modSp del mod">
        <pc:chgData name="Bandi Naveen (SX/BSV-TC1)" userId="01108052-4cf9-464a-bd08-bcbbd26881d1" providerId="ADAL" clId="{7EF82DE3-33E6-4080-88F3-A4071AAB51AB}" dt="2024-06-25T07:32:37.964" v="935" actId="2696"/>
        <pc:sldMkLst>
          <pc:docMk/>
          <pc:sldMk cId="571324406" sldId="2147374638"/>
        </pc:sldMkLst>
        <pc:graphicFrameChg chg="mod">
          <ac:chgData name="Bandi Naveen (SX/BSV-TC1)" userId="01108052-4cf9-464a-bd08-bcbbd26881d1" providerId="ADAL" clId="{7EF82DE3-33E6-4080-88F3-A4071AAB51AB}" dt="2024-06-25T06:35:32.651" v="0" actId="1076"/>
          <ac:graphicFrameMkLst>
            <pc:docMk/>
            <pc:sldMk cId="571324406" sldId="2147374638"/>
            <ac:graphicFrameMk id="14" creationId="{51BB135C-2662-6F52-D8F5-F253F27F8FDB}"/>
          </ac:graphicFrameMkLst>
        </pc:graphicFrameChg>
      </pc:sldChg>
      <pc:sldChg chg="addSp modSp mod">
        <pc:chgData name="Bandi Naveen (SX/BSV-TC1)" userId="01108052-4cf9-464a-bd08-bcbbd26881d1" providerId="ADAL" clId="{7EF82DE3-33E6-4080-88F3-A4071AAB51AB}" dt="2024-06-25T07:31:59.133" v="934" actId="1076"/>
        <pc:sldMkLst>
          <pc:docMk/>
          <pc:sldMk cId="382490519" sldId="2147374639"/>
        </pc:sldMkLst>
        <pc:spChg chg="mod">
          <ac:chgData name="Bandi Naveen (SX/BSV-TC1)" userId="01108052-4cf9-464a-bd08-bcbbd26881d1" providerId="ADAL" clId="{7EF82DE3-33E6-4080-88F3-A4071AAB51AB}" dt="2024-06-25T07:31:59.133" v="934" actId="1076"/>
          <ac:spMkLst>
            <pc:docMk/>
            <pc:sldMk cId="382490519" sldId="2147374639"/>
            <ac:spMk id="5" creationId="{97E8EAC4-5B4A-A9AE-090B-CF6AD1DE70B2}"/>
          </ac:spMkLst>
        </pc:spChg>
        <pc:spChg chg="mod">
          <ac:chgData name="Bandi Naveen (SX/BSV-TC1)" userId="01108052-4cf9-464a-bd08-bcbbd26881d1" providerId="ADAL" clId="{7EF82DE3-33E6-4080-88F3-A4071AAB51AB}" dt="2024-06-25T07:31:41.930" v="927" actId="1076"/>
          <ac:spMkLst>
            <pc:docMk/>
            <pc:sldMk cId="382490519" sldId="2147374639"/>
            <ac:spMk id="10" creationId="{D1335DD8-5922-4002-A430-7D713A9E32C6}"/>
          </ac:spMkLst>
        </pc:spChg>
        <pc:picChg chg="add mod">
          <ac:chgData name="Bandi Naveen (SX/BSV-TC1)" userId="01108052-4cf9-464a-bd08-bcbbd26881d1" providerId="ADAL" clId="{7EF82DE3-33E6-4080-88F3-A4071AAB51AB}" dt="2024-06-25T07:31:58.159" v="933" actId="14100"/>
          <ac:picMkLst>
            <pc:docMk/>
            <pc:sldMk cId="382490519" sldId="2147374639"/>
            <ac:picMk id="9" creationId="{EFC077AC-5FDC-57EF-648E-92C405B54041}"/>
          </ac:picMkLst>
        </pc:picChg>
      </pc:sldChg>
      <pc:sldChg chg="addSp modSp add mod">
        <pc:chgData name="Bandi Naveen (SX/BSV-TC1)" userId="01108052-4cf9-464a-bd08-bcbbd26881d1" providerId="ADAL" clId="{7EF82DE3-33E6-4080-88F3-A4071AAB51AB}" dt="2024-06-25T07:20:53.081" v="500" actId="2711"/>
        <pc:sldMkLst>
          <pc:docMk/>
          <pc:sldMk cId="479999922" sldId="2147374643"/>
        </pc:sldMkLst>
        <pc:spChg chg="add mod">
          <ac:chgData name="Bandi Naveen (SX/BSV-TC1)" userId="01108052-4cf9-464a-bd08-bcbbd26881d1" providerId="ADAL" clId="{7EF82DE3-33E6-4080-88F3-A4071AAB51AB}" dt="2024-06-25T07:20:37.883" v="499" actId="1076"/>
          <ac:spMkLst>
            <pc:docMk/>
            <pc:sldMk cId="479999922" sldId="2147374643"/>
            <ac:spMk id="11" creationId="{C42711B0-96E8-39F3-EF1F-C52E996A4F50}"/>
          </ac:spMkLst>
        </pc:spChg>
        <pc:graphicFrameChg chg="mod modGraphic">
          <ac:chgData name="Bandi Naveen (SX/BSV-TC1)" userId="01108052-4cf9-464a-bd08-bcbbd26881d1" providerId="ADAL" clId="{7EF82DE3-33E6-4080-88F3-A4071AAB51AB}" dt="2024-06-25T07:20:53.081" v="500" actId="2711"/>
          <ac:graphicFrameMkLst>
            <pc:docMk/>
            <pc:sldMk cId="479999922" sldId="2147374643"/>
            <ac:graphicFrameMk id="14" creationId="{51BB135C-2662-6F52-D8F5-F253F27F8FDB}"/>
          </ac:graphicFrameMkLst>
        </pc:graphicFrameChg>
      </pc:sldChg>
      <pc:sldChg chg="delSp modSp add mod">
        <pc:chgData name="Bandi Naveen (SX/BSV-TC1)" userId="01108052-4cf9-464a-bd08-bcbbd26881d1" providerId="ADAL" clId="{7EF82DE3-33E6-4080-88F3-A4071AAB51AB}" dt="2024-06-25T07:30:28.287" v="926" actId="2165"/>
        <pc:sldMkLst>
          <pc:docMk/>
          <pc:sldMk cId="4003883514" sldId="2147374644"/>
        </pc:sldMkLst>
        <pc:spChg chg="del mod">
          <ac:chgData name="Bandi Naveen (SX/BSV-TC1)" userId="01108052-4cf9-464a-bd08-bcbbd26881d1" providerId="ADAL" clId="{7EF82DE3-33E6-4080-88F3-A4071AAB51AB}" dt="2024-06-25T07:21:53.189" v="566"/>
          <ac:spMkLst>
            <pc:docMk/>
            <pc:sldMk cId="4003883514" sldId="2147374644"/>
            <ac:spMk id="6" creationId="{13F49731-9A35-583F-28B9-FAD2A209F664}"/>
          </ac:spMkLst>
        </pc:spChg>
        <pc:spChg chg="del mod">
          <ac:chgData name="Bandi Naveen (SX/BSV-TC1)" userId="01108052-4cf9-464a-bd08-bcbbd26881d1" providerId="ADAL" clId="{7EF82DE3-33E6-4080-88F3-A4071AAB51AB}" dt="2024-06-25T07:21:53.187" v="564" actId="478"/>
          <ac:spMkLst>
            <pc:docMk/>
            <pc:sldMk cId="4003883514" sldId="2147374644"/>
            <ac:spMk id="10" creationId="{D1335DD8-5922-4002-A430-7D713A9E32C6}"/>
          </ac:spMkLst>
        </pc:spChg>
        <pc:spChg chg="mod">
          <ac:chgData name="Bandi Naveen (SX/BSV-TC1)" userId="01108052-4cf9-464a-bd08-bcbbd26881d1" providerId="ADAL" clId="{7EF82DE3-33E6-4080-88F3-A4071AAB51AB}" dt="2024-06-25T07:22:00.243" v="567" actId="1076"/>
          <ac:spMkLst>
            <pc:docMk/>
            <pc:sldMk cId="4003883514" sldId="2147374644"/>
            <ac:spMk id="11" creationId="{C42711B0-96E8-39F3-EF1F-C52E996A4F50}"/>
          </ac:spMkLst>
        </pc:spChg>
        <pc:graphicFrameChg chg="mod modGraphic">
          <ac:chgData name="Bandi Naveen (SX/BSV-TC1)" userId="01108052-4cf9-464a-bd08-bcbbd26881d1" providerId="ADAL" clId="{7EF82DE3-33E6-4080-88F3-A4071AAB51AB}" dt="2024-06-25T07:30:28.287" v="926" actId="2165"/>
          <ac:graphicFrameMkLst>
            <pc:docMk/>
            <pc:sldMk cId="4003883514" sldId="2147374644"/>
            <ac:graphicFrameMk id="14" creationId="{51BB135C-2662-6F52-D8F5-F253F27F8FDB}"/>
          </ac:graphicFrameMkLst>
        </pc:graphicFrameChg>
      </pc:sldChg>
    </pc:docChg>
  </pc:docChgLst>
  <pc:docChgLst>
    <pc:chgData name="Begum Munwari (SX/EDL1-MM)" userId="8273e74b-f501-49be-b82f-9121e6c58212" providerId="ADAL" clId="{92C442D9-41D7-438D-B321-2423AD250B0E}"/>
    <pc:docChg chg="undo custSel addSld modSld sldOrd">
      <pc:chgData name="Begum Munwari (SX/EDL1-MM)" userId="8273e74b-f501-49be-b82f-9121e6c58212" providerId="ADAL" clId="{92C442D9-41D7-438D-B321-2423AD250B0E}" dt="2025-05-21T10:30:56.396" v="875" actId="1036"/>
      <pc:docMkLst>
        <pc:docMk/>
      </pc:docMkLst>
      <pc:sldChg chg="addSp modSp mod">
        <pc:chgData name="Begum Munwari (SX/EDL1-MM)" userId="8273e74b-f501-49be-b82f-9121e6c58212" providerId="ADAL" clId="{92C442D9-41D7-438D-B321-2423AD250B0E}" dt="2025-05-21T09:55:59.030" v="841" actId="14100"/>
        <pc:sldMkLst>
          <pc:docMk/>
          <pc:sldMk cId="547391700" sldId="257"/>
        </pc:sldMkLst>
        <pc:spChg chg="add mod ord">
          <ac:chgData name="Begum Munwari (SX/EDL1-MM)" userId="8273e74b-f501-49be-b82f-9121e6c58212" providerId="ADAL" clId="{92C442D9-41D7-438D-B321-2423AD250B0E}" dt="2025-05-21T09:55:09.541" v="828" actId="14100"/>
          <ac:spMkLst>
            <pc:docMk/>
            <pc:sldMk cId="547391700" sldId="257"/>
            <ac:spMk id="3" creationId="{F04E9E9E-4D50-8297-FFD5-5D8FB408EFDC}"/>
          </ac:spMkLst>
        </pc:spChg>
        <pc:spChg chg="add mod">
          <ac:chgData name="Begum Munwari (SX/EDL1-MM)" userId="8273e74b-f501-49be-b82f-9121e6c58212" providerId="ADAL" clId="{92C442D9-41D7-438D-B321-2423AD250B0E}" dt="2025-05-21T09:55:59.030" v="841" actId="14100"/>
          <ac:spMkLst>
            <pc:docMk/>
            <pc:sldMk cId="547391700" sldId="257"/>
            <ac:spMk id="10" creationId="{0380BA58-BD39-20ED-5AE0-AC1325CAB89B}"/>
          </ac:spMkLst>
        </pc:spChg>
        <pc:spChg chg="mod">
          <ac:chgData name="Begum Munwari (SX/EDL1-MM)" userId="8273e74b-f501-49be-b82f-9121e6c58212" providerId="ADAL" clId="{92C442D9-41D7-438D-B321-2423AD250B0E}" dt="2025-05-21T09:52:02.892" v="717" actId="20577"/>
          <ac:spMkLst>
            <pc:docMk/>
            <pc:sldMk cId="547391700" sldId="257"/>
            <ac:spMk id="14" creationId="{3C22128A-56FD-5738-5174-D2697DD8580D}"/>
          </ac:spMkLst>
        </pc:spChg>
        <pc:spChg chg="mod">
          <ac:chgData name="Begum Munwari (SX/EDL1-MM)" userId="8273e74b-f501-49be-b82f-9121e6c58212" providerId="ADAL" clId="{92C442D9-41D7-438D-B321-2423AD250B0E}" dt="2025-05-21T09:52:52.754" v="756" actId="14100"/>
          <ac:spMkLst>
            <pc:docMk/>
            <pc:sldMk cId="547391700" sldId="257"/>
            <ac:spMk id="26" creationId="{B6AE9AF8-AFDB-C357-13A3-4A39879ED38F}"/>
          </ac:spMkLst>
        </pc:spChg>
        <pc:spChg chg="mod">
          <ac:chgData name="Begum Munwari (SX/EDL1-MM)" userId="8273e74b-f501-49be-b82f-9121e6c58212" providerId="ADAL" clId="{92C442D9-41D7-438D-B321-2423AD250B0E}" dt="2025-05-21T09:52:08.291" v="719" actId="20577"/>
          <ac:spMkLst>
            <pc:docMk/>
            <pc:sldMk cId="547391700" sldId="257"/>
            <ac:spMk id="27" creationId="{9E84DBBF-8E83-20EE-DF6B-7535718CFC45}"/>
          </ac:spMkLst>
        </pc:spChg>
        <pc:spChg chg="mod ord">
          <ac:chgData name="Begum Munwari (SX/EDL1-MM)" userId="8273e74b-f501-49be-b82f-9121e6c58212" providerId="ADAL" clId="{92C442D9-41D7-438D-B321-2423AD250B0E}" dt="2025-05-21T09:55:01.074" v="827" actId="1076"/>
          <ac:spMkLst>
            <pc:docMk/>
            <pc:sldMk cId="547391700" sldId="257"/>
            <ac:spMk id="61" creationId="{64F1B247-3976-54B3-6BF8-FFAD5FD6EAF5}"/>
          </ac:spMkLst>
        </pc:spChg>
        <pc:spChg chg="mod">
          <ac:chgData name="Begum Munwari (SX/EDL1-MM)" userId="8273e74b-f501-49be-b82f-9121e6c58212" providerId="ADAL" clId="{92C442D9-41D7-438D-B321-2423AD250B0E}" dt="2025-05-21T09:52:17.532" v="720" actId="1076"/>
          <ac:spMkLst>
            <pc:docMk/>
            <pc:sldMk cId="547391700" sldId="257"/>
            <ac:spMk id="63" creationId="{35C178A5-6A62-0B32-1B8B-C29D2744B5A7}"/>
          </ac:spMkLst>
        </pc:spChg>
      </pc:sldChg>
      <pc:sldChg chg="addSp delSp modSp mod">
        <pc:chgData name="Begum Munwari (SX/EDL1-MM)" userId="8273e74b-f501-49be-b82f-9121e6c58212" providerId="ADAL" clId="{92C442D9-41D7-438D-B321-2423AD250B0E}" dt="2025-05-21T09:48:48.415" v="708" actId="1038"/>
        <pc:sldMkLst>
          <pc:docMk/>
          <pc:sldMk cId="813096259" sldId="2147374612"/>
        </pc:sldMkLst>
        <pc:spChg chg="add del">
          <ac:chgData name="Begum Munwari (SX/EDL1-MM)" userId="8273e74b-f501-49be-b82f-9121e6c58212" providerId="ADAL" clId="{92C442D9-41D7-438D-B321-2423AD250B0E}" dt="2025-05-21T09:45:20.578" v="669" actId="22"/>
          <ac:spMkLst>
            <pc:docMk/>
            <pc:sldMk cId="813096259" sldId="2147374612"/>
            <ac:spMk id="25" creationId="{A217A2CD-6F4A-DAF3-524E-1BA69F2B3D9C}"/>
          </ac:spMkLst>
        </pc:spChg>
        <pc:spChg chg="add mod">
          <ac:chgData name="Begum Munwari (SX/EDL1-MM)" userId="8273e74b-f501-49be-b82f-9121e6c58212" providerId="ADAL" clId="{92C442D9-41D7-438D-B321-2423AD250B0E}" dt="2025-05-21T09:45:36.279" v="671" actId="1076"/>
          <ac:spMkLst>
            <pc:docMk/>
            <pc:sldMk cId="813096259" sldId="2147374612"/>
            <ac:spMk id="26" creationId="{2799A483-9A29-50B6-9AAA-180F354D6E83}"/>
          </ac:spMkLst>
        </pc:spChg>
        <pc:spChg chg="add mod">
          <ac:chgData name="Begum Munwari (SX/EDL1-MM)" userId="8273e74b-f501-49be-b82f-9121e6c58212" providerId="ADAL" clId="{92C442D9-41D7-438D-B321-2423AD250B0E}" dt="2025-05-21T09:46:57" v="680" actId="1076"/>
          <ac:spMkLst>
            <pc:docMk/>
            <pc:sldMk cId="813096259" sldId="2147374612"/>
            <ac:spMk id="31" creationId="{8B535FF5-3F94-486C-0543-AA5C37B4F927}"/>
          </ac:spMkLst>
        </pc:spChg>
        <pc:spChg chg="mod">
          <ac:chgData name="Begum Munwari (SX/EDL1-MM)" userId="8273e74b-f501-49be-b82f-9121e6c58212" providerId="ADAL" clId="{92C442D9-41D7-438D-B321-2423AD250B0E}" dt="2025-05-21T09:48:48.415" v="708" actId="1038"/>
          <ac:spMkLst>
            <pc:docMk/>
            <pc:sldMk cId="813096259" sldId="2147374612"/>
            <ac:spMk id="36" creationId="{B401FD44-C55A-445C-F743-8A8DCDE22C5B}"/>
          </ac:spMkLst>
        </pc:spChg>
        <pc:cxnChg chg="add mod">
          <ac:chgData name="Begum Munwari (SX/EDL1-MM)" userId="8273e74b-f501-49be-b82f-9121e6c58212" providerId="ADAL" clId="{92C442D9-41D7-438D-B321-2423AD250B0E}" dt="2025-05-21T09:45:48.049" v="673" actId="1076"/>
          <ac:cxnSpMkLst>
            <pc:docMk/>
            <pc:sldMk cId="813096259" sldId="2147374612"/>
            <ac:cxnSpMk id="27" creationId="{169ED0E7-19A7-936F-D473-0F14E3979801}"/>
          </ac:cxnSpMkLst>
        </pc:cxnChg>
        <pc:cxnChg chg="add mod">
          <ac:chgData name="Begum Munwari (SX/EDL1-MM)" userId="8273e74b-f501-49be-b82f-9121e6c58212" providerId="ADAL" clId="{92C442D9-41D7-438D-B321-2423AD250B0E}" dt="2025-05-21T09:46:45.562" v="678" actId="14100"/>
          <ac:cxnSpMkLst>
            <pc:docMk/>
            <pc:sldMk cId="813096259" sldId="2147374612"/>
            <ac:cxnSpMk id="28" creationId="{C02E8DDC-BEF4-A247-EFC6-B53EFCF66340}"/>
          </ac:cxnSpMkLst>
        </pc:cxnChg>
        <pc:cxnChg chg="add mod">
          <ac:chgData name="Begum Munwari (SX/EDL1-MM)" userId="8273e74b-f501-49be-b82f-9121e6c58212" providerId="ADAL" clId="{92C442D9-41D7-438D-B321-2423AD250B0E}" dt="2025-05-21T09:47:54.631" v="694" actId="14100"/>
          <ac:cxnSpMkLst>
            <pc:docMk/>
            <pc:sldMk cId="813096259" sldId="2147374612"/>
            <ac:cxnSpMk id="34" creationId="{AE035BFF-E5AE-CAC5-30D6-49E092C2EEAE}"/>
          </ac:cxnSpMkLst>
        </pc:cxnChg>
        <pc:cxnChg chg="add mod">
          <ac:chgData name="Begum Munwari (SX/EDL1-MM)" userId="8273e74b-f501-49be-b82f-9121e6c58212" providerId="ADAL" clId="{92C442D9-41D7-438D-B321-2423AD250B0E}" dt="2025-05-21T09:48:40.059" v="699" actId="14100"/>
          <ac:cxnSpMkLst>
            <pc:docMk/>
            <pc:sldMk cId="813096259" sldId="2147374612"/>
            <ac:cxnSpMk id="37" creationId="{58EF437A-124E-BBE8-7396-B5362CC1A385}"/>
          </ac:cxnSpMkLst>
        </pc:cxnChg>
        <pc:cxnChg chg="mod">
          <ac:chgData name="Begum Munwari (SX/EDL1-MM)" userId="8273e74b-f501-49be-b82f-9121e6c58212" providerId="ADAL" clId="{92C442D9-41D7-438D-B321-2423AD250B0E}" dt="2025-05-21T09:47:30.787" v="691" actId="1036"/>
          <ac:cxnSpMkLst>
            <pc:docMk/>
            <pc:sldMk cId="813096259" sldId="2147374612"/>
            <ac:cxnSpMk id="92" creationId="{9C8BA967-E10F-9A3B-B02C-55AD687C932A}"/>
          </ac:cxnSpMkLst>
        </pc:cxnChg>
        <pc:cxnChg chg="mod">
          <ac:chgData name="Begum Munwari (SX/EDL1-MM)" userId="8273e74b-f501-49be-b82f-9121e6c58212" providerId="ADAL" clId="{92C442D9-41D7-438D-B321-2423AD250B0E}" dt="2025-05-21T09:48:48.415" v="708" actId="1038"/>
          <ac:cxnSpMkLst>
            <pc:docMk/>
            <pc:sldMk cId="813096259" sldId="2147374612"/>
            <ac:cxnSpMk id="94" creationId="{2A8D7615-29B1-72CC-893E-9885AD191688}"/>
          </ac:cxnSpMkLst>
        </pc:cxnChg>
      </pc:sldChg>
      <pc:sldChg chg="addSp modSp">
        <pc:chgData name="Begum Munwari (SX/EDL1-MM)" userId="8273e74b-f501-49be-b82f-9121e6c58212" providerId="ADAL" clId="{92C442D9-41D7-438D-B321-2423AD250B0E}" dt="2025-05-21T09:57:06.095" v="842"/>
        <pc:sldMkLst>
          <pc:docMk/>
          <pc:sldMk cId="2939307422" sldId="2147374613"/>
        </pc:sldMkLst>
        <pc:spChg chg="add mod">
          <ac:chgData name="Begum Munwari (SX/EDL1-MM)" userId="8273e74b-f501-49be-b82f-9121e6c58212" providerId="ADAL" clId="{92C442D9-41D7-438D-B321-2423AD250B0E}" dt="2025-05-21T09:57:06.095" v="842"/>
          <ac:spMkLst>
            <pc:docMk/>
            <pc:sldMk cId="2939307422" sldId="2147374613"/>
            <ac:spMk id="19" creationId="{DEA87F64-D1C0-9B2C-AFFB-F2189E853EDC}"/>
          </ac:spMkLst>
        </pc:spChg>
        <pc:spChg chg="add mod">
          <ac:chgData name="Begum Munwari (SX/EDL1-MM)" userId="8273e74b-f501-49be-b82f-9121e6c58212" providerId="ADAL" clId="{92C442D9-41D7-438D-B321-2423AD250B0E}" dt="2025-05-21T09:57:06.095" v="842"/>
          <ac:spMkLst>
            <pc:docMk/>
            <pc:sldMk cId="2939307422" sldId="2147374613"/>
            <ac:spMk id="23" creationId="{E2C1F3B4-BD2C-0BF8-5066-5DDC06CD6EFD}"/>
          </ac:spMkLst>
        </pc:spChg>
        <pc:cxnChg chg="add mod">
          <ac:chgData name="Begum Munwari (SX/EDL1-MM)" userId="8273e74b-f501-49be-b82f-9121e6c58212" providerId="ADAL" clId="{92C442D9-41D7-438D-B321-2423AD250B0E}" dt="2025-05-21T09:57:06.095" v="842"/>
          <ac:cxnSpMkLst>
            <pc:docMk/>
            <pc:sldMk cId="2939307422" sldId="2147374613"/>
            <ac:cxnSpMk id="20" creationId="{C1FEF17C-52CB-A607-1632-A018CA8B46BF}"/>
          </ac:cxnSpMkLst>
        </pc:cxnChg>
        <pc:cxnChg chg="add mod">
          <ac:chgData name="Begum Munwari (SX/EDL1-MM)" userId="8273e74b-f501-49be-b82f-9121e6c58212" providerId="ADAL" clId="{92C442D9-41D7-438D-B321-2423AD250B0E}" dt="2025-05-21T09:57:06.095" v="842"/>
          <ac:cxnSpMkLst>
            <pc:docMk/>
            <pc:sldMk cId="2939307422" sldId="2147374613"/>
            <ac:cxnSpMk id="22" creationId="{57D2E6C7-7906-3FA4-D291-046EC810D1A9}"/>
          </ac:cxnSpMkLst>
        </pc:cxnChg>
        <pc:cxnChg chg="add mod">
          <ac:chgData name="Begum Munwari (SX/EDL1-MM)" userId="8273e74b-f501-49be-b82f-9121e6c58212" providerId="ADAL" clId="{92C442D9-41D7-438D-B321-2423AD250B0E}" dt="2025-05-21T09:57:06.095" v="842"/>
          <ac:cxnSpMkLst>
            <pc:docMk/>
            <pc:sldMk cId="2939307422" sldId="2147374613"/>
            <ac:cxnSpMk id="25" creationId="{336619D7-2EFF-6115-3258-674E4F1DBF75}"/>
          </ac:cxnSpMkLst>
        </pc:cxnChg>
        <pc:cxnChg chg="add mod">
          <ac:chgData name="Begum Munwari (SX/EDL1-MM)" userId="8273e74b-f501-49be-b82f-9121e6c58212" providerId="ADAL" clId="{92C442D9-41D7-438D-B321-2423AD250B0E}" dt="2025-05-21T09:57:06.095" v="842"/>
          <ac:cxnSpMkLst>
            <pc:docMk/>
            <pc:sldMk cId="2939307422" sldId="2147374613"/>
            <ac:cxnSpMk id="26" creationId="{67128A6F-5D36-D756-4B6C-21571061FC55}"/>
          </ac:cxnSpMkLst>
        </pc:cxnChg>
      </pc:sldChg>
      <pc:sldChg chg="addSp modSp mod">
        <pc:chgData name="Begum Munwari (SX/EDL1-MM)" userId="8273e74b-f501-49be-b82f-9121e6c58212" providerId="ADAL" clId="{92C442D9-41D7-438D-B321-2423AD250B0E}" dt="2025-05-21T09:57:56.316" v="845" actId="14100"/>
        <pc:sldMkLst>
          <pc:docMk/>
          <pc:sldMk cId="3424198819" sldId="2147374615"/>
        </pc:sldMkLst>
        <pc:spChg chg="add mod">
          <ac:chgData name="Begum Munwari (SX/EDL1-MM)" userId="8273e74b-f501-49be-b82f-9121e6c58212" providerId="ADAL" clId="{92C442D9-41D7-438D-B321-2423AD250B0E}" dt="2025-05-21T09:57:14.936" v="843"/>
          <ac:spMkLst>
            <pc:docMk/>
            <pc:sldMk cId="3424198819" sldId="2147374615"/>
            <ac:spMk id="17" creationId="{A82BB296-5809-6DAF-5917-2A0E6B34D991}"/>
          </ac:spMkLst>
        </pc:spChg>
        <pc:spChg chg="add mod">
          <ac:chgData name="Begum Munwari (SX/EDL1-MM)" userId="8273e74b-f501-49be-b82f-9121e6c58212" providerId="ADAL" clId="{92C442D9-41D7-438D-B321-2423AD250B0E}" dt="2025-05-21T09:57:14.936" v="843"/>
          <ac:spMkLst>
            <pc:docMk/>
            <pc:sldMk cId="3424198819" sldId="2147374615"/>
            <ac:spMk id="20" creationId="{E160AF4D-BBDD-3C0F-B79D-BCD744349F14}"/>
          </ac:spMkLst>
        </pc:spChg>
        <pc:cxnChg chg="add mod">
          <ac:chgData name="Begum Munwari (SX/EDL1-MM)" userId="8273e74b-f501-49be-b82f-9121e6c58212" providerId="ADAL" clId="{92C442D9-41D7-438D-B321-2423AD250B0E}" dt="2025-05-21T09:57:14.936" v="843"/>
          <ac:cxnSpMkLst>
            <pc:docMk/>
            <pc:sldMk cId="3424198819" sldId="2147374615"/>
            <ac:cxnSpMk id="18" creationId="{4DBBA31F-8070-E5B2-C081-E931CE6AB545}"/>
          </ac:cxnSpMkLst>
        </pc:cxnChg>
        <pc:cxnChg chg="add mod">
          <ac:chgData name="Begum Munwari (SX/EDL1-MM)" userId="8273e74b-f501-49be-b82f-9121e6c58212" providerId="ADAL" clId="{92C442D9-41D7-438D-B321-2423AD250B0E}" dt="2025-05-21T09:57:14.936" v="843"/>
          <ac:cxnSpMkLst>
            <pc:docMk/>
            <pc:sldMk cId="3424198819" sldId="2147374615"/>
            <ac:cxnSpMk id="19" creationId="{B904F57E-47D8-C7FB-AD55-6A4FD7F56B41}"/>
          </ac:cxnSpMkLst>
        </pc:cxnChg>
        <pc:cxnChg chg="add mod">
          <ac:chgData name="Begum Munwari (SX/EDL1-MM)" userId="8273e74b-f501-49be-b82f-9121e6c58212" providerId="ADAL" clId="{92C442D9-41D7-438D-B321-2423AD250B0E}" dt="2025-05-21T09:57:14.936" v="843"/>
          <ac:cxnSpMkLst>
            <pc:docMk/>
            <pc:sldMk cId="3424198819" sldId="2147374615"/>
            <ac:cxnSpMk id="22" creationId="{94B2BF4D-C351-EABB-6249-AF9A3B2C85AD}"/>
          </ac:cxnSpMkLst>
        </pc:cxnChg>
        <pc:cxnChg chg="add mod">
          <ac:chgData name="Begum Munwari (SX/EDL1-MM)" userId="8273e74b-f501-49be-b82f-9121e6c58212" providerId="ADAL" clId="{92C442D9-41D7-438D-B321-2423AD250B0E}" dt="2025-05-21T09:57:56.316" v="845" actId="14100"/>
          <ac:cxnSpMkLst>
            <pc:docMk/>
            <pc:sldMk cId="3424198819" sldId="2147374615"/>
            <ac:cxnSpMk id="23" creationId="{F2990947-5C1A-F0A0-4436-487151AF3DEA}"/>
          </ac:cxnSpMkLst>
        </pc:cxnChg>
      </pc:sldChg>
      <pc:sldChg chg="addSp modSp mod">
        <pc:chgData name="Begum Munwari (SX/EDL1-MM)" userId="8273e74b-f501-49be-b82f-9121e6c58212" providerId="ADAL" clId="{92C442D9-41D7-438D-B321-2423AD250B0E}" dt="2025-05-21T09:58:06.101" v="846" actId="14100"/>
        <pc:sldMkLst>
          <pc:docMk/>
          <pc:sldMk cId="3606597943" sldId="2147374616"/>
        </pc:sldMkLst>
        <pc:spChg chg="add mod">
          <ac:chgData name="Begum Munwari (SX/EDL1-MM)" userId="8273e74b-f501-49be-b82f-9121e6c58212" providerId="ADAL" clId="{92C442D9-41D7-438D-B321-2423AD250B0E}" dt="2025-05-21T09:57:20.490" v="844"/>
          <ac:spMkLst>
            <pc:docMk/>
            <pc:sldMk cId="3606597943" sldId="2147374616"/>
            <ac:spMk id="19" creationId="{630C318A-A6E6-6099-2927-9359EBFF83E5}"/>
          </ac:spMkLst>
        </pc:spChg>
        <pc:spChg chg="add mod">
          <ac:chgData name="Begum Munwari (SX/EDL1-MM)" userId="8273e74b-f501-49be-b82f-9121e6c58212" providerId="ADAL" clId="{92C442D9-41D7-438D-B321-2423AD250B0E}" dt="2025-05-21T09:57:20.490" v="844"/>
          <ac:spMkLst>
            <pc:docMk/>
            <pc:sldMk cId="3606597943" sldId="2147374616"/>
            <ac:spMk id="23" creationId="{E79601E8-AF4F-EF48-52A7-84E1F703D78E}"/>
          </ac:spMkLst>
        </pc:spChg>
        <pc:cxnChg chg="add mod">
          <ac:chgData name="Begum Munwari (SX/EDL1-MM)" userId="8273e74b-f501-49be-b82f-9121e6c58212" providerId="ADAL" clId="{92C442D9-41D7-438D-B321-2423AD250B0E}" dt="2025-05-21T09:57:20.490" v="844"/>
          <ac:cxnSpMkLst>
            <pc:docMk/>
            <pc:sldMk cId="3606597943" sldId="2147374616"/>
            <ac:cxnSpMk id="20" creationId="{3961BD2A-174D-C5EA-8AA0-27F9B982963C}"/>
          </ac:cxnSpMkLst>
        </pc:cxnChg>
        <pc:cxnChg chg="add mod">
          <ac:chgData name="Begum Munwari (SX/EDL1-MM)" userId="8273e74b-f501-49be-b82f-9121e6c58212" providerId="ADAL" clId="{92C442D9-41D7-438D-B321-2423AD250B0E}" dt="2025-05-21T09:57:20.490" v="844"/>
          <ac:cxnSpMkLst>
            <pc:docMk/>
            <pc:sldMk cId="3606597943" sldId="2147374616"/>
            <ac:cxnSpMk id="22" creationId="{30E45A7E-2165-354D-E71D-38E4C578ACCF}"/>
          </ac:cxnSpMkLst>
        </pc:cxnChg>
        <pc:cxnChg chg="add mod">
          <ac:chgData name="Begum Munwari (SX/EDL1-MM)" userId="8273e74b-f501-49be-b82f-9121e6c58212" providerId="ADAL" clId="{92C442D9-41D7-438D-B321-2423AD250B0E}" dt="2025-05-21T09:57:20.490" v="844"/>
          <ac:cxnSpMkLst>
            <pc:docMk/>
            <pc:sldMk cId="3606597943" sldId="2147374616"/>
            <ac:cxnSpMk id="25" creationId="{AE9B68B7-9A46-A3DB-658A-308DD138BBB7}"/>
          </ac:cxnSpMkLst>
        </pc:cxnChg>
        <pc:cxnChg chg="add mod">
          <ac:chgData name="Begum Munwari (SX/EDL1-MM)" userId="8273e74b-f501-49be-b82f-9121e6c58212" providerId="ADAL" clId="{92C442D9-41D7-438D-B321-2423AD250B0E}" dt="2025-05-21T09:58:06.101" v="846" actId="14100"/>
          <ac:cxnSpMkLst>
            <pc:docMk/>
            <pc:sldMk cId="3606597943" sldId="2147374616"/>
            <ac:cxnSpMk id="26" creationId="{E0EB6BCC-60C0-1128-2FCD-3FB4F6273731}"/>
          </ac:cxnSpMkLst>
        </pc:cxnChg>
      </pc:sldChg>
      <pc:sldChg chg="modSp mod">
        <pc:chgData name="Begum Munwari (SX/EDL1-MM)" userId="8273e74b-f501-49be-b82f-9121e6c58212" providerId="ADAL" clId="{92C442D9-41D7-438D-B321-2423AD250B0E}" dt="2025-05-21T09:58:45.100" v="848" actId="20577"/>
        <pc:sldMkLst>
          <pc:docMk/>
          <pc:sldMk cId="316308174" sldId="2147374617"/>
        </pc:sldMkLst>
        <pc:spChg chg="mod">
          <ac:chgData name="Begum Munwari (SX/EDL1-MM)" userId="8273e74b-f501-49be-b82f-9121e6c58212" providerId="ADAL" clId="{92C442D9-41D7-438D-B321-2423AD250B0E}" dt="2025-05-21T09:58:45.100" v="848" actId="20577"/>
          <ac:spMkLst>
            <pc:docMk/>
            <pc:sldMk cId="316308174" sldId="2147374617"/>
            <ac:spMk id="64" creationId="{D1C3643E-6CFF-F0EC-D578-6987EE4F51A7}"/>
          </ac:spMkLst>
        </pc:spChg>
      </pc:sldChg>
      <pc:sldChg chg="addSp delSp modSp add mod">
        <pc:chgData name="Begum Munwari (SX/EDL1-MM)" userId="8273e74b-f501-49be-b82f-9121e6c58212" providerId="ADAL" clId="{92C442D9-41D7-438D-B321-2423AD250B0E}" dt="2025-05-21T09:19:50.502" v="667" actId="20577"/>
        <pc:sldMkLst>
          <pc:docMk/>
          <pc:sldMk cId="3946363808" sldId="2147374645"/>
        </pc:sldMkLst>
        <pc:spChg chg="del">
          <ac:chgData name="Begum Munwari (SX/EDL1-MM)" userId="8273e74b-f501-49be-b82f-9121e6c58212" providerId="ADAL" clId="{92C442D9-41D7-438D-B321-2423AD250B0E}" dt="2025-05-19T10:36:04.068" v="84" actId="478"/>
          <ac:spMkLst>
            <pc:docMk/>
            <pc:sldMk cId="3946363808" sldId="2147374645"/>
            <ac:spMk id="2" creationId="{1742AB3A-B87F-982F-9B33-6506AC486FFB}"/>
          </ac:spMkLst>
        </pc:spChg>
        <pc:spChg chg="add del mod">
          <ac:chgData name="Begum Munwari (SX/EDL1-MM)" userId="8273e74b-f501-49be-b82f-9121e6c58212" providerId="ADAL" clId="{92C442D9-41D7-438D-B321-2423AD250B0E}" dt="2025-05-20T10:17:20.751" v="89"/>
          <ac:spMkLst>
            <pc:docMk/>
            <pc:sldMk cId="3946363808" sldId="2147374645"/>
            <ac:spMk id="7" creationId="{FA2637B3-99CD-8C0E-C847-01F8EC50076F}"/>
          </ac:spMkLst>
        </pc:spChg>
        <pc:spChg chg="add mod">
          <ac:chgData name="Begum Munwari (SX/EDL1-MM)" userId="8273e74b-f501-49be-b82f-9121e6c58212" providerId="ADAL" clId="{92C442D9-41D7-438D-B321-2423AD250B0E}" dt="2025-05-21T09:19:50.502" v="667" actId="20577"/>
          <ac:spMkLst>
            <pc:docMk/>
            <pc:sldMk cId="3946363808" sldId="2147374645"/>
            <ac:spMk id="10" creationId="{A9E7B0D9-8201-AB3D-F9D2-A3C6C09F31C1}"/>
          </ac:spMkLst>
        </pc:spChg>
        <pc:spChg chg="mod">
          <ac:chgData name="Begum Munwari (SX/EDL1-MM)" userId="8273e74b-f501-49be-b82f-9121e6c58212" providerId="ADAL" clId="{92C442D9-41D7-438D-B321-2423AD250B0E}" dt="2025-05-19T10:35:58.592" v="83" actId="313"/>
          <ac:spMkLst>
            <pc:docMk/>
            <pc:sldMk cId="3946363808" sldId="2147374645"/>
            <ac:spMk id="18" creationId="{9CC47CD2-84BE-C7A0-86F9-3419D9938F53}"/>
          </ac:spMkLst>
        </pc:spChg>
        <pc:graphicFrameChg chg="del modGraphic">
          <ac:chgData name="Begum Munwari (SX/EDL1-MM)" userId="8273e74b-f501-49be-b82f-9121e6c58212" providerId="ADAL" clId="{92C442D9-41D7-438D-B321-2423AD250B0E}" dt="2025-05-19T10:36:24.955" v="86" actId="478"/>
          <ac:graphicFrameMkLst>
            <pc:docMk/>
            <pc:sldMk cId="3946363808" sldId="2147374645"/>
            <ac:graphicFrameMk id="3" creationId="{12D98CDA-421F-D402-71FE-B4B6622FC7E7}"/>
          </ac:graphicFrameMkLst>
        </pc:graphicFrameChg>
      </pc:sldChg>
      <pc:sldChg chg="addSp delSp modSp add mod ord">
        <pc:chgData name="Begum Munwari (SX/EDL1-MM)" userId="8273e74b-f501-49be-b82f-9121e6c58212" providerId="ADAL" clId="{92C442D9-41D7-438D-B321-2423AD250B0E}" dt="2025-05-21T10:30:56.396" v="875" actId="1036"/>
        <pc:sldMkLst>
          <pc:docMk/>
          <pc:sldMk cId="2260686164" sldId="2147374646"/>
        </pc:sldMkLst>
        <pc:spChg chg="del">
          <ac:chgData name="Begum Munwari (SX/EDL1-MM)" userId="8273e74b-f501-49be-b82f-9121e6c58212" providerId="ADAL" clId="{92C442D9-41D7-438D-B321-2423AD250B0E}" dt="2025-05-21T09:59:52.395" v="852" actId="478"/>
          <ac:spMkLst>
            <pc:docMk/>
            <pc:sldMk cId="2260686164" sldId="2147374646"/>
            <ac:spMk id="3" creationId="{F5D6D2E1-DF68-77C9-501B-CF493DE61F8E}"/>
          </ac:spMkLst>
        </pc:spChg>
        <pc:spChg chg="add mod">
          <ac:chgData name="Begum Munwari (SX/EDL1-MM)" userId="8273e74b-f501-49be-b82f-9121e6c58212" providerId="ADAL" clId="{92C442D9-41D7-438D-B321-2423AD250B0E}" dt="2025-05-21T09:59:52.989" v="853"/>
          <ac:spMkLst>
            <pc:docMk/>
            <pc:sldMk cId="2260686164" sldId="2147374646"/>
            <ac:spMk id="20" creationId="{2E779DC5-FA98-3FD5-F369-3FB697983B09}"/>
          </ac:spMkLst>
        </pc:spChg>
        <pc:spChg chg="add mod">
          <ac:chgData name="Begum Munwari (SX/EDL1-MM)" userId="8273e74b-f501-49be-b82f-9121e6c58212" providerId="ADAL" clId="{92C442D9-41D7-438D-B321-2423AD250B0E}" dt="2025-05-21T10:01:08.568" v="865" actId="1038"/>
          <ac:spMkLst>
            <pc:docMk/>
            <pc:sldMk cId="2260686164" sldId="2147374646"/>
            <ac:spMk id="25" creationId="{80DFC20C-668F-2DE6-6B1A-4745FD2268F3}"/>
          </ac:spMkLst>
        </pc:spChg>
        <pc:spChg chg="del">
          <ac:chgData name="Begum Munwari (SX/EDL1-MM)" userId="8273e74b-f501-49be-b82f-9121e6c58212" providerId="ADAL" clId="{92C442D9-41D7-438D-B321-2423AD250B0E}" dt="2025-05-21T10:00:23.579" v="854" actId="478"/>
          <ac:spMkLst>
            <pc:docMk/>
            <pc:sldMk cId="2260686164" sldId="2147374646"/>
            <ac:spMk id="26" creationId="{2799A483-9A29-50B6-9AAA-180F354D6E83}"/>
          </ac:spMkLst>
        </pc:spChg>
        <pc:spChg chg="add mod">
          <ac:chgData name="Begum Munwari (SX/EDL1-MM)" userId="8273e74b-f501-49be-b82f-9121e6c58212" providerId="ADAL" clId="{92C442D9-41D7-438D-B321-2423AD250B0E}" dt="2025-05-21T10:30:50.753" v="871" actId="14100"/>
          <ac:spMkLst>
            <pc:docMk/>
            <pc:sldMk cId="2260686164" sldId="2147374646"/>
            <ac:spMk id="29" creationId="{E1893418-A326-B7FE-E081-562207E7C0DB}"/>
          </ac:spMkLst>
        </pc:spChg>
        <pc:spChg chg="del">
          <ac:chgData name="Begum Munwari (SX/EDL1-MM)" userId="8273e74b-f501-49be-b82f-9121e6c58212" providerId="ADAL" clId="{92C442D9-41D7-438D-B321-2423AD250B0E}" dt="2025-05-21T10:00:27.303" v="855" actId="478"/>
          <ac:spMkLst>
            <pc:docMk/>
            <pc:sldMk cId="2260686164" sldId="2147374646"/>
            <ac:spMk id="31" creationId="{8B535FF5-3F94-486C-0543-AA5C37B4F927}"/>
          </ac:spMkLst>
        </pc:spChg>
        <pc:cxnChg chg="mod">
          <ac:chgData name="Begum Munwari (SX/EDL1-MM)" userId="8273e74b-f501-49be-b82f-9121e6c58212" providerId="ADAL" clId="{92C442D9-41D7-438D-B321-2423AD250B0E}" dt="2025-05-21T09:59:52.395" v="852" actId="478"/>
          <ac:cxnSpMkLst>
            <pc:docMk/>
            <pc:sldMk cId="2260686164" sldId="2147374646"/>
            <ac:cxnSpMk id="9" creationId="{B05D167A-D4E7-1B0A-01CB-53FA1C2119C6}"/>
          </ac:cxnSpMkLst>
        </pc:cxnChg>
        <pc:cxnChg chg="mod">
          <ac:chgData name="Begum Munwari (SX/EDL1-MM)" userId="8273e74b-f501-49be-b82f-9121e6c58212" providerId="ADAL" clId="{92C442D9-41D7-438D-B321-2423AD250B0E}" dt="2025-05-21T10:30:56.396" v="875" actId="1036"/>
          <ac:cxnSpMkLst>
            <pc:docMk/>
            <pc:sldMk cId="2260686164" sldId="2147374646"/>
            <ac:cxnSpMk id="37" creationId="{58EF437A-124E-BBE8-7396-B5362CC1A385}"/>
          </ac:cxnSpMkLst>
        </pc:cxnChg>
        <pc:cxnChg chg="mod">
          <ac:chgData name="Begum Munwari (SX/EDL1-MM)" userId="8273e74b-f501-49be-b82f-9121e6c58212" providerId="ADAL" clId="{92C442D9-41D7-438D-B321-2423AD250B0E}" dt="2025-05-21T09:59:52.395" v="852" actId="478"/>
          <ac:cxnSpMkLst>
            <pc:docMk/>
            <pc:sldMk cId="2260686164" sldId="2147374646"/>
            <ac:cxnSpMk id="67" creationId="{3B7852BC-49EE-5F6C-9362-7B4513B4AF5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19.05.2025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1618029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Configurable</a:t>
            </a:r>
          </a:p>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27</a:t>
            </a:fld>
            <a:endParaRPr lang="de-DE"/>
          </a:p>
        </p:txBody>
      </p:sp>
    </p:spTree>
    <p:extLst>
      <p:ext uri="{BB962C8B-B14F-4D97-AF65-F5344CB8AC3E}">
        <p14:creationId xmlns:p14="http://schemas.microsoft.com/office/powerpoint/2010/main" val="39761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28</a:t>
            </a:fld>
            <a:endParaRPr lang="de-DE"/>
          </a:p>
        </p:txBody>
      </p:sp>
    </p:spTree>
    <p:extLst>
      <p:ext uri="{BB962C8B-B14F-4D97-AF65-F5344CB8AC3E}">
        <p14:creationId xmlns:p14="http://schemas.microsoft.com/office/powerpoint/2010/main" val="16843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Configurable</a:t>
            </a:r>
          </a:p>
        </p:txBody>
      </p:sp>
      <p:sp>
        <p:nvSpPr>
          <p:cNvPr id="4" name="Slide Number Placeholder 3"/>
          <p:cNvSpPr>
            <a:spLocks noGrp="1"/>
          </p:cNvSpPr>
          <p:nvPr>
            <p:ph type="sldNum" sz="quarter" idx="5"/>
          </p:nvPr>
        </p:nvSpPr>
        <p:spPr/>
        <p:txBody>
          <a:bodyPr/>
          <a:lstStyle/>
          <a:p>
            <a:fld id="{492D48B2-9EB0-4B37-9B35-FC11E2EA535A}" type="slidenum">
              <a:rPr lang="de-DE" smtClean="0"/>
              <a:t>40</a:t>
            </a:fld>
            <a:endParaRPr lang="de-DE"/>
          </a:p>
        </p:txBody>
      </p:sp>
    </p:spTree>
    <p:extLst>
      <p:ext uri="{BB962C8B-B14F-4D97-AF65-F5344CB8AC3E}">
        <p14:creationId xmlns:p14="http://schemas.microsoft.com/office/powerpoint/2010/main" val="28214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48</a:t>
            </a:fld>
            <a:endParaRPr lang="de-DE"/>
          </a:p>
        </p:txBody>
      </p:sp>
    </p:spTree>
    <p:extLst>
      <p:ext uri="{BB962C8B-B14F-4D97-AF65-F5344CB8AC3E}">
        <p14:creationId xmlns:p14="http://schemas.microsoft.com/office/powerpoint/2010/main" val="82835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Configurable</a:t>
            </a:r>
          </a:p>
        </p:txBody>
      </p:sp>
      <p:sp>
        <p:nvSpPr>
          <p:cNvPr id="4" name="Slide Number Placeholder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59263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Configurable</a:t>
            </a:r>
          </a:p>
        </p:txBody>
      </p:sp>
      <p:sp>
        <p:nvSpPr>
          <p:cNvPr id="4" name="Slide Number Placeholder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233197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Configurable</a:t>
            </a:r>
          </a:p>
        </p:txBody>
      </p:sp>
      <p:sp>
        <p:nvSpPr>
          <p:cNvPr id="4" name="Slide Number Placeholder 3"/>
          <p:cNvSpPr>
            <a:spLocks noGrp="1"/>
          </p:cNvSpPr>
          <p:nvPr>
            <p:ph type="sldNum" sz="quarter" idx="5"/>
          </p:nvPr>
        </p:nvSpPr>
        <p:spPr/>
        <p:txBody>
          <a:bodyPr/>
          <a:lstStyle/>
          <a:p>
            <a:fld id="{492D48B2-9EB0-4B37-9B35-FC11E2EA535A}" type="slidenum">
              <a:rPr lang="de-DE" smtClean="0"/>
              <a:t>11</a:t>
            </a:fld>
            <a:endParaRPr lang="de-DE"/>
          </a:p>
        </p:txBody>
      </p:sp>
    </p:spTree>
    <p:extLst>
      <p:ext uri="{BB962C8B-B14F-4D97-AF65-F5344CB8AC3E}">
        <p14:creationId xmlns:p14="http://schemas.microsoft.com/office/powerpoint/2010/main" val="258603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Configurable</a:t>
            </a:r>
          </a:p>
        </p:txBody>
      </p:sp>
      <p:sp>
        <p:nvSpPr>
          <p:cNvPr id="4" name="Slide Number Placeholder 3"/>
          <p:cNvSpPr>
            <a:spLocks noGrp="1"/>
          </p:cNvSpPr>
          <p:nvPr>
            <p:ph type="sldNum" sz="quarter" idx="5"/>
          </p:nvPr>
        </p:nvSpPr>
        <p:spPr/>
        <p:txBody>
          <a:bodyPr/>
          <a:lstStyle/>
          <a:p>
            <a:fld id="{492D48B2-9EB0-4B37-9B35-FC11E2EA535A}" type="slidenum">
              <a:rPr lang="de-DE" smtClean="0"/>
              <a:t>16</a:t>
            </a:fld>
            <a:endParaRPr lang="de-DE"/>
          </a:p>
        </p:txBody>
      </p:sp>
    </p:spTree>
    <p:extLst>
      <p:ext uri="{BB962C8B-B14F-4D97-AF65-F5344CB8AC3E}">
        <p14:creationId xmlns:p14="http://schemas.microsoft.com/office/powerpoint/2010/main" val="168670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3508912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345D02-188D-4F8A-8DAE-6802FA2713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4307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345D02-188D-4F8A-8DAE-6802FA2713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03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Configurable</a:t>
            </a:r>
          </a:p>
          <a:p>
            <a:endParaRPr lang="en-US"/>
          </a:p>
        </p:txBody>
      </p:sp>
      <p:sp>
        <p:nvSpPr>
          <p:cNvPr id="4" name="Slide Number Placeholder 3"/>
          <p:cNvSpPr>
            <a:spLocks noGrp="1"/>
          </p:cNvSpPr>
          <p:nvPr>
            <p:ph type="sldNum" sz="quarter" idx="5"/>
          </p:nvPr>
        </p:nvSpPr>
        <p:spPr/>
        <p:txBody>
          <a:bodyPr/>
          <a:lstStyle/>
          <a:p>
            <a:fld id="{492D48B2-9EB0-4B37-9B35-FC11E2EA535A}" type="slidenum">
              <a:rPr lang="de-DE" smtClean="0"/>
              <a:t>26</a:t>
            </a:fld>
            <a:endParaRPr lang="de-DE"/>
          </a:p>
        </p:txBody>
      </p:sp>
    </p:spTree>
    <p:extLst>
      <p:ext uri="{BB962C8B-B14F-4D97-AF65-F5344CB8AC3E}">
        <p14:creationId xmlns:p14="http://schemas.microsoft.com/office/powerpoint/2010/main" val="262513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371203" y="1009867"/>
            <a:ext cx="8227219" cy="2148287"/>
          </a:xfrm>
          <a:prstGeom prst="rect">
            <a:avLst/>
          </a:prstGeom>
        </p:spPr>
        <p:txBody>
          <a:bodyPr anchor="b"/>
          <a:lstStyle>
            <a:lvl1pPr algn="ctr">
              <a:defRPr sz="5399"/>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371203" y="3241000"/>
            <a:ext cx="8227219" cy="1489803"/>
          </a:xfrm>
          <a:prstGeom prst="rect">
            <a:avLst/>
          </a:prstGeom>
        </p:spPr>
        <p:txBody>
          <a:bodyPr/>
          <a:lstStyle>
            <a:lvl1pPr marL="0" indent="0" algn="ctr">
              <a:buNone/>
              <a:defRPr sz="2160"/>
            </a:lvl1pPr>
            <a:lvl2pPr marL="411389" indent="0" algn="ctr">
              <a:buNone/>
              <a:defRPr sz="1800"/>
            </a:lvl2pPr>
            <a:lvl3pPr marL="822777" indent="0" algn="ctr">
              <a:buNone/>
              <a:defRPr sz="1620"/>
            </a:lvl3pPr>
            <a:lvl4pPr marL="1234166" indent="0" algn="ctr">
              <a:buNone/>
              <a:defRPr sz="1440"/>
            </a:lvl4pPr>
            <a:lvl5pPr marL="1645554" indent="0" algn="ctr">
              <a:buNone/>
              <a:defRPr sz="1440"/>
            </a:lvl5pPr>
            <a:lvl6pPr marL="2056943" indent="0" algn="ctr">
              <a:buNone/>
              <a:defRPr sz="1440"/>
            </a:lvl6pPr>
            <a:lvl7pPr marL="2468331" indent="0" algn="ctr">
              <a:buNone/>
              <a:defRPr sz="1440"/>
            </a:lvl7pPr>
            <a:lvl8pPr marL="2879720" indent="0" algn="ctr">
              <a:buNone/>
              <a:defRPr sz="1440"/>
            </a:lvl8pPr>
            <a:lvl9pPr marL="3291108" indent="0" algn="ctr">
              <a:buNone/>
              <a:defRPr sz="144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02359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754306" y="328528"/>
            <a:ext cx="9461015" cy="1192700"/>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754306" y="1642640"/>
            <a:ext cx="9461015" cy="391519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17262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7850783" y="328528"/>
            <a:ext cx="2364538" cy="5229309"/>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754306" y="328528"/>
            <a:ext cx="6959071" cy="522930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29127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754306" y="328528"/>
            <a:ext cx="9461015" cy="1192700"/>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a:xfrm>
            <a:off x="469472" y="5416427"/>
            <a:ext cx="412220" cy="328528"/>
          </a:xfrm>
          <a:prstGeom prst="rect">
            <a:avLst/>
          </a:prstGeom>
        </p:spPr>
        <p:txBody>
          <a:bodyPr/>
          <a:lstStyle/>
          <a:p>
            <a:fld id="{64B50ECF-6316-4AFD-AF7B-6A0672E9EA7A}" type="slidenum">
              <a:rPr lang="en-US" smtClean="0"/>
              <a:pPr/>
              <a:t>‹#›</a:t>
            </a:fld>
            <a:endParaRPr lang="en-US"/>
          </a:p>
        </p:txBody>
      </p:sp>
    </p:spTree>
    <p:extLst>
      <p:ext uri="{BB962C8B-B14F-4D97-AF65-F5344CB8AC3E}">
        <p14:creationId xmlns:p14="http://schemas.microsoft.com/office/powerpoint/2010/main" val="61403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260523693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203" y="1009867"/>
            <a:ext cx="8227219" cy="2148287"/>
          </a:xfrm>
        </p:spPr>
        <p:txBody>
          <a:bodyPr anchor="b"/>
          <a:lstStyle>
            <a:lvl1pPr algn="ctr">
              <a:defRPr sz="5398"/>
            </a:lvl1pPr>
          </a:lstStyle>
          <a:p>
            <a:r>
              <a:rPr lang="en-US"/>
              <a:t>Click to edit Master title style</a:t>
            </a:r>
          </a:p>
        </p:txBody>
      </p:sp>
      <p:sp>
        <p:nvSpPr>
          <p:cNvPr id="3" name="Subtitle 2"/>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Version 1.2</a:t>
            </a:r>
          </a:p>
        </p:txBody>
      </p:sp>
      <p:sp>
        <p:nvSpPr>
          <p:cNvPr id="6" name="Slide Number Placeholder 5"/>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18505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Version 1.2</a:t>
            </a:r>
          </a:p>
        </p:txBody>
      </p:sp>
      <p:sp>
        <p:nvSpPr>
          <p:cNvPr id="6" name="Slide Number Placeholder 5"/>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00540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448" y="1538369"/>
            <a:ext cx="9461302" cy="2566803"/>
          </a:xfrm>
        </p:spPr>
        <p:txBody>
          <a:bodyPr anchor="b"/>
          <a:lstStyle>
            <a:lvl1pPr>
              <a:defRPr sz="5398"/>
            </a:lvl1pPr>
          </a:lstStyle>
          <a:p>
            <a:r>
              <a:rPr lang="en-US"/>
              <a:t>Click to edit Master title style</a:t>
            </a:r>
          </a:p>
        </p:txBody>
      </p:sp>
      <p:sp>
        <p:nvSpPr>
          <p:cNvPr id="3" name="Text Placeholder 2"/>
          <p:cNvSpPr>
            <a:spLocks noGrp="1"/>
          </p:cNvSpPr>
          <p:nvPr>
            <p:ph type="body" idx="1"/>
          </p:nvPr>
        </p:nvSpPr>
        <p:spPr>
          <a:xfrm>
            <a:off x="748448" y="4129455"/>
            <a:ext cx="9461302" cy="1349821"/>
          </a:xfrm>
        </p:spPr>
        <p:txBody>
          <a:bodyPr/>
          <a:lstStyle>
            <a:lvl1pPr marL="0" indent="0">
              <a:buNone/>
              <a:defRPr sz="2159">
                <a:solidFill>
                  <a:schemeClr val="tx1">
                    <a:tint val="75000"/>
                  </a:schemeClr>
                </a:solidFill>
              </a:defRPr>
            </a:lvl1pPr>
            <a:lvl2pPr marL="411343" indent="0">
              <a:buNone/>
              <a:defRPr sz="1799">
                <a:solidFill>
                  <a:schemeClr val="tx1">
                    <a:tint val="75000"/>
                  </a:schemeClr>
                </a:solidFill>
              </a:defRPr>
            </a:lvl2pPr>
            <a:lvl3pPr marL="822686" indent="0">
              <a:buNone/>
              <a:defRPr sz="1619">
                <a:solidFill>
                  <a:schemeClr val="tx1">
                    <a:tint val="75000"/>
                  </a:schemeClr>
                </a:solidFill>
              </a:defRPr>
            </a:lvl3pPr>
            <a:lvl4pPr marL="1234029" indent="0">
              <a:buNone/>
              <a:defRPr sz="1440">
                <a:solidFill>
                  <a:schemeClr val="tx1">
                    <a:tint val="75000"/>
                  </a:schemeClr>
                </a:solidFill>
              </a:defRPr>
            </a:lvl4pPr>
            <a:lvl5pPr marL="1645371" indent="0">
              <a:buNone/>
              <a:defRPr sz="1440">
                <a:solidFill>
                  <a:schemeClr val="tx1">
                    <a:tint val="75000"/>
                  </a:schemeClr>
                </a:solidFill>
              </a:defRPr>
            </a:lvl5pPr>
            <a:lvl6pPr marL="2056714" indent="0">
              <a:buNone/>
              <a:defRPr sz="1440">
                <a:solidFill>
                  <a:schemeClr val="tx1">
                    <a:tint val="75000"/>
                  </a:schemeClr>
                </a:solidFill>
              </a:defRPr>
            </a:lvl6pPr>
            <a:lvl7pPr marL="2468057" indent="0">
              <a:buNone/>
              <a:defRPr sz="1440">
                <a:solidFill>
                  <a:schemeClr val="tx1">
                    <a:tint val="75000"/>
                  </a:schemeClr>
                </a:solidFill>
              </a:defRPr>
            </a:lvl7pPr>
            <a:lvl8pPr marL="2879400" indent="0">
              <a:buNone/>
              <a:defRPr sz="1440">
                <a:solidFill>
                  <a:schemeClr val="tx1">
                    <a:tint val="75000"/>
                  </a:schemeClr>
                </a:solidFill>
              </a:defRPr>
            </a:lvl8pPr>
            <a:lvl9pPr marL="3290743"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Version 1.2</a:t>
            </a:r>
          </a:p>
        </p:txBody>
      </p:sp>
      <p:sp>
        <p:nvSpPr>
          <p:cNvPr id="6" name="Slide Number Placeholder 5"/>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59713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4162" y="1642640"/>
            <a:ext cx="4662091" cy="3915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53372" y="1642640"/>
            <a:ext cx="4662091" cy="3915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Version 1.2</a:t>
            </a:r>
          </a:p>
        </p:txBody>
      </p:sp>
      <p:sp>
        <p:nvSpPr>
          <p:cNvPr id="7" name="Slide Number Placeholder 6"/>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3666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90" y="328528"/>
            <a:ext cx="9461302" cy="1192700"/>
          </a:xfrm>
        </p:spPr>
        <p:txBody>
          <a:bodyPr/>
          <a:lstStyle/>
          <a:p>
            <a:r>
              <a:rPr lang="en-US"/>
              <a:t>Click to edit Master title style</a:t>
            </a:r>
          </a:p>
        </p:txBody>
      </p:sp>
      <p:sp>
        <p:nvSpPr>
          <p:cNvPr id="3" name="Text Placeholder 2"/>
          <p:cNvSpPr>
            <a:spLocks noGrp="1"/>
          </p:cNvSpPr>
          <p:nvPr>
            <p:ph type="body" idx="1"/>
          </p:nvPr>
        </p:nvSpPr>
        <p:spPr>
          <a:xfrm>
            <a:off x="755591" y="1512658"/>
            <a:ext cx="4640665"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Click to edit Master text styles</a:t>
            </a:r>
          </a:p>
        </p:txBody>
      </p:sp>
      <p:sp>
        <p:nvSpPr>
          <p:cNvPr id="4" name="Content Placeholder 3"/>
          <p:cNvSpPr>
            <a:spLocks noGrp="1"/>
          </p:cNvSpPr>
          <p:nvPr>
            <p:ph sz="half" idx="2"/>
          </p:nvPr>
        </p:nvSpPr>
        <p:spPr>
          <a:xfrm>
            <a:off x="755591" y="2253988"/>
            <a:ext cx="4640665" cy="33152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53373" y="1512658"/>
            <a:ext cx="4663519" cy="741330"/>
          </a:xfrm>
        </p:spPr>
        <p:txBody>
          <a:bodyPr anchor="b"/>
          <a:lstStyle>
            <a:lvl1pPr marL="0" indent="0">
              <a:buNone/>
              <a:defRPr sz="2159" b="1"/>
            </a:lvl1pPr>
            <a:lvl2pPr marL="411343" indent="0">
              <a:buNone/>
              <a:defRPr sz="1799" b="1"/>
            </a:lvl2pPr>
            <a:lvl3pPr marL="822686" indent="0">
              <a:buNone/>
              <a:defRPr sz="1619" b="1"/>
            </a:lvl3pPr>
            <a:lvl4pPr marL="1234029" indent="0">
              <a:buNone/>
              <a:defRPr sz="1440" b="1"/>
            </a:lvl4pPr>
            <a:lvl5pPr marL="1645371" indent="0">
              <a:buNone/>
              <a:defRPr sz="1440" b="1"/>
            </a:lvl5pPr>
            <a:lvl6pPr marL="2056714" indent="0">
              <a:buNone/>
              <a:defRPr sz="1440" b="1"/>
            </a:lvl6pPr>
            <a:lvl7pPr marL="2468057" indent="0">
              <a:buNone/>
              <a:defRPr sz="1440" b="1"/>
            </a:lvl7pPr>
            <a:lvl8pPr marL="2879400" indent="0">
              <a:buNone/>
              <a:defRPr sz="1440" b="1"/>
            </a:lvl8pPr>
            <a:lvl9pPr marL="3290743"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3373" y="2253988"/>
            <a:ext cx="4663519" cy="33152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Version 1.2</a:t>
            </a:r>
          </a:p>
        </p:txBody>
      </p:sp>
      <p:sp>
        <p:nvSpPr>
          <p:cNvPr id="9" name="Slide Number Placeholder 8"/>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11166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Version 1.2</a:t>
            </a:r>
          </a:p>
        </p:txBody>
      </p:sp>
      <p:sp>
        <p:nvSpPr>
          <p:cNvPr id="5" name="Slide Number Placeholder 4"/>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82922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754306" y="328528"/>
            <a:ext cx="9461015" cy="119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754306" y="1642640"/>
            <a:ext cx="9461015" cy="391519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68714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Version 1.2</a:t>
            </a:r>
          </a:p>
        </p:txBody>
      </p:sp>
      <p:sp>
        <p:nvSpPr>
          <p:cNvPr id="4" name="Slide Number Placeholder 3"/>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05882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en-US"/>
              <a:t>Click to edit Master title style</a:t>
            </a:r>
          </a:p>
        </p:txBody>
      </p:sp>
      <p:sp>
        <p:nvSpPr>
          <p:cNvPr id="3" name="Content Placeholder 2"/>
          <p:cNvSpPr>
            <a:spLocks noGrp="1"/>
          </p:cNvSpPr>
          <p:nvPr>
            <p:ph idx="1"/>
          </p:nvPr>
        </p:nvSpPr>
        <p:spPr>
          <a:xfrm>
            <a:off x="4663519" y="888454"/>
            <a:ext cx="5553373" cy="438513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Version 1.2</a:t>
            </a:r>
          </a:p>
        </p:txBody>
      </p:sp>
      <p:sp>
        <p:nvSpPr>
          <p:cNvPr id="7" name="Slide Number Placeholder 6"/>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239225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91" y="411374"/>
            <a:ext cx="3537989" cy="1439810"/>
          </a:xfrm>
        </p:spPr>
        <p:txBody>
          <a:bodyPr anchor="b"/>
          <a:lstStyle>
            <a:lvl1pPr>
              <a:defRPr sz="2879"/>
            </a:lvl1pPr>
          </a:lstStyle>
          <a:p>
            <a:r>
              <a:rPr lang="en-US"/>
              <a:t>Click to edit Master title style</a:t>
            </a:r>
          </a:p>
        </p:txBody>
      </p:sp>
      <p:sp>
        <p:nvSpPr>
          <p:cNvPr id="3" name="Picture Placeholder 2"/>
          <p:cNvSpPr>
            <a:spLocks noGrp="1" noChangeAspect="1"/>
          </p:cNvSpPr>
          <p:nvPr>
            <p:ph type="pic" idx="1"/>
          </p:nvPr>
        </p:nvSpPr>
        <p:spPr>
          <a:xfrm>
            <a:off x="4663519" y="888454"/>
            <a:ext cx="5553373" cy="4385135"/>
          </a:xfrm>
        </p:spPr>
        <p:txBody>
          <a:bodyPr anchor="t"/>
          <a:lstStyle>
            <a:lvl1pPr marL="0" indent="0">
              <a:buNone/>
              <a:defRPr sz="2879"/>
            </a:lvl1pPr>
            <a:lvl2pPr marL="411343" indent="0">
              <a:buNone/>
              <a:defRPr sz="2519"/>
            </a:lvl2pPr>
            <a:lvl3pPr marL="822686" indent="0">
              <a:buNone/>
              <a:defRPr sz="2159"/>
            </a:lvl3pPr>
            <a:lvl4pPr marL="1234029" indent="0">
              <a:buNone/>
              <a:defRPr sz="1799"/>
            </a:lvl4pPr>
            <a:lvl5pPr marL="1645371" indent="0">
              <a:buNone/>
              <a:defRPr sz="1799"/>
            </a:lvl5pPr>
            <a:lvl6pPr marL="2056714" indent="0">
              <a:buNone/>
              <a:defRPr sz="1799"/>
            </a:lvl6pPr>
            <a:lvl7pPr marL="2468057" indent="0">
              <a:buNone/>
              <a:defRPr sz="1799"/>
            </a:lvl7pPr>
            <a:lvl8pPr marL="2879400" indent="0">
              <a:buNone/>
              <a:defRPr sz="1799"/>
            </a:lvl8pPr>
            <a:lvl9pPr marL="3290743" indent="0">
              <a:buNone/>
              <a:defRPr sz="1799"/>
            </a:lvl9pPr>
          </a:lstStyle>
          <a:p>
            <a:r>
              <a:rPr lang="en-US"/>
              <a:t>Click icon to add picture</a:t>
            </a:r>
          </a:p>
        </p:txBody>
      </p:sp>
      <p:sp>
        <p:nvSpPr>
          <p:cNvPr id="4" name="Text Placeholder 3"/>
          <p:cNvSpPr>
            <a:spLocks noGrp="1"/>
          </p:cNvSpPr>
          <p:nvPr>
            <p:ph type="body" sz="half" idx="2"/>
          </p:nvPr>
        </p:nvSpPr>
        <p:spPr>
          <a:xfrm>
            <a:off x="755591" y="1851184"/>
            <a:ext cx="3537989" cy="3429547"/>
          </a:xfrm>
        </p:spPr>
        <p:txBody>
          <a:bodyPr/>
          <a:lstStyle>
            <a:lvl1pPr marL="0" indent="0">
              <a:buNone/>
              <a:defRPr sz="1440"/>
            </a:lvl1pPr>
            <a:lvl2pPr marL="411343" indent="0">
              <a:buNone/>
              <a:defRPr sz="1260"/>
            </a:lvl2pPr>
            <a:lvl3pPr marL="822686" indent="0">
              <a:buNone/>
              <a:defRPr sz="1080"/>
            </a:lvl3pPr>
            <a:lvl4pPr marL="1234029" indent="0">
              <a:buNone/>
              <a:defRPr sz="900"/>
            </a:lvl4pPr>
            <a:lvl5pPr marL="1645371" indent="0">
              <a:buNone/>
              <a:defRPr sz="900"/>
            </a:lvl5pPr>
            <a:lvl6pPr marL="2056714" indent="0">
              <a:buNone/>
              <a:defRPr sz="900"/>
            </a:lvl6pPr>
            <a:lvl7pPr marL="2468057" indent="0">
              <a:buNone/>
              <a:defRPr sz="900"/>
            </a:lvl7pPr>
            <a:lvl8pPr marL="2879400" indent="0">
              <a:buNone/>
              <a:defRPr sz="900"/>
            </a:lvl8pPr>
            <a:lvl9pPr marL="32907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Version 1.2</a:t>
            </a:r>
          </a:p>
        </p:txBody>
      </p:sp>
      <p:sp>
        <p:nvSpPr>
          <p:cNvPr id="7" name="Slide Number Placeholder 6"/>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23495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Version 1.2</a:t>
            </a:r>
          </a:p>
        </p:txBody>
      </p:sp>
      <p:sp>
        <p:nvSpPr>
          <p:cNvPr id="6" name="Slide Number Placeholder 5"/>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719012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0138" y="328528"/>
            <a:ext cx="2365325" cy="522930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4162" y="328528"/>
            <a:ext cx="6958856" cy="52293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Version 1.2</a:t>
            </a:r>
          </a:p>
        </p:txBody>
      </p:sp>
      <p:sp>
        <p:nvSpPr>
          <p:cNvPr id="6" name="Slide Number Placeholder 5"/>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426895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17047523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748581" y="1538369"/>
            <a:ext cx="9461015" cy="2566803"/>
          </a:xfrm>
          <a:prstGeom prst="rect">
            <a:avLst/>
          </a:prstGeom>
        </p:spPr>
        <p:txBody>
          <a:bodyPr anchor="b"/>
          <a:lstStyle>
            <a:lvl1pPr>
              <a:defRPr sz="5399"/>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748581" y="4129455"/>
            <a:ext cx="9461015" cy="1349821"/>
          </a:xfrm>
          <a:prstGeom prst="rect">
            <a:avLst/>
          </a:prstGeom>
        </p:spPr>
        <p:txBody>
          <a:bodyPr/>
          <a:lstStyle>
            <a:lvl1pPr marL="0" indent="0">
              <a:buNone/>
              <a:defRPr sz="2160">
                <a:solidFill>
                  <a:schemeClr val="tx1">
                    <a:tint val="75000"/>
                  </a:schemeClr>
                </a:solidFill>
              </a:defRPr>
            </a:lvl1pPr>
            <a:lvl2pPr marL="411389" indent="0">
              <a:buNone/>
              <a:defRPr sz="1800">
                <a:solidFill>
                  <a:schemeClr val="tx1">
                    <a:tint val="75000"/>
                  </a:schemeClr>
                </a:solidFill>
              </a:defRPr>
            </a:lvl2pPr>
            <a:lvl3pPr marL="822777" indent="0">
              <a:buNone/>
              <a:defRPr sz="1620">
                <a:solidFill>
                  <a:schemeClr val="tx1">
                    <a:tint val="75000"/>
                  </a:schemeClr>
                </a:solidFill>
              </a:defRPr>
            </a:lvl3pPr>
            <a:lvl4pPr marL="1234166" indent="0">
              <a:buNone/>
              <a:defRPr sz="1440">
                <a:solidFill>
                  <a:schemeClr val="tx1">
                    <a:tint val="75000"/>
                  </a:schemeClr>
                </a:solidFill>
              </a:defRPr>
            </a:lvl4pPr>
            <a:lvl5pPr marL="1645554" indent="0">
              <a:buNone/>
              <a:defRPr sz="1440">
                <a:solidFill>
                  <a:schemeClr val="tx1">
                    <a:tint val="75000"/>
                  </a:schemeClr>
                </a:solidFill>
              </a:defRPr>
            </a:lvl5pPr>
            <a:lvl6pPr marL="2056943" indent="0">
              <a:buNone/>
              <a:defRPr sz="1440">
                <a:solidFill>
                  <a:schemeClr val="tx1">
                    <a:tint val="75000"/>
                  </a:schemeClr>
                </a:solidFill>
              </a:defRPr>
            </a:lvl6pPr>
            <a:lvl7pPr marL="2468331" indent="0">
              <a:buNone/>
              <a:defRPr sz="1440">
                <a:solidFill>
                  <a:schemeClr val="tx1">
                    <a:tint val="75000"/>
                  </a:schemeClr>
                </a:solidFill>
              </a:defRPr>
            </a:lvl7pPr>
            <a:lvl8pPr marL="2879720" indent="0">
              <a:buNone/>
              <a:defRPr sz="1440">
                <a:solidFill>
                  <a:schemeClr val="tx1">
                    <a:tint val="75000"/>
                  </a:schemeClr>
                </a:solidFill>
              </a:defRPr>
            </a:lvl8pPr>
            <a:lvl9pPr marL="3291108" indent="0">
              <a:buNone/>
              <a:defRPr sz="14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97553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754306" y="328528"/>
            <a:ext cx="9461015" cy="11927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754306" y="1642640"/>
            <a:ext cx="4661804" cy="391519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5553516" y="1642640"/>
            <a:ext cx="4661805" cy="391519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61970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755737" y="328528"/>
            <a:ext cx="9461015" cy="1192700"/>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755736" y="1512658"/>
            <a:ext cx="4640335" cy="741330"/>
          </a:xfrm>
          <a:prstGeom prst="rect">
            <a:avLst/>
          </a:prstGeom>
        </p:spPr>
        <p:txBody>
          <a:bodyPr anchor="b"/>
          <a:lstStyle>
            <a:lvl1pPr marL="0" indent="0">
              <a:buNone/>
              <a:defRPr sz="2160" b="1"/>
            </a:lvl1pPr>
            <a:lvl2pPr marL="411389" indent="0">
              <a:buNone/>
              <a:defRPr sz="1800" b="1"/>
            </a:lvl2pPr>
            <a:lvl3pPr marL="822777" indent="0">
              <a:buNone/>
              <a:defRPr sz="1620" b="1"/>
            </a:lvl3pPr>
            <a:lvl4pPr marL="1234166" indent="0">
              <a:buNone/>
              <a:defRPr sz="1440" b="1"/>
            </a:lvl4pPr>
            <a:lvl5pPr marL="1645554" indent="0">
              <a:buNone/>
              <a:defRPr sz="1440" b="1"/>
            </a:lvl5pPr>
            <a:lvl6pPr marL="2056943" indent="0">
              <a:buNone/>
              <a:defRPr sz="1440" b="1"/>
            </a:lvl6pPr>
            <a:lvl7pPr marL="2468331" indent="0">
              <a:buNone/>
              <a:defRPr sz="1440" b="1"/>
            </a:lvl7pPr>
            <a:lvl8pPr marL="2879720" indent="0">
              <a:buNone/>
              <a:defRPr sz="1440" b="1"/>
            </a:lvl8pPr>
            <a:lvl9pPr marL="3291108" indent="0">
              <a:buNone/>
              <a:defRPr sz="144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755736" y="2253988"/>
            <a:ext cx="4640335" cy="33152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5553516" y="1512658"/>
            <a:ext cx="4663236" cy="741330"/>
          </a:xfrm>
          <a:prstGeom prst="rect">
            <a:avLst/>
          </a:prstGeom>
        </p:spPr>
        <p:txBody>
          <a:bodyPr anchor="b"/>
          <a:lstStyle>
            <a:lvl1pPr marL="0" indent="0">
              <a:buNone/>
              <a:defRPr sz="2160" b="1"/>
            </a:lvl1pPr>
            <a:lvl2pPr marL="411389" indent="0">
              <a:buNone/>
              <a:defRPr sz="1800" b="1"/>
            </a:lvl2pPr>
            <a:lvl3pPr marL="822777" indent="0">
              <a:buNone/>
              <a:defRPr sz="1620" b="1"/>
            </a:lvl3pPr>
            <a:lvl4pPr marL="1234166" indent="0">
              <a:buNone/>
              <a:defRPr sz="1440" b="1"/>
            </a:lvl4pPr>
            <a:lvl5pPr marL="1645554" indent="0">
              <a:buNone/>
              <a:defRPr sz="1440" b="1"/>
            </a:lvl5pPr>
            <a:lvl6pPr marL="2056943" indent="0">
              <a:buNone/>
              <a:defRPr sz="1440" b="1"/>
            </a:lvl6pPr>
            <a:lvl7pPr marL="2468331" indent="0">
              <a:buNone/>
              <a:defRPr sz="1440" b="1"/>
            </a:lvl7pPr>
            <a:lvl8pPr marL="2879720" indent="0">
              <a:buNone/>
              <a:defRPr sz="1440" b="1"/>
            </a:lvl8pPr>
            <a:lvl9pPr marL="3291108" indent="0">
              <a:buNone/>
              <a:defRPr sz="144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5553516" y="2253988"/>
            <a:ext cx="4663236" cy="33152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43110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754306" y="328528"/>
            <a:ext cx="9461015" cy="11927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33778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15823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755736" y="411374"/>
            <a:ext cx="3538219" cy="1439810"/>
          </a:xfrm>
          <a:prstGeom prst="rect">
            <a:avLst/>
          </a:prstGeom>
        </p:spPr>
        <p:txBody>
          <a:bodyPr anchor="b"/>
          <a:lstStyle>
            <a:lvl1pPr>
              <a:defRPr sz="2879"/>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4663236" y="888454"/>
            <a:ext cx="5553516" cy="4385135"/>
          </a:xfrm>
          <a:prstGeom prst="rect">
            <a:avLst/>
          </a:prstGeom>
        </p:spPr>
        <p:txBody>
          <a:bodyPr/>
          <a:lstStyle>
            <a:lvl1pPr>
              <a:defRPr sz="2879"/>
            </a:lvl1pPr>
            <a:lvl2pPr>
              <a:defRPr sz="2519"/>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755736" y="1851184"/>
            <a:ext cx="3538219" cy="3429547"/>
          </a:xfrm>
          <a:prstGeom prst="rect">
            <a:avLst/>
          </a:prstGeom>
        </p:spPr>
        <p:txBody>
          <a:bodyPr/>
          <a:lstStyle>
            <a:lvl1pPr marL="0" indent="0">
              <a:buNone/>
              <a:defRPr sz="1440"/>
            </a:lvl1pPr>
            <a:lvl2pPr marL="411389" indent="0">
              <a:buNone/>
              <a:defRPr sz="1260"/>
            </a:lvl2pPr>
            <a:lvl3pPr marL="822777" indent="0">
              <a:buNone/>
              <a:defRPr sz="1080"/>
            </a:lvl3pPr>
            <a:lvl4pPr marL="1234166" indent="0">
              <a:buNone/>
              <a:defRPr sz="900"/>
            </a:lvl4pPr>
            <a:lvl5pPr marL="1645554" indent="0">
              <a:buNone/>
              <a:defRPr sz="900"/>
            </a:lvl5pPr>
            <a:lvl6pPr marL="2056943" indent="0">
              <a:buNone/>
              <a:defRPr sz="900"/>
            </a:lvl6pPr>
            <a:lvl7pPr marL="2468331" indent="0">
              <a:buNone/>
              <a:defRPr sz="900"/>
            </a:lvl7pPr>
            <a:lvl8pPr marL="2879720" indent="0">
              <a:buNone/>
              <a:defRPr sz="900"/>
            </a:lvl8pPr>
            <a:lvl9pPr marL="3291108"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4096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755736" y="411374"/>
            <a:ext cx="3538219" cy="1439810"/>
          </a:xfrm>
          <a:prstGeom prst="rect">
            <a:avLst/>
          </a:prstGeom>
        </p:spPr>
        <p:txBody>
          <a:bodyPr anchor="b"/>
          <a:lstStyle>
            <a:lvl1pPr>
              <a:defRPr sz="2879"/>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4663236" y="888454"/>
            <a:ext cx="5553516" cy="4385135"/>
          </a:xfrm>
          <a:prstGeom prst="rect">
            <a:avLst/>
          </a:prstGeom>
        </p:spPr>
        <p:txBody>
          <a:bodyPr/>
          <a:lstStyle>
            <a:lvl1pPr marL="0" indent="0">
              <a:buNone/>
              <a:defRPr sz="2879"/>
            </a:lvl1pPr>
            <a:lvl2pPr marL="411389" indent="0">
              <a:buNone/>
              <a:defRPr sz="2519"/>
            </a:lvl2pPr>
            <a:lvl3pPr marL="822777" indent="0">
              <a:buNone/>
              <a:defRPr sz="2160"/>
            </a:lvl3pPr>
            <a:lvl4pPr marL="1234166" indent="0">
              <a:buNone/>
              <a:defRPr sz="1800"/>
            </a:lvl4pPr>
            <a:lvl5pPr marL="1645554" indent="0">
              <a:buNone/>
              <a:defRPr sz="1800"/>
            </a:lvl5pPr>
            <a:lvl6pPr marL="2056943" indent="0">
              <a:buNone/>
              <a:defRPr sz="1800"/>
            </a:lvl6pPr>
            <a:lvl7pPr marL="2468331" indent="0">
              <a:buNone/>
              <a:defRPr sz="1800"/>
            </a:lvl7pPr>
            <a:lvl8pPr marL="2879720" indent="0">
              <a:buNone/>
              <a:defRPr sz="1800"/>
            </a:lvl8pPr>
            <a:lvl9pPr marL="3291108" indent="0">
              <a:buNone/>
              <a:defRPr sz="18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755736" y="1851184"/>
            <a:ext cx="3538219" cy="3429547"/>
          </a:xfrm>
          <a:prstGeom prst="rect">
            <a:avLst/>
          </a:prstGeom>
        </p:spPr>
        <p:txBody>
          <a:bodyPr/>
          <a:lstStyle>
            <a:lvl1pPr marL="0" indent="0">
              <a:buNone/>
              <a:defRPr sz="1440"/>
            </a:lvl1pPr>
            <a:lvl2pPr marL="411389" indent="0">
              <a:buNone/>
              <a:defRPr sz="1260"/>
            </a:lvl2pPr>
            <a:lvl3pPr marL="822777" indent="0">
              <a:buNone/>
              <a:defRPr sz="1080"/>
            </a:lvl3pPr>
            <a:lvl4pPr marL="1234166" indent="0">
              <a:buNone/>
              <a:defRPr sz="900"/>
            </a:lvl4pPr>
            <a:lvl5pPr marL="1645554" indent="0">
              <a:buNone/>
              <a:defRPr sz="900"/>
            </a:lvl5pPr>
            <a:lvl6pPr marL="2056943" indent="0">
              <a:buNone/>
              <a:defRPr sz="900"/>
            </a:lvl6pPr>
            <a:lvl7pPr marL="2468331" indent="0">
              <a:buNone/>
              <a:defRPr sz="900"/>
            </a:lvl7pPr>
            <a:lvl8pPr marL="2879720" indent="0">
              <a:buNone/>
              <a:defRPr sz="900"/>
            </a:lvl8pPr>
            <a:lvl9pPr marL="3291108"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754305" y="5719245"/>
            <a:ext cx="2467593" cy="328528"/>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3634118" y="5719245"/>
            <a:ext cx="3701390" cy="328528"/>
          </a:xfrm>
          <a:prstGeom prst="rect">
            <a:avLst/>
          </a:prstGeom>
        </p:spPr>
        <p:txBody>
          <a:bodyPr/>
          <a:lstStyle/>
          <a:p>
            <a:r>
              <a:rPr lang="en-US"/>
              <a:t>Version 1.2</a:t>
            </a:r>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a:xfrm>
            <a:off x="469472" y="5416427"/>
            <a:ext cx="412220" cy="328528"/>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274334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06058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29" r:id="rId13"/>
  </p:sldLayoutIdLst>
  <p:hf hdr="0" dt="0"/>
  <p:txStyles>
    <p:titleStyle>
      <a:lvl1pPr algn="l" defTabSz="822777" rtl="0" eaLnBrk="1" latinLnBrk="0" hangingPunct="1">
        <a:lnSpc>
          <a:spcPct val="90000"/>
        </a:lnSpc>
        <a:spcBef>
          <a:spcPct val="0"/>
        </a:spcBef>
        <a:buNone/>
        <a:defRPr sz="3959" kern="1200">
          <a:solidFill>
            <a:schemeClr val="tx1"/>
          </a:solidFill>
          <a:latin typeface="+mj-lt"/>
          <a:ea typeface="+mj-ea"/>
          <a:cs typeface="+mj-cs"/>
        </a:defRPr>
      </a:lvl1pPr>
    </p:titleStyle>
    <p:bodyStyle>
      <a:lvl1pPr marL="205694" indent="-205694" algn="l" defTabSz="822777" rtl="0" eaLnBrk="1" latinLnBrk="0" hangingPunct="1">
        <a:lnSpc>
          <a:spcPct val="90000"/>
        </a:lnSpc>
        <a:spcBef>
          <a:spcPts val="900"/>
        </a:spcBef>
        <a:buFont typeface="Arial" panose="020B0604020202020204" pitchFamily="34" charset="0"/>
        <a:buChar char="•"/>
        <a:defRPr sz="2519" kern="1200">
          <a:solidFill>
            <a:schemeClr val="tx1"/>
          </a:solidFill>
          <a:latin typeface="+mn-lt"/>
          <a:ea typeface="+mn-ea"/>
          <a:cs typeface="+mn-cs"/>
        </a:defRPr>
      </a:lvl1pPr>
      <a:lvl2pPr marL="617083" indent="-205694" algn="l" defTabSz="822777"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471" indent="-205694" algn="l" defTabSz="822777"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39860"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249"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2637"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026"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5414"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6803" indent="-205694" algn="l" defTabSz="822777"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777" rtl="0" eaLnBrk="1" latinLnBrk="0" hangingPunct="1">
        <a:defRPr sz="1620" kern="1200">
          <a:solidFill>
            <a:schemeClr val="tx1"/>
          </a:solidFill>
          <a:latin typeface="+mn-lt"/>
          <a:ea typeface="+mn-ea"/>
          <a:cs typeface="+mn-cs"/>
        </a:defRPr>
      </a:lvl1pPr>
      <a:lvl2pPr marL="411389" algn="l" defTabSz="822777" rtl="0" eaLnBrk="1" latinLnBrk="0" hangingPunct="1">
        <a:defRPr sz="1620" kern="1200">
          <a:solidFill>
            <a:schemeClr val="tx1"/>
          </a:solidFill>
          <a:latin typeface="+mn-lt"/>
          <a:ea typeface="+mn-ea"/>
          <a:cs typeface="+mn-cs"/>
        </a:defRPr>
      </a:lvl2pPr>
      <a:lvl3pPr marL="822777" algn="l" defTabSz="822777" rtl="0" eaLnBrk="1" latinLnBrk="0" hangingPunct="1">
        <a:defRPr sz="1620" kern="1200">
          <a:solidFill>
            <a:schemeClr val="tx1"/>
          </a:solidFill>
          <a:latin typeface="+mn-lt"/>
          <a:ea typeface="+mn-ea"/>
          <a:cs typeface="+mn-cs"/>
        </a:defRPr>
      </a:lvl3pPr>
      <a:lvl4pPr marL="1234166" algn="l" defTabSz="822777" rtl="0" eaLnBrk="1" latinLnBrk="0" hangingPunct="1">
        <a:defRPr sz="1620" kern="1200">
          <a:solidFill>
            <a:schemeClr val="tx1"/>
          </a:solidFill>
          <a:latin typeface="+mn-lt"/>
          <a:ea typeface="+mn-ea"/>
          <a:cs typeface="+mn-cs"/>
        </a:defRPr>
      </a:lvl4pPr>
      <a:lvl5pPr marL="1645554" algn="l" defTabSz="822777" rtl="0" eaLnBrk="1" latinLnBrk="0" hangingPunct="1">
        <a:defRPr sz="1620" kern="1200">
          <a:solidFill>
            <a:schemeClr val="tx1"/>
          </a:solidFill>
          <a:latin typeface="+mn-lt"/>
          <a:ea typeface="+mn-ea"/>
          <a:cs typeface="+mn-cs"/>
        </a:defRPr>
      </a:lvl5pPr>
      <a:lvl6pPr marL="2056943" algn="l" defTabSz="822777" rtl="0" eaLnBrk="1" latinLnBrk="0" hangingPunct="1">
        <a:defRPr sz="1620" kern="1200">
          <a:solidFill>
            <a:schemeClr val="tx1"/>
          </a:solidFill>
          <a:latin typeface="+mn-lt"/>
          <a:ea typeface="+mn-ea"/>
          <a:cs typeface="+mn-cs"/>
        </a:defRPr>
      </a:lvl6pPr>
      <a:lvl7pPr marL="2468331" algn="l" defTabSz="822777" rtl="0" eaLnBrk="1" latinLnBrk="0" hangingPunct="1">
        <a:defRPr sz="1620" kern="1200">
          <a:solidFill>
            <a:schemeClr val="tx1"/>
          </a:solidFill>
          <a:latin typeface="+mn-lt"/>
          <a:ea typeface="+mn-ea"/>
          <a:cs typeface="+mn-cs"/>
        </a:defRPr>
      </a:lvl7pPr>
      <a:lvl8pPr marL="2879720" algn="l" defTabSz="822777" rtl="0" eaLnBrk="1" latinLnBrk="0" hangingPunct="1">
        <a:defRPr sz="1620" kern="1200">
          <a:solidFill>
            <a:schemeClr val="tx1"/>
          </a:solidFill>
          <a:latin typeface="+mn-lt"/>
          <a:ea typeface="+mn-ea"/>
          <a:cs typeface="+mn-cs"/>
        </a:defRPr>
      </a:lvl8pPr>
      <a:lvl9pPr marL="3291108" algn="l" defTabSz="822777"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162" y="328528"/>
            <a:ext cx="9461302" cy="1192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54162" y="1642640"/>
            <a:ext cx="9461302" cy="3915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4162" y="5719245"/>
            <a:ext cx="2468166" cy="328528"/>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633689" y="5719245"/>
            <a:ext cx="3702248" cy="328528"/>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t>Version 1.2</a:t>
            </a:r>
          </a:p>
        </p:txBody>
      </p:sp>
      <p:sp>
        <p:nvSpPr>
          <p:cNvPr id="6" name="Slide Number Placeholder 5"/>
          <p:cNvSpPr>
            <a:spLocks noGrp="1"/>
          </p:cNvSpPr>
          <p:nvPr>
            <p:ph type="sldNum" sz="quarter" idx="4"/>
          </p:nvPr>
        </p:nvSpPr>
        <p:spPr>
          <a:xfrm>
            <a:off x="7747297" y="5719245"/>
            <a:ext cx="2468166" cy="328528"/>
          </a:xfrm>
          <a:prstGeom prst="rect">
            <a:avLst/>
          </a:prstGeom>
        </p:spPr>
        <p:txBody>
          <a:bodyPr vert="horz" lIns="91440" tIns="45720" rIns="91440" bIns="45720" rtlCol="0" anchor="ctr"/>
          <a:lstStyle>
            <a:lvl1pPr algn="r">
              <a:defRPr sz="108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0220341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hf hdr="0" dt="0"/>
  <p:txStyles>
    <p:titleStyle>
      <a:lvl1pPr algn="l" defTabSz="822686" rtl="0" eaLnBrk="1" latinLnBrk="0" hangingPunct="1">
        <a:lnSpc>
          <a:spcPct val="90000"/>
        </a:lnSpc>
        <a:spcBef>
          <a:spcPct val="0"/>
        </a:spcBef>
        <a:buNone/>
        <a:defRPr sz="3959" kern="1200">
          <a:solidFill>
            <a:schemeClr val="tx1"/>
          </a:solidFill>
          <a:latin typeface="+mj-lt"/>
          <a:ea typeface="+mj-ea"/>
          <a:cs typeface="+mj-cs"/>
        </a:defRPr>
      </a:lvl1pPr>
    </p:titleStyle>
    <p:bodyStyle>
      <a:lvl1pPr marL="205671" indent="-205671" algn="l" defTabSz="822686" rtl="0" eaLnBrk="1" latinLnBrk="0" hangingPunct="1">
        <a:lnSpc>
          <a:spcPct val="90000"/>
        </a:lnSpc>
        <a:spcBef>
          <a:spcPts val="900"/>
        </a:spcBef>
        <a:buFont typeface="Arial" panose="020B0604020202020204" pitchFamily="34" charset="0"/>
        <a:buChar char="•"/>
        <a:defRPr sz="2519" kern="1200">
          <a:solidFill>
            <a:schemeClr val="tx1"/>
          </a:solidFill>
          <a:latin typeface="+mn-lt"/>
          <a:ea typeface="+mn-ea"/>
          <a:cs typeface="+mn-cs"/>
        </a:defRPr>
      </a:lvl1pPr>
      <a:lvl2pPr marL="617014" indent="-205671" algn="l" defTabSz="822686" rtl="0" eaLnBrk="1" latinLnBrk="0" hangingPunct="1">
        <a:lnSpc>
          <a:spcPct val="90000"/>
        </a:lnSpc>
        <a:spcBef>
          <a:spcPts val="450"/>
        </a:spcBef>
        <a:buFont typeface="Arial" panose="020B0604020202020204" pitchFamily="34" charset="0"/>
        <a:buChar char="•"/>
        <a:defRPr sz="2159" kern="1200">
          <a:solidFill>
            <a:schemeClr val="tx1"/>
          </a:solidFill>
          <a:latin typeface="+mn-lt"/>
          <a:ea typeface="+mn-ea"/>
          <a:cs typeface="+mn-cs"/>
        </a:defRPr>
      </a:lvl2pPr>
      <a:lvl3pPr marL="1028357" indent="-205671" algn="l" defTabSz="822686" rtl="0" eaLnBrk="1" latinLnBrk="0" hangingPunct="1">
        <a:lnSpc>
          <a:spcPct val="90000"/>
        </a:lnSpc>
        <a:spcBef>
          <a:spcPts val="450"/>
        </a:spcBef>
        <a:buFont typeface="Arial" panose="020B0604020202020204" pitchFamily="34" charset="0"/>
        <a:buChar char="•"/>
        <a:defRPr sz="1799" kern="1200">
          <a:solidFill>
            <a:schemeClr val="tx1"/>
          </a:solidFill>
          <a:latin typeface="+mn-lt"/>
          <a:ea typeface="+mn-ea"/>
          <a:cs typeface="+mn-cs"/>
        </a:defRPr>
      </a:lvl3pPr>
      <a:lvl4pPr marL="1439700"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4pPr>
      <a:lvl5pPr marL="1851043"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5pPr>
      <a:lvl6pPr marL="2262386"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6pPr>
      <a:lvl7pPr marL="2673728"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7pPr>
      <a:lvl8pPr marL="3085071"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8pPr>
      <a:lvl9pPr marL="3496414" indent="-205671" algn="l" defTabSz="822686" rtl="0" eaLnBrk="1" latinLnBrk="0" hangingPunct="1">
        <a:lnSpc>
          <a:spcPct val="90000"/>
        </a:lnSpc>
        <a:spcBef>
          <a:spcPts val="450"/>
        </a:spcBef>
        <a:buFont typeface="Arial" panose="020B0604020202020204" pitchFamily="34" charset="0"/>
        <a:buChar char="•"/>
        <a:defRPr sz="1619" kern="1200">
          <a:solidFill>
            <a:schemeClr val="tx1"/>
          </a:solidFill>
          <a:latin typeface="+mn-lt"/>
          <a:ea typeface="+mn-ea"/>
          <a:cs typeface="+mn-cs"/>
        </a:defRPr>
      </a:lvl9pPr>
    </p:bodyStyle>
    <p:otherStyle>
      <a:defPPr>
        <a:defRPr lang="en-US"/>
      </a:defPPr>
      <a:lvl1pPr marL="0" algn="l" defTabSz="822686" rtl="0" eaLnBrk="1" latinLnBrk="0" hangingPunct="1">
        <a:defRPr sz="1619" kern="1200">
          <a:solidFill>
            <a:schemeClr val="tx1"/>
          </a:solidFill>
          <a:latin typeface="+mn-lt"/>
          <a:ea typeface="+mn-ea"/>
          <a:cs typeface="+mn-cs"/>
        </a:defRPr>
      </a:lvl1pPr>
      <a:lvl2pPr marL="411343" algn="l" defTabSz="822686" rtl="0" eaLnBrk="1" latinLnBrk="0" hangingPunct="1">
        <a:defRPr sz="1619" kern="1200">
          <a:solidFill>
            <a:schemeClr val="tx1"/>
          </a:solidFill>
          <a:latin typeface="+mn-lt"/>
          <a:ea typeface="+mn-ea"/>
          <a:cs typeface="+mn-cs"/>
        </a:defRPr>
      </a:lvl2pPr>
      <a:lvl3pPr marL="822686" algn="l" defTabSz="822686" rtl="0" eaLnBrk="1" latinLnBrk="0" hangingPunct="1">
        <a:defRPr sz="1619" kern="1200">
          <a:solidFill>
            <a:schemeClr val="tx1"/>
          </a:solidFill>
          <a:latin typeface="+mn-lt"/>
          <a:ea typeface="+mn-ea"/>
          <a:cs typeface="+mn-cs"/>
        </a:defRPr>
      </a:lvl3pPr>
      <a:lvl4pPr marL="1234029" algn="l" defTabSz="822686" rtl="0" eaLnBrk="1" latinLnBrk="0" hangingPunct="1">
        <a:defRPr sz="1619" kern="1200">
          <a:solidFill>
            <a:schemeClr val="tx1"/>
          </a:solidFill>
          <a:latin typeface="+mn-lt"/>
          <a:ea typeface="+mn-ea"/>
          <a:cs typeface="+mn-cs"/>
        </a:defRPr>
      </a:lvl4pPr>
      <a:lvl5pPr marL="1645371" algn="l" defTabSz="822686" rtl="0" eaLnBrk="1" latinLnBrk="0" hangingPunct="1">
        <a:defRPr sz="1619" kern="1200">
          <a:solidFill>
            <a:schemeClr val="tx1"/>
          </a:solidFill>
          <a:latin typeface="+mn-lt"/>
          <a:ea typeface="+mn-ea"/>
          <a:cs typeface="+mn-cs"/>
        </a:defRPr>
      </a:lvl5pPr>
      <a:lvl6pPr marL="2056714" algn="l" defTabSz="822686" rtl="0" eaLnBrk="1" latinLnBrk="0" hangingPunct="1">
        <a:defRPr sz="1619" kern="1200">
          <a:solidFill>
            <a:schemeClr val="tx1"/>
          </a:solidFill>
          <a:latin typeface="+mn-lt"/>
          <a:ea typeface="+mn-ea"/>
          <a:cs typeface="+mn-cs"/>
        </a:defRPr>
      </a:lvl6pPr>
      <a:lvl7pPr marL="2468057" algn="l" defTabSz="822686" rtl="0" eaLnBrk="1" latinLnBrk="0" hangingPunct="1">
        <a:defRPr sz="1619" kern="1200">
          <a:solidFill>
            <a:schemeClr val="tx1"/>
          </a:solidFill>
          <a:latin typeface="+mn-lt"/>
          <a:ea typeface="+mn-ea"/>
          <a:cs typeface="+mn-cs"/>
        </a:defRPr>
      </a:lvl7pPr>
      <a:lvl8pPr marL="2879400" algn="l" defTabSz="822686" rtl="0" eaLnBrk="1" latinLnBrk="0" hangingPunct="1">
        <a:defRPr sz="1619" kern="1200">
          <a:solidFill>
            <a:schemeClr val="tx1"/>
          </a:solidFill>
          <a:latin typeface="+mn-lt"/>
          <a:ea typeface="+mn-ea"/>
          <a:cs typeface="+mn-cs"/>
        </a:defRPr>
      </a:lvl8pPr>
      <a:lvl9pPr marL="3290743" algn="l" defTabSz="82268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3" Type="http://schemas.openxmlformats.org/officeDocument/2006/relationships/hyperlink" Target="mailto:naveen@bosch.com"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8.svg"/><Relationship Id="rId18" Type="http://schemas.openxmlformats.org/officeDocument/2006/relationships/image" Target="../media/image13.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sv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6.svg"/><Relationship Id="rId5" Type="http://schemas.openxmlformats.org/officeDocument/2006/relationships/tags" Target="../tags/tag6.xm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svg"/><Relationship Id="rId4" Type="http://schemas.openxmlformats.org/officeDocument/2006/relationships/tags" Target="../tags/tag5.xml"/><Relationship Id="rId9" Type="http://schemas.openxmlformats.org/officeDocument/2006/relationships/slideLayout" Target="../slideLayouts/slideLayout25.xml"/><Relationship Id="rId1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4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6.svg"/></Relationships>
</file>

<file path=ppt/slides/_rels/slide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6.svg"/><Relationship Id="rId7"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B878DB9-9710-4983-A1E4-F05A3709232E}"/>
              </a:ext>
            </a:extLst>
          </p:cNvPr>
          <p:cNvPicPr>
            <a:picLocks noChangeAspect="1"/>
          </p:cNvPicPr>
          <p:nvPr/>
        </p:nvPicPr>
        <p:blipFill>
          <a:blip r:embed="rId2">
            <a:extLst>
              <a:ext uri="{28A0092B-C50C-407E-A947-70E740481C1C}">
                <a14:useLocalDpi xmlns:a14="http://schemas.microsoft.com/office/drawing/2010/main" val="0"/>
              </a:ext>
            </a:extLst>
          </a:blip>
          <a:srcRect t="67" b="67"/>
          <a:stretch/>
        </p:blipFill>
        <p:spPr>
          <a:xfrm>
            <a:off x="11427" y="98"/>
            <a:ext cx="10958198" cy="6170415"/>
          </a:xfrm>
          <a:prstGeom prst="rect">
            <a:avLst/>
          </a:prstGeom>
        </p:spPr>
      </p:pic>
      <p:sp>
        <p:nvSpPr>
          <p:cNvPr id="12" name="Rectangle 11">
            <a:extLst>
              <a:ext uri="{FF2B5EF4-FFF2-40B4-BE49-F238E27FC236}">
                <a16:creationId xmlns:a16="http://schemas.microsoft.com/office/drawing/2014/main" id="{98514681-1370-4AEC-8EAA-022EF0C9E4FB}"/>
              </a:ext>
            </a:extLst>
          </p:cNvPr>
          <p:cNvSpPr/>
          <p:nvPr/>
        </p:nvSpPr>
        <p:spPr>
          <a:xfrm>
            <a:off x="1481890" y="1615433"/>
            <a:ext cx="8499267" cy="3164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86" fontAlgn="auto">
              <a:lnSpc>
                <a:spcPts val="720"/>
              </a:lnSpc>
              <a:spcBef>
                <a:spcPts val="0"/>
              </a:spcBef>
              <a:spcAft>
                <a:spcPts val="0"/>
              </a:spcAft>
            </a:pPr>
            <a:endParaRPr lang="en-GB" sz="1619">
              <a:solidFill>
                <a:prstClr val="white"/>
              </a:solidFill>
              <a:latin typeface="Calibri"/>
            </a:endParaRPr>
          </a:p>
        </p:txBody>
      </p:sp>
      <p:sp>
        <p:nvSpPr>
          <p:cNvPr id="21" name="object 2">
            <a:extLst>
              <a:ext uri="{FF2B5EF4-FFF2-40B4-BE49-F238E27FC236}">
                <a16:creationId xmlns:a16="http://schemas.microsoft.com/office/drawing/2014/main" id="{66A4063A-3D09-413B-B4DB-D56FFFBDB9C7}"/>
              </a:ext>
            </a:extLst>
          </p:cNvPr>
          <p:cNvSpPr txBox="1">
            <a:spLocks noGrp="1"/>
          </p:cNvSpPr>
          <p:nvPr>
            <p:ph type="title"/>
          </p:nvPr>
        </p:nvSpPr>
        <p:spPr>
          <a:xfrm>
            <a:off x="2094611" y="2708119"/>
            <a:ext cx="7075964" cy="754371"/>
          </a:xfrm>
          <a:prstGeom prst="rect">
            <a:avLst/>
          </a:prstGeom>
        </p:spPr>
        <p:txBody>
          <a:bodyPr vert="horz" wrap="square" lIns="0" tIns="11427" rIns="0" bIns="0" rtlCol="0" anchor="t" anchorCtr="0">
            <a:spAutoFit/>
          </a:bodyPr>
          <a:lstStyle/>
          <a:p>
            <a:pPr algn="ctr">
              <a:lnSpc>
                <a:spcPct val="150000"/>
              </a:lnSpc>
            </a:pPr>
            <a:r>
              <a:rPr lang="en-US" sz="3600" b="0" spc="-171">
                <a:solidFill>
                  <a:srgbClr val="BC0F79"/>
                </a:solidFill>
                <a:latin typeface="Bosch Sans Bold"/>
              </a:rPr>
              <a:t>Features of </a:t>
            </a:r>
            <a:r>
              <a:rPr lang="en-US" sz="3600" b="1" spc="-49">
                <a:solidFill>
                  <a:srgbClr val="BC0F79"/>
                </a:solidFill>
                <a:latin typeface="Bosch Office Sans" pitchFamily="2" charset="0"/>
                <a:cs typeface="Arial"/>
              </a:rPr>
              <a:t>DataNexus </a:t>
            </a:r>
            <a:r>
              <a:rPr lang="en-US" sz="3600" b="0" spc="-171">
                <a:solidFill>
                  <a:srgbClr val="BC0F79"/>
                </a:solidFill>
                <a:latin typeface="Bosch Sans Bold"/>
              </a:rPr>
              <a:t>On Azure</a:t>
            </a:r>
            <a:endParaRPr sz="3600" b="0" spc="-220">
              <a:solidFill>
                <a:srgbClr val="BC0F79"/>
              </a:solidFill>
              <a:latin typeface="Bosch Sans Bold"/>
            </a:endParaRPr>
          </a:p>
        </p:txBody>
      </p:sp>
      <p:sp>
        <p:nvSpPr>
          <p:cNvPr id="2" name="Slide Number Placeholder 1">
            <a:extLst>
              <a:ext uri="{FF2B5EF4-FFF2-40B4-BE49-F238E27FC236}">
                <a16:creationId xmlns:a16="http://schemas.microsoft.com/office/drawing/2014/main" id="{93EF6F1F-A668-54C2-E626-4A2315A8F583}"/>
              </a:ext>
            </a:extLst>
          </p:cNvPr>
          <p:cNvSpPr>
            <a:spLocks noGrp="1"/>
          </p:cNvSpPr>
          <p:nvPr>
            <p:ph type="sldNum" sz="quarter" idx="12"/>
          </p:nvPr>
        </p:nvSpPr>
        <p:spPr/>
        <p:txBody>
          <a:bodyPr/>
          <a:lstStyle/>
          <a:p>
            <a:fld id="{64B50ECF-6316-4AFD-AF7B-6A0672E9EA7A}" type="slidenum">
              <a:rPr lang="en-US" smtClean="0"/>
              <a:t>1</a:t>
            </a:fld>
            <a:endParaRPr lang="en-US"/>
          </a:p>
        </p:txBody>
      </p:sp>
      <p:sp>
        <p:nvSpPr>
          <p:cNvPr id="4" name="Footer Placeholder 3">
            <a:extLst>
              <a:ext uri="{FF2B5EF4-FFF2-40B4-BE49-F238E27FC236}">
                <a16:creationId xmlns:a16="http://schemas.microsoft.com/office/drawing/2014/main" id="{1EA27A18-8CE6-A6BC-37AF-65224D8F6529}"/>
              </a:ext>
            </a:extLst>
          </p:cNvPr>
          <p:cNvSpPr>
            <a:spLocks noGrp="1"/>
          </p:cNvSpPr>
          <p:nvPr>
            <p:ph type="ftr" sz="quarter" idx="11"/>
          </p:nvPr>
        </p:nvSpPr>
        <p:spPr/>
        <p:txBody>
          <a:bodyPr/>
          <a:lstStyle/>
          <a:p>
            <a:r>
              <a:rPr lang="en-US"/>
              <a:t>Version 1.2</a:t>
            </a:r>
          </a:p>
        </p:txBody>
      </p:sp>
    </p:spTree>
    <p:extLst>
      <p:ext uri="{BB962C8B-B14F-4D97-AF65-F5344CB8AC3E}">
        <p14:creationId xmlns:p14="http://schemas.microsoft.com/office/powerpoint/2010/main" val="4103897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292187-E2E9-9077-BD45-FA16E7DA2D78}"/>
              </a:ext>
            </a:extLst>
          </p:cNvPr>
          <p:cNvSpPr/>
          <p:nvPr/>
        </p:nvSpPr>
        <p:spPr>
          <a:xfrm>
            <a:off x="773556" y="803813"/>
            <a:ext cx="10074184" cy="358936"/>
          </a:xfrm>
          <a:prstGeom prst="rect">
            <a:avLst/>
          </a:prstGeom>
          <a:solidFill>
            <a:schemeClr val="bg1">
              <a:lumMod val="75000"/>
            </a:schemeClr>
          </a:solidFill>
          <a:ln w="12700" cap="flat" cmpd="sng" algn="ctr">
            <a:solidFill>
              <a:schemeClr val="bg1">
                <a:lumMod val="75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lumMod val="95000"/>
                  </a:schemeClr>
                </a:solidFill>
                <a:effectLst/>
                <a:uLnTx/>
                <a:uFillTx/>
                <a:latin typeface="Calibri" panose="020F0502020204030204"/>
                <a:ea typeface="+mn-ea"/>
                <a:cs typeface="+mn-cs"/>
              </a:rPr>
              <a:t>DataOps</a:t>
            </a:r>
          </a:p>
        </p:txBody>
      </p:sp>
      <p:sp>
        <p:nvSpPr>
          <p:cNvPr id="32" name="Rectangle 31">
            <a:extLst>
              <a:ext uri="{FF2B5EF4-FFF2-40B4-BE49-F238E27FC236}">
                <a16:creationId xmlns:a16="http://schemas.microsoft.com/office/drawing/2014/main" id="{6796F0A1-31E1-09FC-8361-E9E1374608EE}"/>
              </a:ext>
            </a:extLst>
          </p:cNvPr>
          <p:cNvSpPr/>
          <p:nvPr/>
        </p:nvSpPr>
        <p:spPr>
          <a:xfrm>
            <a:off x="758113" y="2558139"/>
            <a:ext cx="1348896" cy="1151925"/>
          </a:xfrm>
          <a:prstGeom prst="rect">
            <a:avLst/>
          </a:prstGeom>
          <a:solidFill>
            <a:srgbClr val="4472C4">
              <a:lumMod val="20000"/>
              <a:lumOff val="80000"/>
            </a:srgbClr>
          </a:solidFill>
          <a:ln w="6350" cap="flat" cmpd="sng" algn="ctr">
            <a:solidFill>
              <a:srgbClr val="5B9BD5"/>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prstClr val="black"/>
                </a:solidFill>
                <a:effectLst/>
                <a:uLnTx/>
                <a:uFillTx/>
                <a:latin typeface="Calibri" panose="020F0502020204030204"/>
                <a:ea typeface="+mn-ea"/>
                <a:cs typeface="+mn-cs"/>
              </a:rPr>
              <a:t>Landing Layer</a:t>
            </a:r>
          </a:p>
          <a:p>
            <a:pPr marL="0" marR="0" lvl="0" indent="0" algn="ctr" defTabSz="411343" eaLnBrk="1" fontAlgn="auto" latinLnBrk="0" hangingPunct="1">
              <a:lnSpc>
                <a:spcPct val="100000"/>
              </a:lnSpc>
              <a:spcBef>
                <a:spcPts val="0"/>
              </a:spcBef>
              <a:spcAft>
                <a:spcPts val="0"/>
              </a:spcAft>
              <a:buClrTx/>
              <a:buSzTx/>
              <a:buFontTx/>
              <a:buNone/>
              <a:tabLst/>
              <a:defRPr/>
            </a:pPr>
            <a:endParaRPr kumimoji="0" lang="en-US" sz="1619"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9F6A8AC1-2362-AC01-762F-5E1F53C57AE7}"/>
              </a:ext>
            </a:extLst>
          </p:cNvPr>
          <p:cNvSpPr/>
          <p:nvPr/>
        </p:nvSpPr>
        <p:spPr>
          <a:xfrm>
            <a:off x="3350731" y="2554863"/>
            <a:ext cx="1636200" cy="1155201"/>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Bronze Layer</a:t>
            </a:r>
          </a:p>
        </p:txBody>
      </p:sp>
      <p:sp>
        <p:nvSpPr>
          <p:cNvPr id="34" name="Rectangle 33">
            <a:extLst>
              <a:ext uri="{FF2B5EF4-FFF2-40B4-BE49-F238E27FC236}">
                <a16:creationId xmlns:a16="http://schemas.microsoft.com/office/drawing/2014/main" id="{1D5AAE1E-75F4-873E-6B3B-330FBEFA61CD}"/>
              </a:ext>
            </a:extLst>
          </p:cNvPr>
          <p:cNvSpPr/>
          <p:nvPr/>
        </p:nvSpPr>
        <p:spPr>
          <a:xfrm>
            <a:off x="6213659" y="2569309"/>
            <a:ext cx="1636200" cy="1140755"/>
          </a:xfrm>
          <a:prstGeom prst="rect">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eaLnBrk="1" fontAlgn="auto" latinLnBrk="0" hangingPunct="1">
              <a:lnSpc>
                <a:spcPct val="100000"/>
              </a:lnSpc>
              <a:spcBef>
                <a:spcPts val="0"/>
              </a:spcBef>
              <a:spcAft>
                <a:spcPts val="0"/>
              </a:spcAft>
              <a:buClrTx/>
              <a:buSzTx/>
              <a:buFontTx/>
              <a:buNone/>
              <a:tabLst/>
              <a:defRPr/>
            </a:pPr>
            <a:endParaRPr kumimoji="0" lang="en-US" sz="1260" b="0" i="0" u="none" strike="noStrike" kern="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367E434-FA78-1F44-54A7-6A87E2BA3979}"/>
              </a:ext>
            </a:extLst>
          </p:cNvPr>
          <p:cNvSpPr/>
          <p:nvPr/>
        </p:nvSpPr>
        <p:spPr>
          <a:xfrm>
            <a:off x="9472845" y="2541514"/>
            <a:ext cx="1374896" cy="1168550"/>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Gold Layer</a:t>
            </a:r>
          </a:p>
          <a:p>
            <a:pPr marL="0" marR="0" lvl="0" indent="0" algn="ctr" defTabSz="411343" eaLnBrk="1" fontAlgn="auto" latinLnBrk="0" hangingPunct="1">
              <a:lnSpc>
                <a:spcPct val="100000"/>
              </a:lnSpc>
              <a:spcBef>
                <a:spcPts val="0"/>
              </a:spcBef>
              <a:spcAft>
                <a:spcPts val="0"/>
              </a:spcAft>
              <a:buClrTx/>
              <a:buSzTx/>
              <a:buFontTx/>
              <a:buNone/>
              <a:tabLst/>
              <a:defRPr/>
            </a:pPr>
            <a:endParaRPr kumimoji="0" lang="en-US" sz="1260" b="0" i="0" u="none" strike="noStrike" kern="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36" name="Straight Arrow Connector 35">
            <a:extLst>
              <a:ext uri="{FF2B5EF4-FFF2-40B4-BE49-F238E27FC236}">
                <a16:creationId xmlns:a16="http://schemas.microsoft.com/office/drawing/2014/main" id="{4AD42237-4992-9912-1317-52CC9D27D5CD}"/>
              </a:ext>
            </a:extLst>
          </p:cNvPr>
          <p:cNvCxnSpPr>
            <a:cxnSpLocks/>
            <a:stCxn id="33" idx="3"/>
            <a:endCxn id="38" idx="1"/>
          </p:cNvCxnSpPr>
          <p:nvPr/>
        </p:nvCxnSpPr>
        <p:spPr>
          <a:xfrm flipV="1">
            <a:off x="4986931" y="3132463"/>
            <a:ext cx="212987" cy="1"/>
          </a:xfrm>
          <a:prstGeom prst="straightConnector1">
            <a:avLst/>
          </a:prstGeom>
          <a:noFill/>
          <a:ln w="6350" cap="flat" cmpd="sng" algn="ctr">
            <a:solidFill>
              <a:schemeClr val="bg1">
                <a:lumMod val="75000"/>
              </a:schemeClr>
            </a:solidFill>
            <a:prstDash val="solid"/>
            <a:miter lim="800000"/>
            <a:tailEnd type="triangle"/>
          </a:ln>
          <a:effectLst/>
        </p:spPr>
      </p:cxnSp>
      <p:sp>
        <p:nvSpPr>
          <p:cNvPr id="38" name="Flowchart: Punched Tape 37">
            <a:extLst>
              <a:ext uri="{FF2B5EF4-FFF2-40B4-BE49-F238E27FC236}">
                <a16:creationId xmlns:a16="http://schemas.microsoft.com/office/drawing/2014/main" id="{4B6A279D-77BA-038E-43C1-41B11E2C2C58}"/>
              </a:ext>
            </a:extLst>
          </p:cNvPr>
          <p:cNvSpPr/>
          <p:nvPr/>
        </p:nvSpPr>
        <p:spPr>
          <a:xfrm>
            <a:off x="5199918" y="2837810"/>
            <a:ext cx="930977" cy="589306"/>
          </a:xfrm>
          <a:prstGeom prst="flowChartPunchedTap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26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DQF validation</a:t>
            </a:r>
          </a:p>
        </p:txBody>
      </p:sp>
      <p:sp>
        <p:nvSpPr>
          <p:cNvPr id="39" name="Rectangle 38">
            <a:extLst>
              <a:ext uri="{FF2B5EF4-FFF2-40B4-BE49-F238E27FC236}">
                <a16:creationId xmlns:a16="http://schemas.microsoft.com/office/drawing/2014/main" id="{8930E759-2B7B-8FF3-DFD9-97CB5C8DEBC5}"/>
              </a:ext>
            </a:extLst>
          </p:cNvPr>
          <p:cNvSpPr/>
          <p:nvPr/>
        </p:nvSpPr>
        <p:spPr>
          <a:xfrm>
            <a:off x="5135990" y="1714633"/>
            <a:ext cx="1046510" cy="602016"/>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sp>
        <p:nvSpPr>
          <p:cNvPr id="40" name="Rectangle 39">
            <a:extLst>
              <a:ext uri="{FF2B5EF4-FFF2-40B4-BE49-F238E27FC236}">
                <a16:creationId xmlns:a16="http://schemas.microsoft.com/office/drawing/2014/main" id="{28D87C3C-B969-9DA6-D5D8-2BE861CFDF1A}"/>
              </a:ext>
            </a:extLst>
          </p:cNvPr>
          <p:cNvSpPr/>
          <p:nvPr/>
        </p:nvSpPr>
        <p:spPr>
          <a:xfrm>
            <a:off x="7718718" y="1708508"/>
            <a:ext cx="1194414" cy="609618"/>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41" name="Straight Connector 40">
            <a:extLst>
              <a:ext uri="{FF2B5EF4-FFF2-40B4-BE49-F238E27FC236}">
                <a16:creationId xmlns:a16="http://schemas.microsoft.com/office/drawing/2014/main" id="{E5D9960E-8694-0D59-87CA-C8724D23AB14}"/>
              </a:ext>
            </a:extLst>
          </p:cNvPr>
          <p:cNvCxnSpPr>
            <a:cxnSpLocks/>
            <a:stCxn id="32" idx="3"/>
            <a:endCxn id="33" idx="1"/>
          </p:cNvCxnSpPr>
          <p:nvPr/>
        </p:nvCxnSpPr>
        <p:spPr>
          <a:xfrm flipV="1">
            <a:off x="2107009" y="3132464"/>
            <a:ext cx="1243722" cy="1638"/>
          </a:xfrm>
          <a:prstGeom prst="line">
            <a:avLst/>
          </a:prstGeom>
          <a:noFill/>
          <a:ln w="6350" cap="flat" cmpd="sng" algn="ctr">
            <a:solidFill>
              <a:sysClr val="windowText" lastClr="000000"/>
            </a:solidFill>
            <a:prstDash val="solid"/>
            <a:miter lim="800000"/>
          </a:ln>
          <a:effectLst/>
        </p:spPr>
      </p:cxnSp>
      <p:sp>
        <p:nvSpPr>
          <p:cNvPr id="42" name="Flowchart: Punched Tape 41">
            <a:extLst>
              <a:ext uri="{FF2B5EF4-FFF2-40B4-BE49-F238E27FC236}">
                <a16:creationId xmlns:a16="http://schemas.microsoft.com/office/drawing/2014/main" id="{941F85A9-EC28-866A-BE3F-54FEA025B614}"/>
              </a:ext>
            </a:extLst>
          </p:cNvPr>
          <p:cNvSpPr/>
          <p:nvPr/>
        </p:nvSpPr>
        <p:spPr>
          <a:xfrm>
            <a:off x="2212925" y="2794126"/>
            <a:ext cx="1055042" cy="589306"/>
          </a:xfrm>
          <a:prstGeom prst="flowChartPunchedTape">
            <a:avLst/>
          </a:prstGeom>
          <a:solidFill>
            <a:schemeClr val="bg1">
              <a:lumMod val="75000"/>
            </a:schemeClr>
          </a:solidFill>
          <a:ln w="12700" cap="flat" cmpd="sng" algn="ctr">
            <a:solidFill>
              <a:schemeClr val="bg1">
                <a:lumMod val="75000"/>
              </a:schemeClr>
            </a:solidFill>
            <a:prstDash val="solid"/>
            <a:miter lim="800000"/>
          </a:ln>
          <a:effectLst/>
        </p:spPr>
        <p:txBody>
          <a:bodyPr rtlCol="0" anchor="ctr"/>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26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File validation</a:t>
            </a:r>
          </a:p>
        </p:txBody>
      </p:sp>
      <p:sp>
        <p:nvSpPr>
          <p:cNvPr id="43" name="Flowchart: Punched Tape 42">
            <a:extLst>
              <a:ext uri="{FF2B5EF4-FFF2-40B4-BE49-F238E27FC236}">
                <a16:creationId xmlns:a16="http://schemas.microsoft.com/office/drawing/2014/main" id="{E1918525-2166-4067-9F65-2C2C7FE9B520}"/>
              </a:ext>
            </a:extLst>
          </p:cNvPr>
          <p:cNvSpPr/>
          <p:nvPr/>
        </p:nvSpPr>
        <p:spPr>
          <a:xfrm>
            <a:off x="7964611" y="2658673"/>
            <a:ext cx="1374895" cy="934231"/>
          </a:xfrm>
          <a:prstGeom prst="flowChartPunchedTape">
            <a:avLst/>
          </a:prstGeom>
          <a:solidFill>
            <a:schemeClr val="bg1">
              <a:lumMod val="75000"/>
            </a:schemeClr>
          </a:solidFill>
          <a:ln w="12700" cap="flat" cmpd="sng" algn="ctr">
            <a:solidFill>
              <a:schemeClr val="bg1">
                <a:lumMod val="75000"/>
              </a:schemeClr>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26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Business logic/ ML model </a:t>
            </a:r>
          </a:p>
        </p:txBody>
      </p:sp>
      <p:cxnSp>
        <p:nvCxnSpPr>
          <p:cNvPr id="44" name="Straight Connector 43">
            <a:extLst>
              <a:ext uri="{FF2B5EF4-FFF2-40B4-BE49-F238E27FC236}">
                <a16:creationId xmlns:a16="http://schemas.microsoft.com/office/drawing/2014/main" id="{635FEE05-5ECC-BC7D-6559-8E26655D9C83}"/>
              </a:ext>
            </a:extLst>
          </p:cNvPr>
          <p:cNvCxnSpPr>
            <a:cxnSpLocks/>
            <a:stCxn id="43" idx="3"/>
            <a:endCxn id="35" idx="1"/>
          </p:cNvCxnSpPr>
          <p:nvPr/>
        </p:nvCxnSpPr>
        <p:spPr>
          <a:xfrm>
            <a:off x="9339506" y="3125789"/>
            <a:ext cx="133339" cy="0"/>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082EF2CB-687E-B4DC-E2E5-C650ACDE5854}"/>
              </a:ext>
            </a:extLst>
          </p:cNvPr>
          <p:cNvCxnSpPr>
            <a:cxnSpLocks/>
            <a:stCxn id="38" idx="0"/>
            <a:endCxn id="39" idx="2"/>
          </p:cNvCxnSpPr>
          <p:nvPr/>
        </p:nvCxnSpPr>
        <p:spPr>
          <a:xfrm flipH="1" flipV="1">
            <a:off x="5659245" y="2316649"/>
            <a:ext cx="6162" cy="580092"/>
          </a:xfrm>
          <a:prstGeom prst="line">
            <a:avLst/>
          </a:prstGeom>
          <a:noFill/>
          <a:ln w="6350" cap="flat" cmpd="sng" algn="ctr">
            <a:solidFill>
              <a:schemeClr val="bg1">
                <a:lumMod val="75000"/>
              </a:schemeClr>
            </a:solidFill>
            <a:prstDash val="solid"/>
            <a:miter lim="800000"/>
          </a:ln>
          <a:effectLst/>
        </p:spPr>
      </p:cxnSp>
      <p:cxnSp>
        <p:nvCxnSpPr>
          <p:cNvPr id="46" name="Connector: Elbow 45">
            <a:extLst>
              <a:ext uri="{FF2B5EF4-FFF2-40B4-BE49-F238E27FC236}">
                <a16:creationId xmlns:a16="http://schemas.microsoft.com/office/drawing/2014/main" id="{3AB52B43-8B8D-74F2-88D8-27DF530FBC79}"/>
              </a:ext>
            </a:extLst>
          </p:cNvPr>
          <p:cNvCxnSpPr>
            <a:cxnSpLocks/>
            <a:stCxn id="39" idx="3"/>
            <a:endCxn id="34" idx="0"/>
          </p:cNvCxnSpPr>
          <p:nvPr/>
        </p:nvCxnSpPr>
        <p:spPr>
          <a:xfrm>
            <a:off x="6182500" y="2015641"/>
            <a:ext cx="849259" cy="553668"/>
          </a:xfrm>
          <a:prstGeom prst="bentConnector2">
            <a:avLst/>
          </a:prstGeom>
          <a:noFill/>
          <a:ln w="6350" cap="flat" cmpd="sng" algn="ctr">
            <a:solidFill>
              <a:schemeClr val="bg1">
                <a:lumMod val="75000"/>
              </a:schemeClr>
            </a:solidFill>
            <a:prstDash val="solid"/>
            <a:miter lim="800000"/>
            <a:tailEnd type="triangle"/>
          </a:ln>
          <a:effectLst/>
        </p:spPr>
      </p:cxnSp>
      <p:cxnSp>
        <p:nvCxnSpPr>
          <p:cNvPr id="47" name="Connector: Elbow 46">
            <a:extLst>
              <a:ext uri="{FF2B5EF4-FFF2-40B4-BE49-F238E27FC236}">
                <a16:creationId xmlns:a16="http://schemas.microsoft.com/office/drawing/2014/main" id="{F7EF0714-8918-916A-D878-140E4EB0A4B6}"/>
              </a:ext>
            </a:extLst>
          </p:cNvPr>
          <p:cNvCxnSpPr>
            <a:cxnSpLocks/>
          </p:cNvCxnSpPr>
          <p:nvPr/>
        </p:nvCxnSpPr>
        <p:spPr>
          <a:xfrm rot="5400000" flipH="1" flipV="1">
            <a:off x="7225452" y="2101617"/>
            <a:ext cx="554616" cy="397863"/>
          </a:xfrm>
          <a:prstGeom prst="bentConnector2">
            <a:avLst/>
          </a:prstGeom>
          <a:noFill/>
          <a:ln w="6350" cap="flat" cmpd="sng" algn="ctr">
            <a:solidFill>
              <a:schemeClr val="bg1">
                <a:lumMod val="75000"/>
              </a:schemeClr>
            </a:solidFill>
            <a:prstDash val="solid"/>
            <a:miter lim="800000"/>
          </a:ln>
          <a:effectLst/>
        </p:spPr>
      </p:cxnSp>
      <p:cxnSp>
        <p:nvCxnSpPr>
          <p:cNvPr id="48" name="Straight Arrow Connector 47">
            <a:extLst>
              <a:ext uri="{FF2B5EF4-FFF2-40B4-BE49-F238E27FC236}">
                <a16:creationId xmlns:a16="http://schemas.microsoft.com/office/drawing/2014/main" id="{166EDE9A-0549-0529-D504-9FD6DCEAD6A3}"/>
              </a:ext>
            </a:extLst>
          </p:cNvPr>
          <p:cNvCxnSpPr>
            <a:cxnSpLocks/>
          </p:cNvCxnSpPr>
          <p:nvPr/>
        </p:nvCxnSpPr>
        <p:spPr>
          <a:xfrm>
            <a:off x="8298899" y="2317697"/>
            <a:ext cx="0" cy="443711"/>
          </a:xfrm>
          <a:prstGeom prst="straightConnector1">
            <a:avLst/>
          </a:prstGeom>
          <a:noFill/>
          <a:ln w="6350" cap="flat" cmpd="sng" algn="ctr">
            <a:solidFill>
              <a:schemeClr val="bg1">
                <a:lumMod val="75000"/>
              </a:schemeClr>
            </a:solidFill>
            <a:prstDash val="solid"/>
            <a:miter lim="800000"/>
            <a:tailEnd type="triangle"/>
          </a:ln>
          <a:effectLst/>
        </p:spPr>
      </p:cxnSp>
      <p:sp>
        <p:nvSpPr>
          <p:cNvPr id="52" name="object 3">
            <a:extLst>
              <a:ext uri="{FF2B5EF4-FFF2-40B4-BE49-F238E27FC236}">
                <a16:creationId xmlns:a16="http://schemas.microsoft.com/office/drawing/2014/main" id="{94D2D3B2-FC5C-B1C1-5851-8D0A9739D1C5}"/>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dirty="0" err="1">
                <a:solidFill>
                  <a:srgbClr val="BC0F79"/>
                </a:solidFill>
                <a:latin typeface="Bosch Office Sans" pitchFamily="2" charset="0"/>
                <a:cs typeface="Arial"/>
              </a:rPr>
              <a:t>DataNexus</a:t>
            </a:r>
            <a:r>
              <a:rPr lang="en-US" sz="2519" b="1" spc="-49" dirty="0">
                <a:solidFill>
                  <a:srgbClr val="BC0F79"/>
                </a:solidFill>
                <a:latin typeface="Bosch Office Sans" pitchFamily="2" charset="0"/>
                <a:cs typeface="Arial"/>
              </a:rPr>
              <a:t> Process Flow</a:t>
            </a:r>
          </a:p>
        </p:txBody>
      </p:sp>
      <p:cxnSp>
        <p:nvCxnSpPr>
          <p:cNvPr id="53" name="Straight Arrow Connector 52">
            <a:extLst>
              <a:ext uri="{FF2B5EF4-FFF2-40B4-BE49-F238E27FC236}">
                <a16:creationId xmlns:a16="http://schemas.microsoft.com/office/drawing/2014/main" id="{8217D6B3-0239-E210-09D9-0320D9579C28}"/>
              </a:ext>
            </a:extLst>
          </p:cNvPr>
          <p:cNvCxnSpPr>
            <a:cxnSpLocks/>
          </p:cNvCxnSpPr>
          <p:nvPr/>
        </p:nvCxnSpPr>
        <p:spPr>
          <a:xfrm flipV="1">
            <a:off x="7168149" y="1459110"/>
            <a:ext cx="0" cy="1095753"/>
          </a:xfrm>
          <a:prstGeom prst="straightConnector1">
            <a:avLst/>
          </a:prstGeom>
          <a:noFill/>
          <a:ln w="6350" cap="flat" cmpd="sng" algn="ctr">
            <a:solidFill>
              <a:schemeClr val="bg1">
                <a:lumMod val="75000"/>
              </a:schemeClr>
            </a:solidFill>
            <a:prstDash val="solid"/>
            <a:miter lim="800000"/>
            <a:tailEnd type="triangle"/>
          </a:ln>
          <a:effectLst/>
        </p:spPr>
      </p:cxnSp>
      <p:pic>
        <p:nvPicPr>
          <p:cNvPr id="54" name="Picture 53">
            <a:extLst>
              <a:ext uri="{FF2B5EF4-FFF2-40B4-BE49-F238E27FC236}">
                <a16:creationId xmlns:a16="http://schemas.microsoft.com/office/drawing/2014/main" id="{569D049B-EFB0-A620-79F3-ED5049819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55" name="Rectangle 54">
            <a:extLst>
              <a:ext uri="{FF2B5EF4-FFF2-40B4-BE49-F238E27FC236}">
                <a16:creationId xmlns:a16="http://schemas.microsoft.com/office/drawing/2014/main" id="{DF6A1A43-0E34-096F-47F8-5577C12D6733}"/>
              </a:ext>
            </a:extLst>
          </p:cNvPr>
          <p:cNvSpPr/>
          <p:nvPr/>
        </p:nvSpPr>
        <p:spPr>
          <a:xfrm>
            <a:off x="33050" y="1459110"/>
            <a:ext cx="1296041" cy="667006"/>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Databases and APIs</a:t>
            </a:r>
          </a:p>
        </p:txBody>
      </p:sp>
      <p:cxnSp>
        <p:nvCxnSpPr>
          <p:cNvPr id="56" name="Connector: Elbow 55">
            <a:extLst>
              <a:ext uri="{FF2B5EF4-FFF2-40B4-BE49-F238E27FC236}">
                <a16:creationId xmlns:a16="http://schemas.microsoft.com/office/drawing/2014/main" id="{C71C3F85-9D79-2A8B-7EB7-E16039737C4F}"/>
              </a:ext>
            </a:extLst>
          </p:cNvPr>
          <p:cNvCxnSpPr>
            <a:cxnSpLocks/>
            <a:stCxn id="55" idx="3"/>
            <a:endCxn id="32" idx="0"/>
          </p:cNvCxnSpPr>
          <p:nvPr/>
        </p:nvCxnSpPr>
        <p:spPr>
          <a:xfrm>
            <a:off x="1329091" y="1792613"/>
            <a:ext cx="103470" cy="765526"/>
          </a:xfrm>
          <a:prstGeom prst="bentConnector2">
            <a:avLst/>
          </a:prstGeom>
          <a:noFill/>
          <a:ln w="6350" cap="flat" cmpd="sng" algn="ctr">
            <a:solidFill>
              <a:schemeClr val="bg1">
                <a:lumMod val="75000"/>
              </a:schemeClr>
            </a:solidFill>
            <a:prstDash val="solid"/>
            <a:miter lim="800000"/>
            <a:tailEnd type="triangle"/>
          </a:ln>
          <a:effectLst/>
        </p:spPr>
      </p:cxnSp>
      <p:sp>
        <p:nvSpPr>
          <p:cNvPr id="57" name="Rectangle 56">
            <a:extLst>
              <a:ext uri="{FF2B5EF4-FFF2-40B4-BE49-F238E27FC236}">
                <a16:creationId xmlns:a16="http://schemas.microsoft.com/office/drawing/2014/main" id="{F625248D-F398-6A0D-33FB-6052064847FF}"/>
              </a:ext>
            </a:extLst>
          </p:cNvPr>
          <p:cNvSpPr/>
          <p:nvPr/>
        </p:nvSpPr>
        <p:spPr>
          <a:xfrm>
            <a:off x="33050" y="3910458"/>
            <a:ext cx="1296041" cy="698226"/>
          </a:xfrm>
          <a:prstGeom prst="rect">
            <a:avLst/>
          </a:prstGeom>
          <a:solidFill>
            <a:schemeClr val="bg1">
              <a:lumMod val="75000"/>
            </a:schemeClr>
          </a:solidFill>
          <a:ln w="63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endParaRPr>
          </a:p>
        </p:txBody>
      </p:sp>
      <p:cxnSp>
        <p:nvCxnSpPr>
          <p:cNvPr id="58" name="Connector: Elbow 57">
            <a:extLst>
              <a:ext uri="{FF2B5EF4-FFF2-40B4-BE49-F238E27FC236}">
                <a16:creationId xmlns:a16="http://schemas.microsoft.com/office/drawing/2014/main" id="{178344F8-E677-B489-F7E6-2F1BD37B043C}"/>
              </a:ext>
            </a:extLst>
          </p:cNvPr>
          <p:cNvCxnSpPr>
            <a:cxnSpLocks/>
            <a:stCxn id="57" idx="3"/>
          </p:cNvCxnSpPr>
          <p:nvPr/>
        </p:nvCxnSpPr>
        <p:spPr>
          <a:xfrm flipV="1">
            <a:off x="1329091" y="3359202"/>
            <a:ext cx="4373577" cy="900369"/>
          </a:xfrm>
          <a:prstGeom prst="bentConnector3">
            <a:avLst>
              <a:gd name="adj1" fmla="val 100051"/>
            </a:avLst>
          </a:prstGeom>
          <a:noFill/>
          <a:ln w="9525" cap="flat" cmpd="sng" algn="ctr">
            <a:solidFill>
              <a:schemeClr val="bg1">
                <a:lumMod val="75000"/>
              </a:schemeClr>
            </a:solidFill>
            <a:prstDash val="dash"/>
            <a:round/>
            <a:headEnd type="none" w="med" len="med"/>
            <a:tailEnd type="none" w="med" len="med"/>
          </a:ln>
          <a:effectLst/>
        </p:spPr>
      </p:cxnSp>
      <p:sp>
        <p:nvSpPr>
          <p:cNvPr id="59" name="Rectangle 58">
            <a:extLst>
              <a:ext uri="{FF2B5EF4-FFF2-40B4-BE49-F238E27FC236}">
                <a16:creationId xmlns:a16="http://schemas.microsoft.com/office/drawing/2014/main" id="{53519165-1B31-8524-9B73-28AE8E40386E}"/>
              </a:ext>
            </a:extLst>
          </p:cNvPr>
          <p:cNvSpPr/>
          <p:nvPr/>
        </p:nvSpPr>
        <p:spPr>
          <a:xfrm>
            <a:off x="7964611" y="1258819"/>
            <a:ext cx="1508234" cy="358936"/>
          </a:xfrm>
          <a:prstGeom prst="rect">
            <a:avLst/>
          </a:prstGeom>
          <a:solidFill>
            <a:schemeClr val="bg1">
              <a:lumMod val="75000"/>
            </a:schemeClr>
          </a:solidFill>
          <a:ln w="12700" cap="flat" cmpd="sng" algn="ctr">
            <a:solidFill>
              <a:schemeClr val="bg1">
                <a:lumMod val="75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0" cap="none" spc="0" normalizeH="0" baseline="0" noProof="0" dirty="0">
                <a:ln>
                  <a:noFill/>
                </a:ln>
                <a:solidFill>
                  <a:schemeClr val="bg1">
                    <a:lumMod val="95000"/>
                  </a:schemeClr>
                </a:solidFill>
                <a:effectLst/>
                <a:uLnTx/>
                <a:uFillTx/>
                <a:latin typeface="Calibri" panose="020F0502020204030204"/>
                <a:ea typeface="+mn-ea"/>
                <a:cs typeface="+mn-cs"/>
              </a:rPr>
              <a:t>*</a:t>
            </a:r>
          </a:p>
        </p:txBody>
      </p:sp>
      <p:cxnSp>
        <p:nvCxnSpPr>
          <p:cNvPr id="2" name="Straight Connector 1">
            <a:extLst>
              <a:ext uri="{FF2B5EF4-FFF2-40B4-BE49-F238E27FC236}">
                <a16:creationId xmlns:a16="http://schemas.microsoft.com/office/drawing/2014/main" id="{27AAED14-0CF3-6DE0-6CA5-DC3A73AF90BF}"/>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E4CCD254-0B1B-F6C4-41E0-70599882F92F}"/>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osch Office Sans" pitchFamily="34" charset="0"/>
                <a:ea typeface="+mn-ea"/>
                <a:cs typeface="+mn-cs"/>
              </a:rPr>
              <a:t>          * 	</a:t>
            </a:r>
            <a:r>
              <a:rPr kumimoji="0" lang="en-US" sz="1200" b="0" i="0" u="none" strike="noStrike" kern="1200" cap="none" spc="0" normalizeH="0" baseline="0" noProof="0" dirty="0">
                <a:ln>
                  <a:noFill/>
                </a:ln>
                <a:solidFill>
                  <a:prstClr val="black"/>
                </a:solidFill>
                <a:effectLst/>
                <a:uLnTx/>
                <a:uFillTx/>
                <a:latin typeface="Bosch Office Sans" pitchFamily="34" charset="0"/>
                <a:ea typeface="+mn-ea"/>
                <a:cs typeface="+mn-cs"/>
              </a:rPr>
              <a:t>WIP</a:t>
            </a:r>
            <a:endParaRPr kumimoji="0" lang="en-US" sz="1800" b="0" i="0" u="none" strike="noStrike" kern="1200" cap="none" spc="0" normalizeH="0" baseline="0" noProof="0" dirty="0">
              <a:ln>
                <a:noFill/>
              </a:ln>
              <a:solidFill>
                <a:prstClr val="black"/>
              </a:solidFill>
              <a:effectLst/>
              <a:uLnTx/>
              <a:uFillTx/>
              <a:latin typeface="Bosch Office Sans" pitchFamily="34" charset="0"/>
              <a:ea typeface="+mn-ea"/>
              <a:cs typeface="+mn-cs"/>
            </a:endParaRPr>
          </a:p>
        </p:txBody>
      </p:sp>
      <p:sp>
        <p:nvSpPr>
          <p:cNvPr id="4" name="Rectangle 3">
            <a:extLst>
              <a:ext uri="{FF2B5EF4-FFF2-40B4-BE49-F238E27FC236}">
                <a16:creationId xmlns:a16="http://schemas.microsoft.com/office/drawing/2014/main" id="{C3D23F56-5002-2B6C-14E8-E150BEFCE759}"/>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5" name="Graphic 4">
            <a:extLst>
              <a:ext uri="{FF2B5EF4-FFF2-40B4-BE49-F238E27FC236}">
                <a16:creationId xmlns:a16="http://schemas.microsoft.com/office/drawing/2014/main" id="{C49F4784-11C8-C908-0BA4-E0E5E7959F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6" name="Slide Number Placeholder 5">
            <a:extLst>
              <a:ext uri="{FF2B5EF4-FFF2-40B4-BE49-F238E27FC236}">
                <a16:creationId xmlns:a16="http://schemas.microsoft.com/office/drawing/2014/main" id="{33457BA6-D942-AC59-AC13-9F859C49D624}"/>
              </a:ext>
            </a:extLst>
          </p:cNvPr>
          <p:cNvSpPr>
            <a:spLocks noGrp="1"/>
          </p:cNvSpPr>
          <p:nvPr>
            <p:ph type="sldNum" sz="quarter" idx="12"/>
          </p:nvPr>
        </p:nvSpPr>
        <p:spPr/>
        <p:txBody>
          <a:bodyPr/>
          <a:lstStyle/>
          <a:p>
            <a:fld id="{64B50ECF-6316-4AFD-AF7B-6A0672E9EA7A}" type="slidenum">
              <a:rPr lang="en-US" smtClean="0"/>
              <a:t>10</a:t>
            </a:fld>
            <a:endParaRPr lang="en-US"/>
          </a:p>
        </p:txBody>
      </p:sp>
      <p:sp>
        <p:nvSpPr>
          <p:cNvPr id="7" name="Footer Placeholder 6">
            <a:extLst>
              <a:ext uri="{FF2B5EF4-FFF2-40B4-BE49-F238E27FC236}">
                <a16:creationId xmlns:a16="http://schemas.microsoft.com/office/drawing/2014/main" id="{1E9FCCDF-E47D-63EF-5B34-992E32C9E0A2}"/>
              </a:ext>
            </a:extLst>
          </p:cNvPr>
          <p:cNvSpPr>
            <a:spLocks noGrp="1"/>
          </p:cNvSpPr>
          <p:nvPr>
            <p:ph type="ftr" sz="quarter" idx="11"/>
          </p:nvPr>
        </p:nvSpPr>
        <p:spPr/>
        <p:txBody>
          <a:bodyPr/>
          <a:lstStyle/>
          <a:p>
            <a:r>
              <a:rPr lang="en-US" dirty="0"/>
              <a:t>Version 1.4</a:t>
            </a:r>
          </a:p>
        </p:txBody>
      </p:sp>
      <p:sp>
        <p:nvSpPr>
          <p:cNvPr id="15" name="Rectangle 14">
            <a:extLst>
              <a:ext uri="{FF2B5EF4-FFF2-40B4-BE49-F238E27FC236}">
                <a16:creationId xmlns:a16="http://schemas.microsoft.com/office/drawing/2014/main" id="{4236CC3C-2308-A566-9262-2DB678A6EC11}"/>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dirty="0">
                <a:solidFill>
                  <a:schemeClr val="bg1">
                    <a:lumMod val="95000"/>
                  </a:schemeClr>
                </a:solidFill>
              </a:rPr>
              <a:t>Logging Layer</a:t>
            </a:r>
          </a:p>
        </p:txBody>
      </p:sp>
      <p:sp>
        <p:nvSpPr>
          <p:cNvPr id="16" name="Rectangle 15">
            <a:extLst>
              <a:ext uri="{FF2B5EF4-FFF2-40B4-BE49-F238E27FC236}">
                <a16:creationId xmlns:a16="http://schemas.microsoft.com/office/drawing/2014/main" id="{8F4708DA-83BE-E9D0-279A-7E917F3833C8}"/>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dirty="0">
                <a:solidFill>
                  <a:schemeClr val="bg1">
                    <a:lumMod val="95000"/>
                  </a:schemeClr>
                </a:solidFill>
              </a:rPr>
              <a:t>Metadata Layer</a:t>
            </a:r>
          </a:p>
        </p:txBody>
      </p:sp>
      <p:sp>
        <p:nvSpPr>
          <p:cNvPr id="17" name="Rectangle 16">
            <a:extLst>
              <a:ext uri="{FF2B5EF4-FFF2-40B4-BE49-F238E27FC236}">
                <a16:creationId xmlns:a16="http://schemas.microsoft.com/office/drawing/2014/main" id="{E8628CBA-8A94-6904-2852-E005F4DD60E6}"/>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dirty="0">
                <a:solidFill>
                  <a:schemeClr val="bg1">
                    <a:lumMod val="95000"/>
                  </a:schemeClr>
                </a:solidFill>
              </a:rPr>
              <a:t>Governance Layer</a:t>
            </a:r>
          </a:p>
        </p:txBody>
      </p:sp>
    </p:spTree>
    <p:extLst>
      <p:ext uri="{BB962C8B-B14F-4D97-AF65-F5344CB8AC3E}">
        <p14:creationId xmlns:p14="http://schemas.microsoft.com/office/powerpoint/2010/main" val="110409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49FBFFB-DECF-333C-A181-11CCFD2960EA}"/>
              </a:ext>
            </a:extLst>
          </p:cNvPr>
          <p:cNvSpPr txBox="1"/>
          <p:nvPr/>
        </p:nvSpPr>
        <p:spPr>
          <a:xfrm>
            <a:off x="168098" y="522455"/>
            <a:ext cx="5486400" cy="307777"/>
          </a:xfrm>
          <a:prstGeom prst="rect">
            <a:avLst/>
          </a:prstGeom>
          <a:noFill/>
        </p:spPr>
        <p:txBody>
          <a:bodyPr wrap="square">
            <a:spAutoFit/>
          </a:bodyPr>
          <a:lstStyle/>
          <a:p>
            <a:pPr marL="342900" indent="-342900">
              <a:buFont typeface="+mj-lt"/>
              <a:buAutoNum type="arabicPeriod" startAt="3"/>
            </a:pPr>
            <a:r>
              <a:rPr lang="en-US" sz="1400" b="1">
                <a:solidFill>
                  <a:srgbClr val="00809A"/>
                </a:solidFill>
              </a:rPr>
              <a:t>Landing Layer</a:t>
            </a:r>
          </a:p>
        </p:txBody>
      </p:sp>
      <p:sp>
        <p:nvSpPr>
          <p:cNvPr id="3" name="TextBox 2">
            <a:extLst>
              <a:ext uri="{FF2B5EF4-FFF2-40B4-BE49-F238E27FC236}">
                <a16:creationId xmlns:a16="http://schemas.microsoft.com/office/drawing/2014/main" id="{1E73F761-FA65-8B7D-216E-38158F6A779D}"/>
              </a:ext>
            </a:extLst>
          </p:cNvPr>
          <p:cNvSpPr txBox="1"/>
          <p:nvPr/>
        </p:nvSpPr>
        <p:spPr>
          <a:xfrm>
            <a:off x="547634" y="976047"/>
            <a:ext cx="4162389" cy="3105145"/>
          </a:xfrm>
          <a:prstGeom prst="rect">
            <a:avLst/>
          </a:prstGeom>
          <a:noFill/>
        </p:spPr>
        <p:txBody>
          <a:bodyPr wrap="square" rtlCol="0">
            <a:spAutoFit/>
          </a:bodyPr>
          <a:lstStyle/>
          <a:p>
            <a:pPr marL="228600" indent="-228600" algn="just">
              <a:lnSpc>
                <a:spcPct val="150000"/>
              </a:lnSpc>
              <a:buFont typeface="+mj-lt"/>
              <a:buAutoNum type="alphaLcPeriod"/>
            </a:pPr>
            <a:r>
              <a:rPr lang="en-US" sz="1200" i="1"/>
              <a:t>Landing layer </a:t>
            </a:r>
            <a:r>
              <a:rPr lang="en-US" sz="1200"/>
              <a:t>Contains data in its raw format , in case of RDBMS source data is stored in parquet format. It is the first point of entry for data into the data lake. Here the data is organized under source system and filename folders.</a:t>
            </a:r>
          </a:p>
          <a:p>
            <a:pPr marL="228600" indent="-228600" algn="just">
              <a:lnSpc>
                <a:spcPct val="150000"/>
              </a:lnSpc>
              <a:buFont typeface="+mj-lt"/>
              <a:buAutoNum type="alphaLcPeriod"/>
            </a:pPr>
            <a:r>
              <a:rPr lang="en-US" sz="1200" i="1"/>
              <a:t>Landing Layer  </a:t>
            </a:r>
            <a:r>
              <a:rPr lang="en-US" sz="1200"/>
              <a:t>is Temporary storage, data here is not persisted.</a:t>
            </a:r>
            <a:endParaRPr lang="en-US" sz="1200" i="1"/>
          </a:p>
          <a:p>
            <a:pPr marL="228600" indent="-228600" algn="just">
              <a:lnSpc>
                <a:spcPct val="150000"/>
              </a:lnSpc>
              <a:buFont typeface="+mj-lt"/>
              <a:buAutoNum type="alphaLcPeriod"/>
            </a:pPr>
            <a:r>
              <a:rPr lang="en-US" sz="1200"/>
              <a:t>Files from different source systems are stored in Landing layer as below</a:t>
            </a:r>
          </a:p>
          <a:p>
            <a:pPr marL="1108025" lvl="2" indent="-285750" algn="just">
              <a:lnSpc>
                <a:spcPct val="150000"/>
              </a:lnSpc>
              <a:buFont typeface="+mj-lt"/>
              <a:buAutoNum type="romanUcPeriod"/>
            </a:pPr>
            <a:r>
              <a:rPr lang="en-US" sz="1200" i="1"/>
              <a:t>/</a:t>
            </a:r>
            <a:r>
              <a:rPr lang="en-US" sz="1200" i="1" err="1"/>
              <a:t>landinglayer</a:t>
            </a:r>
            <a:r>
              <a:rPr lang="en-US" sz="1200" i="1"/>
              <a:t>/source system1</a:t>
            </a:r>
          </a:p>
          <a:p>
            <a:pPr marL="1108025" lvl="2" indent="-285750" algn="just">
              <a:lnSpc>
                <a:spcPct val="150000"/>
              </a:lnSpc>
              <a:buFont typeface="+mj-lt"/>
              <a:buAutoNum type="romanUcPeriod"/>
            </a:pPr>
            <a:r>
              <a:rPr lang="en-US" sz="1200" i="1"/>
              <a:t>/</a:t>
            </a:r>
            <a:r>
              <a:rPr lang="en-US" sz="1200" i="1" err="1"/>
              <a:t>landinglayer</a:t>
            </a:r>
            <a:r>
              <a:rPr lang="en-US" sz="1200" i="1"/>
              <a:t>/source system2</a:t>
            </a:r>
          </a:p>
        </p:txBody>
      </p:sp>
      <p:pic>
        <p:nvPicPr>
          <p:cNvPr id="8" name="Picture 7">
            <a:extLst>
              <a:ext uri="{FF2B5EF4-FFF2-40B4-BE49-F238E27FC236}">
                <a16:creationId xmlns:a16="http://schemas.microsoft.com/office/drawing/2014/main" id="{37909972-0135-0E4D-A84F-AEA198AB1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775" y="609023"/>
            <a:ext cx="217111" cy="217111"/>
          </a:xfrm>
          <a:prstGeom prst="rect">
            <a:avLst/>
          </a:prstGeom>
        </p:spPr>
      </p:pic>
      <p:sp>
        <p:nvSpPr>
          <p:cNvPr id="21" name="TextBox 20">
            <a:extLst>
              <a:ext uri="{FF2B5EF4-FFF2-40B4-BE49-F238E27FC236}">
                <a16:creationId xmlns:a16="http://schemas.microsoft.com/office/drawing/2014/main" id="{B13289B7-5BD9-7D2A-8538-57FAFB5B36F9}"/>
              </a:ext>
            </a:extLst>
          </p:cNvPr>
          <p:cNvSpPr txBox="1"/>
          <p:nvPr/>
        </p:nvSpPr>
        <p:spPr>
          <a:xfrm>
            <a:off x="6166297" y="5411559"/>
            <a:ext cx="3452155" cy="261610"/>
          </a:xfrm>
          <a:prstGeom prst="rect">
            <a:avLst/>
          </a:prstGeom>
          <a:noFill/>
        </p:spPr>
        <p:txBody>
          <a:bodyPr wrap="square" rtlCol="0">
            <a:spAutoFit/>
          </a:bodyPr>
          <a:lstStyle/>
          <a:p>
            <a:pPr defTabSz="406908" fontAlgn="auto">
              <a:spcBef>
                <a:spcPts val="0"/>
              </a:spcBef>
              <a:spcAft>
                <a:spcPts val="600"/>
              </a:spcAft>
            </a:pPr>
            <a:r>
              <a:rPr lang="en-US" sz="1050">
                <a:solidFill>
                  <a:prstClr val="black"/>
                </a:solidFill>
                <a:latin typeface="Bosch Office Sans" pitchFamily="2" charset="0"/>
              </a:rPr>
              <a:t>Files should be made available in landing layer</a:t>
            </a:r>
          </a:p>
        </p:txBody>
      </p:sp>
      <p:grpSp>
        <p:nvGrpSpPr>
          <p:cNvPr id="11" name="Group 10">
            <a:extLst>
              <a:ext uri="{FF2B5EF4-FFF2-40B4-BE49-F238E27FC236}">
                <a16:creationId xmlns:a16="http://schemas.microsoft.com/office/drawing/2014/main" id="{45188906-65E8-EF7F-C84D-8763E3C651E7}"/>
              </a:ext>
            </a:extLst>
          </p:cNvPr>
          <p:cNvGrpSpPr/>
          <p:nvPr/>
        </p:nvGrpSpPr>
        <p:grpSpPr>
          <a:xfrm>
            <a:off x="6166298" y="976047"/>
            <a:ext cx="2879244" cy="4306191"/>
            <a:chOff x="5484812" y="1009355"/>
            <a:chExt cx="2879244" cy="4306191"/>
          </a:xfrm>
        </p:grpSpPr>
        <p:sp>
          <p:nvSpPr>
            <p:cNvPr id="2" name="Rectangle 1">
              <a:extLst>
                <a:ext uri="{FF2B5EF4-FFF2-40B4-BE49-F238E27FC236}">
                  <a16:creationId xmlns:a16="http://schemas.microsoft.com/office/drawing/2014/main" id="{FC3FF79F-B119-3A69-2820-A37DD00B9A4D}"/>
                </a:ext>
              </a:extLst>
            </p:cNvPr>
            <p:cNvSpPr/>
            <p:nvPr/>
          </p:nvSpPr>
          <p:spPr>
            <a:xfrm>
              <a:off x="5484812" y="1009355"/>
              <a:ext cx="2879244" cy="4306191"/>
            </a:xfrm>
            <a:prstGeom prst="rect">
              <a:avLst/>
            </a:prstGeom>
            <a:solidFill>
              <a:srgbClr val="4472C4">
                <a:lumMod val="20000"/>
                <a:lumOff val="80000"/>
              </a:srgbClr>
            </a:solidFill>
            <a:ln w="6350" cap="flat" cmpd="sng" algn="ctr">
              <a:solidFill>
                <a:srgbClr val="4472C4"/>
              </a:solidFill>
              <a:prstDash val="solid"/>
              <a:miter lim="800000"/>
            </a:ln>
            <a:effectLst/>
          </p:spPr>
          <p:txBody>
            <a:bodyPr rtlCol="0" anchor="t"/>
            <a:lstStyle/>
            <a:p>
              <a:pPr marL="0" marR="0" lvl="0" indent="0" defTabSz="870783" eaLnBrk="1" fontAlgn="auto" latinLnBrk="0" hangingPunct="1">
                <a:lnSpc>
                  <a:spcPct val="100000"/>
                </a:lnSpc>
                <a:spcBef>
                  <a:spcPts val="0"/>
                </a:spcBef>
                <a:spcAft>
                  <a:spcPts val="534"/>
                </a:spcAft>
                <a:buClrTx/>
                <a:buSzTx/>
                <a:buFontTx/>
                <a:buNone/>
                <a:tabLst/>
                <a:defRPr/>
              </a:pPr>
              <a:r>
                <a:rPr kumimoji="0" lang="en-US" sz="1714" b="0" i="0" u="none" strike="noStrike" kern="0" cap="none" spc="0" normalizeH="0" baseline="0" noProof="0">
                  <a:ln>
                    <a:noFill/>
                  </a:ln>
                  <a:solidFill>
                    <a:prstClr val="black"/>
                  </a:solidFill>
                  <a:effectLst/>
                  <a:uLnTx/>
                  <a:uFillTx/>
                  <a:latin typeface="Bosch Office Sans" pitchFamily="2" charset="0"/>
                  <a:ea typeface="+mn-ea"/>
                  <a:cs typeface="+mn-cs"/>
                </a:rPr>
                <a:t> Landing Layer</a:t>
              </a:r>
              <a:endParaRPr kumimoji="0" lang="en-US" sz="18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10" name="TextBox 9">
              <a:extLst>
                <a:ext uri="{FF2B5EF4-FFF2-40B4-BE49-F238E27FC236}">
                  <a16:creationId xmlns:a16="http://schemas.microsoft.com/office/drawing/2014/main" id="{28B2A3B5-C985-446E-2693-31CCB9C09FFE}"/>
                </a:ext>
              </a:extLst>
            </p:cNvPr>
            <p:cNvSpPr txBox="1"/>
            <p:nvPr/>
          </p:nvSpPr>
          <p:spPr>
            <a:xfrm>
              <a:off x="6658915" y="3718150"/>
              <a:ext cx="311721" cy="338875"/>
            </a:xfrm>
            <a:prstGeom prst="rect">
              <a:avLst/>
            </a:prstGeom>
            <a:noFill/>
          </p:spPr>
          <p:txBody>
            <a:bodyPr wrap="square" rtlCol="0">
              <a:spAutoFit/>
            </a:bodyPr>
            <a:lstStyle/>
            <a:p>
              <a:pPr defTabSz="406908" fontAlgn="auto">
                <a:spcBef>
                  <a:spcPts val="0"/>
                </a:spcBef>
                <a:spcAft>
                  <a:spcPts val="600"/>
                </a:spcAft>
              </a:pPr>
              <a:r>
                <a:rPr lang="en-US" sz="1602">
                  <a:solidFill>
                    <a:prstClr val="black"/>
                  </a:solidFill>
                  <a:latin typeface="Bosch Office Sans" pitchFamily="2" charset="0"/>
                </a:rPr>
                <a:t>…</a:t>
              </a:r>
              <a:endParaRPr lang="en-US">
                <a:solidFill>
                  <a:prstClr val="black"/>
                </a:solidFill>
                <a:latin typeface="Bosch Office Sans" pitchFamily="2" charset="0"/>
              </a:endParaRPr>
            </a:p>
          </p:txBody>
        </p:sp>
        <p:sp>
          <p:nvSpPr>
            <p:cNvPr id="13" name="Rectangle 12">
              <a:extLst>
                <a:ext uri="{FF2B5EF4-FFF2-40B4-BE49-F238E27FC236}">
                  <a16:creationId xmlns:a16="http://schemas.microsoft.com/office/drawing/2014/main" id="{16783F5A-18F8-3775-191A-3DD290585EDF}"/>
                </a:ext>
              </a:extLst>
            </p:cNvPr>
            <p:cNvSpPr/>
            <p:nvPr/>
          </p:nvSpPr>
          <p:spPr>
            <a:xfrm>
              <a:off x="5597683" y="1384245"/>
              <a:ext cx="2600896" cy="1148360"/>
            </a:xfrm>
            <a:prstGeom prst="rect">
              <a:avLst/>
            </a:prstGeom>
            <a:solidFill>
              <a:sysClr val="window" lastClr="FFFFFF"/>
            </a:solidFill>
            <a:ln w="12700" cap="flat" cmpd="sng" algn="ctr">
              <a:solidFill>
                <a:srgbClr val="ED7D31"/>
              </a:solidFill>
              <a:prstDash val="solid"/>
              <a:miter lim="800000"/>
            </a:ln>
            <a:effectLst/>
          </p:spPr>
          <p:txBody>
            <a:bodyPr rtlCol="0" anchor="t"/>
            <a:lstStyle/>
            <a:p>
              <a:pPr marL="0" marR="0" lvl="0" indent="0" defTabSz="870783" eaLnBrk="1" fontAlgn="auto" latinLnBrk="0" hangingPunct="1">
                <a:lnSpc>
                  <a:spcPct val="100000"/>
                </a:lnSpc>
                <a:spcBef>
                  <a:spcPts val="0"/>
                </a:spcBef>
                <a:spcAft>
                  <a:spcPts val="534"/>
                </a:spcAft>
                <a:buClrTx/>
                <a:buSzTx/>
                <a:buFontTx/>
                <a:buNone/>
                <a:tabLst/>
                <a:defRPr/>
              </a:pPr>
              <a:r>
                <a:rPr kumimoji="0" lang="en-US" sz="1714" b="0" i="0" u="none" strike="noStrike" kern="0" cap="none" spc="0" normalizeH="0" baseline="0" noProof="0">
                  <a:ln>
                    <a:noFill/>
                  </a:ln>
                  <a:solidFill>
                    <a:prstClr val="black"/>
                  </a:solidFill>
                  <a:effectLst/>
                  <a:uLnTx/>
                  <a:uFillTx/>
                  <a:latin typeface="Bosch Office Sans" pitchFamily="2" charset="0"/>
                  <a:ea typeface="+mn-ea"/>
                  <a:cs typeface="+mn-cs"/>
                </a:rPr>
                <a:t>Source system 1</a:t>
              </a:r>
              <a:endParaRPr kumimoji="0" lang="en-US" sz="18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14" name="Rectangle: Single Corner Snipped 13">
              <a:extLst>
                <a:ext uri="{FF2B5EF4-FFF2-40B4-BE49-F238E27FC236}">
                  <a16:creationId xmlns:a16="http://schemas.microsoft.com/office/drawing/2014/main" id="{1F12EB1E-A346-6C6B-6A04-40CC55F5F348}"/>
                </a:ext>
              </a:extLst>
            </p:cNvPr>
            <p:cNvSpPr/>
            <p:nvPr/>
          </p:nvSpPr>
          <p:spPr>
            <a:xfrm>
              <a:off x="5704448" y="1693179"/>
              <a:ext cx="630850" cy="785582"/>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File1</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15" name="Rectangle: Single Corner Snipped 14">
              <a:extLst>
                <a:ext uri="{FF2B5EF4-FFF2-40B4-BE49-F238E27FC236}">
                  <a16:creationId xmlns:a16="http://schemas.microsoft.com/office/drawing/2014/main" id="{239452FE-B99B-F67D-FBE7-4DC92337B342}"/>
                </a:ext>
              </a:extLst>
            </p:cNvPr>
            <p:cNvSpPr/>
            <p:nvPr/>
          </p:nvSpPr>
          <p:spPr>
            <a:xfrm>
              <a:off x="6508416" y="1691933"/>
              <a:ext cx="588780"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File2</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16" name="Rectangle: Single Corner Snipped 15">
              <a:extLst>
                <a:ext uri="{FF2B5EF4-FFF2-40B4-BE49-F238E27FC236}">
                  <a16:creationId xmlns:a16="http://schemas.microsoft.com/office/drawing/2014/main" id="{FF85F96A-A577-8399-1B6A-36F309390504}"/>
                </a:ext>
              </a:extLst>
            </p:cNvPr>
            <p:cNvSpPr/>
            <p:nvPr/>
          </p:nvSpPr>
          <p:spPr>
            <a:xfrm>
              <a:off x="7436638" y="1691932"/>
              <a:ext cx="700366"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File-n</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17" name="TextBox 16">
              <a:extLst>
                <a:ext uri="{FF2B5EF4-FFF2-40B4-BE49-F238E27FC236}">
                  <a16:creationId xmlns:a16="http://schemas.microsoft.com/office/drawing/2014/main" id="{6CCC364A-B9C6-0AB7-7A23-3507E235F9D2}"/>
                </a:ext>
              </a:extLst>
            </p:cNvPr>
            <p:cNvSpPr txBox="1"/>
            <p:nvPr/>
          </p:nvSpPr>
          <p:spPr>
            <a:xfrm>
              <a:off x="7156191" y="1969686"/>
              <a:ext cx="268640" cy="238848"/>
            </a:xfrm>
            <a:prstGeom prst="rect">
              <a:avLst/>
            </a:prstGeom>
            <a:noFill/>
          </p:spPr>
          <p:txBody>
            <a:bodyPr wrap="square" rtlCol="0">
              <a:spAutoFit/>
            </a:bodyPr>
            <a:lstStyle/>
            <a:p>
              <a:pPr defTabSz="870783" fontAlgn="auto">
                <a:spcBef>
                  <a:spcPts val="0"/>
                </a:spcBef>
                <a:spcAft>
                  <a:spcPts val="534"/>
                </a:spcAft>
              </a:pPr>
              <a:r>
                <a:rPr lang="en-US" sz="952">
                  <a:solidFill>
                    <a:prstClr val="black"/>
                  </a:solidFill>
                  <a:latin typeface="Bosch Office Sans" pitchFamily="2" charset="0"/>
                </a:rPr>
                <a:t>..</a:t>
              </a:r>
              <a:endParaRPr lang="en-US" sz="1000">
                <a:solidFill>
                  <a:prstClr val="black"/>
                </a:solidFill>
                <a:latin typeface="Bosch Office Sans" pitchFamily="2" charset="0"/>
              </a:endParaRPr>
            </a:p>
          </p:txBody>
        </p:sp>
        <p:sp>
          <p:nvSpPr>
            <p:cNvPr id="18" name="TextBox 17">
              <a:extLst>
                <a:ext uri="{FF2B5EF4-FFF2-40B4-BE49-F238E27FC236}">
                  <a16:creationId xmlns:a16="http://schemas.microsoft.com/office/drawing/2014/main" id="{A7A1EEFB-71D7-08CE-B5A5-153CA95AEC1E}"/>
                </a:ext>
              </a:extLst>
            </p:cNvPr>
            <p:cNvSpPr txBox="1"/>
            <p:nvPr/>
          </p:nvSpPr>
          <p:spPr>
            <a:xfrm>
              <a:off x="6033753" y="3313063"/>
              <a:ext cx="207425" cy="385362"/>
            </a:xfrm>
            <a:prstGeom prst="rect">
              <a:avLst/>
            </a:prstGeom>
            <a:noFill/>
          </p:spPr>
          <p:txBody>
            <a:bodyPr wrap="square" rtlCol="0">
              <a:spAutoFit/>
            </a:bodyPr>
            <a:lstStyle/>
            <a:p>
              <a:pPr defTabSz="870783" fontAlgn="auto">
                <a:spcBef>
                  <a:spcPts val="0"/>
                </a:spcBef>
                <a:spcAft>
                  <a:spcPts val="534"/>
                </a:spcAft>
              </a:pPr>
              <a:r>
                <a:rPr lang="en-US" sz="952">
                  <a:solidFill>
                    <a:prstClr val="black"/>
                  </a:solidFill>
                  <a:latin typeface="Bosch Office Sans" pitchFamily="2" charset="0"/>
                </a:rPr>
                <a:t>..</a:t>
              </a:r>
              <a:endParaRPr lang="en-US" sz="1000">
                <a:solidFill>
                  <a:prstClr val="black"/>
                </a:solidFill>
                <a:latin typeface="Bosch Office Sans" pitchFamily="2" charset="0"/>
              </a:endParaRPr>
            </a:p>
          </p:txBody>
        </p:sp>
        <p:sp>
          <p:nvSpPr>
            <p:cNvPr id="22" name="Rectangle 21">
              <a:extLst>
                <a:ext uri="{FF2B5EF4-FFF2-40B4-BE49-F238E27FC236}">
                  <a16:creationId xmlns:a16="http://schemas.microsoft.com/office/drawing/2014/main" id="{74481A5C-31EF-CE95-272F-A66D019CB998}"/>
                </a:ext>
              </a:extLst>
            </p:cNvPr>
            <p:cNvSpPr/>
            <p:nvPr/>
          </p:nvSpPr>
          <p:spPr>
            <a:xfrm>
              <a:off x="5607568" y="2574020"/>
              <a:ext cx="2600896" cy="1208668"/>
            </a:xfrm>
            <a:prstGeom prst="rect">
              <a:avLst/>
            </a:prstGeom>
            <a:solidFill>
              <a:sysClr val="window" lastClr="FFFFFF"/>
            </a:solidFill>
            <a:ln w="12700" cap="flat" cmpd="sng" algn="ctr">
              <a:solidFill>
                <a:srgbClr val="ED7D31"/>
              </a:solidFill>
              <a:prstDash val="solid"/>
              <a:miter lim="800000"/>
            </a:ln>
            <a:effectLst/>
          </p:spPr>
          <p:txBody>
            <a:bodyPr rtlCol="0" anchor="t"/>
            <a:lstStyle/>
            <a:p>
              <a:pPr marL="0" marR="0" lvl="0" indent="0" defTabSz="870783" eaLnBrk="1" fontAlgn="auto" latinLnBrk="0" hangingPunct="1">
                <a:lnSpc>
                  <a:spcPct val="100000"/>
                </a:lnSpc>
                <a:spcBef>
                  <a:spcPts val="0"/>
                </a:spcBef>
                <a:spcAft>
                  <a:spcPts val="534"/>
                </a:spcAft>
                <a:buClrTx/>
                <a:buSzTx/>
                <a:buFontTx/>
                <a:buNone/>
                <a:tabLst/>
                <a:defRPr/>
              </a:pPr>
              <a:r>
                <a:rPr kumimoji="0" lang="en-US" sz="1714" b="0" i="0" u="none" strike="noStrike" kern="0" cap="none" spc="0" normalizeH="0" baseline="0" noProof="0">
                  <a:ln>
                    <a:noFill/>
                  </a:ln>
                  <a:solidFill>
                    <a:prstClr val="black"/>
                  </a:solidFill>
                  <a:effectLst/>
                  <a:uLnTx/>
                  <a:uFillTx/>
                  <a:latin typeface="Bosch Office Sans" pitchFamily="2" charset="0"/>
                  <a:ea typeface="+mn-ea"/>
                  <a:cs typeface="+mn-cs"/>
                </a:rPr>
                <a:t>Source system 2</a:t>
              </a:r>
              <a:endParaRPr kumimoji="0" lang="en-US" sz="18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3" name="Rectangle: Single Corner Snipped 22">
              <a:extLst>
                <a:ext uri="{FF2B5EF4-FFF2-40B4-BE49-F238E27FC236}">
                  <a16:creationId xmlns:a16="http://schemas.microsoft.com/office/drawing/2014/main" id="{A919EE22-AE93-1670-3177-58D13F8569E9}"/>
                </a:ext>
              </a:extLst>
            </p:cNvPr>
            <p:cNvSpPr/>
            <p:nvPr/>
          </p:nvSpPr>
          <p:spPr>
            <a:xfrm>
              <a:off x="5721974" y="2912843"/>
              <a:ext cx="630850" cy="785582"/>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File1</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4" name="Rectangle: Single Corner Snipped 23">
              <a:extLst>
                <a:ext uri="{FF2B5EF4-FFF2-40B4-BE49-F238E27FC236}">
                  <a16:creationId xmlns:a16="http://schemas.microsoft.com/office/drawing/2014/main" id="{351ACFF3-68EF-F21B-4365-135CBF421E54}"/>
                </a:ext>
              </a:extLst>
            </p:cNvPr>
            <p:cNvSpPr/>
            <p:nvPr/>
          </p:nvSpPr>
          <p:spPr>
            <a:xfrm>
              <a:off x="6501660" y="2910350"/>
              <a:ext cx="588780"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File2</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5" name="Rectangle: Single Corner Snipped 24">
              <a:extLst>
                <a:ext uri="{FF2B5EF4-FFF2-40B4-BE49-F238E27FC236}">
                  <a16:creationId xmlns:a16="http://schemas.microsoft.com/office/drawing/2014/main" id="{0910E8D5-8334-1E97-D816-33D644A49D0A}"/>
                </a:ext>
              </a:extLst>
            </p:cNvPr>
            <p:cNvSpPr/>
            <p:nvPr/>
          </p:nvSpPr>
          <p:spPr>
            <a:xfrm>
              <a:off x="7435862" y="2910349"/>
              <a:ext cx="700366"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File-n</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6" name="TextBox 25">
              <a:extLst>
                <a:ext uri="{FF2B5EF4-FFF2-40B4-BE49-F238E27FC236}">
                  <a16:creationId xmlns:a16="http://schemas.microsoft.com/office/drawing/2014/main" id="{91AE86D0-5931-A957-D19B-B2C7872D6C7C}"/>
                </a:ext>
              </a:extLst>
            </p:cNvPr>
            <p:cNvSpPr txBox="1"/>
            <p:nvPr/>
          </p:nvSpPr>
          <p:spPr>
            <a:xfrm>
              <a:off x="7140569" y="3178354"/>
              <a:ext cx="268640" cy="238848"/>
            </a:xfrm>
            <a:prstGeom prst="rect">
              <a:avLst/>
            </a:prstGeom>
            <a:noFill/>
          </p:spPr>
          <p:txBody>
            <a:bodyPr wrap="square" rtlCol="0">
              <a:spAutoFit/>
            </a:bodyPr>
            <a:lstStyle/>
            <a:p>
              <a:pPr defTabSz="870783" fontAlgn="auto">
                <a:spcBef>
                  <a:spcPts val="0"/>
                </a:spcBef>
                <a:spcAft>
                  <a:spcPts val="534"/>
                </a:spcAft>
              </a:pPr>
              <a:r>
                <a:rPr lang="en-US" sz="952">
                  <a:solidFill>
                    <a:prstClr val="black"/>
                  </a:solidFill>
                  <a:latin typeface="Bosch Office Sans" pitchFamily="2" charset="0"/>
                </a:rPr>
                <a:t>..</a:t>
              </a:r>
              <a:endParaRPr lang="en-US" sz="1000">
                <a:solidFill>
                  <a:prstClr val="black"/>
                </a:solidFill>
                <a:latin typeface="Bosch Office Sans" pitchFamily="2" charset="0"/>
              </a:endParaRPr>
            </a:p>
          </p:txBody>
        </p:sp>
        <p:sp>
          <p:nvSpPr>
            <p:cNvPr id="27" name="Rectangle 26">
              <a:extLst>
                <a:ext uri="{FF2B5EF4-FFF2-40B4-BE49-F238E27FC236}">
                  <a16:creationId xmlns:a16="http://schemas.microsoft.com/office/drawing/2014/main" id="{0F99D818-2DE8-6098-ACCA-F6E9D6583886}"/>
                </a:ext>
              </a:extLst>
            </p:cNvPr>
            <p:cNvSpPr/>
            <p:nvPr/>
          </p:nvSpPr>
          <p:spPr>
            <a:xfrm>
              <a:off x="5620936" y="4065695"/>
              <a:ext cx="2600896" cy="1148360"/>
            </a:xfrm>
            <a:prstGeom prst="rect">
              <a:avLst/>
            </a:prstGeom>
            <a:solidFill>
              <a:sysClr val="window" lastClr="FFFFFF"/>
            </a:solidFill>
            <a:ln w="12700" cap="flat" cmpd="sng" algn="ctr">
              <a:solidFill>
                <a:srgbClr val="ED7D31"/>
              </a:solidFill>
              <a:prstDash val="solid"/>
              <a:miter lim="800000"/>
            </a:ln>
            <a:effectLst/>
          </p:spPr>
          <p:txBody>
            <a:bodyPr rtlCol="0" anchor="t"/>
            <a:lstStyle/>
            <a:p>
              <a:pPr marL="0" marR="0" lvl="0" indent="0" defTabSz="870783" eaLnBrk="1" fontAlgn="auto" latinLnBrk="0" hangingPunct="1">
                <a:lnSpc>
                  <a:spcPct val="100000"/>
                </a:lnSpc>
                <a:spcBef>
                  <a:spcPts val="0"/>
                </a:spcBef>
                <a:spcAft>
                  <a:spcPts val="534"/>
                </a:spcAft>
                <a:buClrTx/>
                <a:buSzTx/>
                <a:buFontTx/>
                <a:buNone/>
                <a:tabLst/>
                <a:defRPr/>
              </a:pPr>
              <a:r>
                <a:rPr kumimoji="0" lang="en-US" sz="1714" b="0" i="0" u="none" strike="noStrike" kern="0" cap="none" spc="0" normalizeH="0" baseline="0" noProof="0">
                  <a:ln>
                    <a:noFill/>
                  </a:ln>
                  <a:solidFill>
                    <a:prstClr val="black"/>
                  </a:solidFill>
                  <a:effectLst/>
                  <a:uLnTx/>
                  <a:uFillTx/>
                  <a:latin typeface="Bosch Office Sans" pitchFamily="2" charset="0"/>
                  <a:ea typeface="+mn-ea"/>
                  <a:cs typeface="+mn-cs"/>
                </a:rPr>
                <a:t>Source system N</a:t>
              </a:r>
              <a:endParaRPr kumimoji="0" lang="en-US" sz="18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8" name="Rectangle: Single Corner Snipped 27">
              <a:extLst>
                <a:ext uri="{FF2B5EF4-FFF2-40B4-BE49-F238E27FC236}">
                  <a16:creationId xmlns:a16="http://schemas.microsoft.com/office/drawing/2014/main" id="{4E6D59C3-F25C-B9DA-2556-7F89DB2E840C}"/>
                </a:ext>
              </a:extLst>
            </p:cNvPr>
            <p:cNvSpPr/>
            <p:nvPr/>
          </p:nvSpPr>
          <p:spPr>
            <a:xfrm>
              <a:off x="5704448" y="4374430"/>
              <a:ext cx="630850" cy="785582"/>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File1</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29" name="Rectangle: Single Corner Snipped 28">
              <a:extLst>
                <a:ext uri="{FF2B5EF4-FFF2-40B4-BE49-F238E27FC236}">
                  <a16:creationId xmlns:a16="http://schemas.microsoft.com/office/drawing/2014/main" id="{961E3043-9F3B-55D2-5715-772DDD85A6B8}"/>
                </a:ext>
              </a:extLst>
            </p:cNvPr>
            <p:cNvSpPr/>
            <p:nvPr/>
          </p:nvSpPr>
          <p:spPr>
            <a:xfrm>
              <a:off x="6475097" y="4373183"/>
              <a:ext cx="588780"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File2</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30" name="Rectangle: Single Corner Snipped 29">
              <a:extLst>
                <a:ext uri="{FF2B5EF4-FFF2-40B4-BE49-F238E27FC236}">
                  <a16:creationId xmlns:a16="http://schemas.microsoft.com/office/drawing/2014/main" id="{6856B4FB-D407-F64D-3623-5DE64ED42D2F}"/>
                </a:ext>
              </a:extLst>
            </p:cNvPr>
            <p:cNvSpPr/>
            <p:nvPr/>
          </p:nvSpPr>
          <p:spPr>
            <a:xfrm>
              <a:off x="7451244" y="4373182"/>
              <a:ext cx="700366" cy="788075"/>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870783" eaLnBrk="1" fontAlgn="auto" latinLnBrk="0" hangingPunct="1">
                <a:lnSpc>
                  <a:spcPct val="100000"/>
                </a:lnSpc>
                <a:spcBef>
                  <a:spcPts val="0"/>
                </a:spcBef>
                <a:spcAft>
                  <a:spcPts val="534"/>
                </a:spcAft>
                <a:buClrTx/>
                <a:buSzTx/>
                <a:buFontTx/>
                <a:buNone/>
                <a:tabLst/>
                <a:defRPr/>
              </a:pPr>
              <a:r>
                <a:rPr kumimoji="0" lang="en-US" sz="1333" b="0" i="0" u="none" strike="noStrike" kern="0" cap="none" spc="0" normalizeH="0" baseline="0" noProof="0">
                  <a:ln>
                    <a:noFill/>
                  </a:ln>
                  <a:solidFill>
                    <a:prstClr val="black"/>
                  </a:solidFill>
                  <a:effectLst/>
                  <a:uLnTx/>
                  <a:uFillTx/>
                  <a:latin typeface="Bosch Office Sans" pitchFamily="2" charset="0"/>
                  <a:ea typeface="+mn-ea"/>
                  <a:cs typeface="+mn-cs"/>
                </a:rPr>
                <a:t>File-n</a:t>
              </a:r>
              <a:endParaRPr kumimoji="0" lang="en-US" sz="1400" b="0" i="0" u="none" strike="noStrike" kern="0" cap="none" spc="0" normalizeH="0" baseline="0" noProof="0">
                <a:ln>
                  <a:noFill/>
                </a:ln>
                <a:solidFill>
                  <a:prstClr val="black"/>
                </a:solidFill>
                <a:effectLst/>
                <a:uLnTx/>
                <a:uFillTx/>
                <a:latin typeface="Bosch Office Sans" pitchFamily="2" charset="0"/>
                <a:ea typeface="+mn-ea"/>
                <a:cs typeface="+mn-cs"/>
              </a:endParaRPr>
            </a:p>
          </p:txBody>
        </p:sp>
        <p:sp>
          <p:nvSpPr>
            <p:cNvPr id="31" name="TextBox 30">
              <a:extLst>
                <a:ext uri="{FF2B5EF4-FFF2-40B4-BE49-F238E27FC236}">
                  <a16:creationId xmlns:a16="http://schemas.microsoft.com/office/drawing/2014/main" id="{907F59CC-6BA9-3E30-A5DF-DEC3AB47BF28}"/>
                </a:ext>
              </a:extLst>
            </p:cNvPr>
            <p:cNvSpPr txBox="1"/>
            <p:nvPr/>
          </p:nvSpPr>
          <p:spPr>
            <a:xfrm>
              <a:off x="7127602" y="4639875"/>
              <a:ext cx="268640" cy="238848"/>
            </a:xfrm>
            <a:prstGeom prst="rect">
              <a:avLst/>
            </a:prstGeom>
            <a:noFill/>
          </p:spPr>
          <p:txBody>
            <a:bodyPr wrap="square" rtlCol="0">
              <a:spAutoFit/>
            </a:bodyPr>
            <a:lstStyle/>
            <a:p>
              <a:pPr defTabSz="870783" fontAlgn="auto">
                <a:spcBef>
                  <a:spcPts val="0"/>
                </a:spcBef>
                <a:spcAft>
                  <a:spcPts val="534"/>
                </a:spcAft>
              </a:pPr>
              <a:r>
                <a:rPr lang="en-US" sz="952">
                  <a:solidFill>
                    <a:prstClr val="black"/>
                  </a:solidFill>
                  <a:latin typeface="Bosch Office Sans" pitchFamily="2" charset="0"/>
                </a:rPr>
                <a:t>..</a:t>
              </a:r>
              <a:endParaRPr lang="en-US" sz="1000">
                <a:solidFill>
                  <a:prstClr val="black"/>
                </a:solidFill>
                <a:latin typeface="Bosch Office Sans" pitchFamily="2" charset="0"/>
              </a:endParaRPr>
            </a:p>
          </p:txBody>
        </p:sp>
      </p:grpSp>
      <p:sp>
        <p:nvSpPr>
          <p:cNvPr id="32" name="TextBox 31">
            <a:extLst>
              <a:ext uri="{FF2B5EF4-FFF2-40B4-BE49-F238E27FC236}">
                <a16:creationId xmlns:a16="http://schemas.microsoft.com/office/drawing/2014/main" id="{1EF559B1-054B-9B0A-80D7-1520777301E9}"/>
              </a:ext>
            </a:extLst>
          </p:cNvPr>
          <p:cNvSpPr txBox="1"/>
          <p:nvPr/>
        </p:nvSpPr>
        <p:spPr>
          <a:xfrm>
            <a:off x="6194162" y="491635"/>
            <a:ext cx="2770910" cy="307777"/>
          </a:xfrm>
          <a:prstGeom prst="rect">
            <a:avLst/>
          </a:prstGeom>
          <a:noFill/>
        </p:spPr>
        <p:txBody>
          <a:bodyPr wrap="square" rtlCol="0">
            <a:spAutoFit/>
          </a:bodyPr>
          <a:lstStyle/>
          <a:p>
            <a:r>
              <a:rPr lang="en-US" sz="1400" b="1">
                <a:solidFill>
                  <a:srgbClr val="00809A"/>
                </a:solidFill>
              </a:rPr>
              <a:t>3.1</a:t>
            </a:r>
            <a:r>
              <a:rPr lang="en-US" sz="1400" b="1"/>
              <a:t> </a:t>
            </a:r>
            <a:r>
              <a:rPr lang="en-US" sz="1400" b="1">
                <a:solidFill>
                  <a:srgbClr val="00809A"/>
                </a:solidFill>
              </a:rPr>
              <a:t>Landing Layer’s structure</a:t>
            </a:r>
          </a:p>
        </p:txBody>
      </p:sp>
      <p:sp>
        <p:nvSpPr>
          <p:cNvPr id="9" name="object 3">
            <a:extLst>
              <a:ext uri="{FF2B5EF4-FFF2-40B4-BE49-F238E27FC236}">
                <a16:creationId xmlns:a16="http://schemas.microsoft.com/office/drawing/2014/main" id="{9DA71EC9-3F3A-3C84-EF47-D5B03B436E88}"/>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4" name="Rectangle 3">
            <a:extLst>
              <a:ext uri="{FF2B5EF4-FFF2-40B4-BE49-F238E27FC236}">
                <a16:creationId xmlns:a16="http://schemas.microsoft.com/office/drawing/2014/main" id="{8EB1B541-106F-F23B-C7DF-A3BA36156ABE}"/>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CE61F9BF-DB44-51A0-F9B3-8E8A29A476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72F26887-7222-4988-25D6-517DEAD7B9CC}"/>
              </a:ext>
            </a:extLst>
          </p:cNvPr>
          <p:cNvSpPr>
            <a:spLocks noGrp="1"/>
          </p:cNvSpPr>
          <p:nvPr>
            <p:ph type="sldNum" sz="quarter" idx="12"/>
          </p:nvPr>
        </p:nvSpPr>
        <p:spPr/>
        <p:txBody>
          <a:bodyPr/>
          <a:lstStyle/>
          <a:p>
            <a:fld id="{64B50ECF-6316-4AFD-AF7B-6A0672E9EA7A}" type="slidenum">
              <a:rPr lang="en-US" smtClean="0"/>
              <a:t>11</a:t>
            </a:fld>
            <a:endParaRPr lang="en-US"/>
          </a:p>
        </p:txBody>
      </p:sp>
      <p:sp>
        <p:nvSpPr>
          <p:cNvPr id="6" name="Footer Placeholder 5">
            <a:extLst>
              <a:ext uri="{FF2B5EF4-FFF2-40B4-BE49-F238E27FC236}">
                <a16:creationId xmlns:a16="http://schemas.microsoft.com/office/drawing/2014/main" id="{CD830894-494B-7FE0-1C44-457982C95FCC}"/>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27455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
        <p:nvSpPr>
          <p:cNvPr id="7" name="Rectangle 6">
            <a:extLst>
              <a:ext uri="{FF2B5EF4-FFF2-40B4-BE49-F238E27FC236}">
                <a16:creationId xmlns:a16="http://schemas.microsoft.com/office/drawing/2014/main" id="{4CF6E641-8E97-DD50-88F3-084A535521EF}"/>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98D75992-1B1D-C08C-1A89-632401D5D4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5501C6A8-5431-DC4A-1AE1-E55B48467359}"/>
              </a:ext>
            </a:extLst>
          </p:cNvPr>
          <p:cNvSpPr>
            <a:spLocks noGrp="1"/>
          </p:cNvSpPr>
          <p:nvPr>
            <p:ph type="sldNum" sz="quarter" idx="12"/>
          </p:nvPr>
        </p:nvSpPr>
        <p:spPr/>
        <p:txBody>
          <a:bodyPr/>
          <a:lstStyle/>
          <a:p>
            <a:fld id="{64B50ECF-6316-4AFD-AF7B-6A0672E9EA7A}" type="slidenum">
              <a:rPr lang="en-US" smtClean="0"/>
              <a:t>12</a:t>
            </a:fld>
            <a:endParaRPr lang="en-US"/>
          </a:p>
        </p:txBody>
      </p:sp>
      <p:sp>
        <p:nvSpPr>
          <p:cNvPr id="13" name="Footer Placeholder 12">
            <a:extLst>
              <a:ext uri="{FF2B5EF4-FFF2-40B4-BE49-F238E27FC236}">
                <a16:creationId xmlns:a16="http://schemas.microsoft.com/office/drawing/2014/main" id="{82E2BC90-F484-8FAC-79D4-E04E7E6A084E}"/>
              </a:ext>
            </a:extLst>
          </p:cNvPr>
          <p:cNvSpPr>
            <a:spLocks noGrp="1"/>
          </p:cNvSpPr>
          <p:nvPr>
            <p:ph type="ftr" sz="quarter" idx="11"/>
          </p:nvPr>
        </p:nvSpPr>
        <p:spPr/>
        <p:txBody>
          <a:bodyPr/>
          <a:lstStyle/>
          <a:p>
            <a:r>
              <a:rPr lang="en-US"/>
              <a:t>Version 1.4</a:t>
            </a:r>
          </a:p>
        </p:txBody>
      </p:sp>
      <p:sp>
        <p:nvSpPr>
          <p:cNvPr id="15" name="Rectangle 14">
            <a:extLst>
              <a:ext uri="{FF2B5EF4-FFF2-40B4-BE49-F238E27FC236}">
                <a16:creationId xmlns:a16="http://schemas.microsoft.com/office/drawing/2014/main" id="{A8C68395-A7F4-0FD9-6B7B-7BC09B5B81EC}"/>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7" name="Rectangle 16">
            <a:extLst>
              <a:ext uri="{FF2B5EF4-FFF2-40B4-BE49-F238E27FC236}">
                <a16:creationId xmlns:a16="http://schemas.microsoft.com/office/drawing/2014/main" id="{5E0AFB50-1B9B-40F7-4E2E-2F651EF7606D}"/>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18" name="Rectangle 17">
            <a:extLst>
              <a:ext uri="{FF2B5EF4-FFF2-40B4-BE49-F238E27FC236}">
                <a16:creationId xmlns:a16="http://schemas.microsoft.com/office/drawing/2014/main" id="{0B95972A-109F-76C4-D535-7E4898A43148}"/>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35144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17314-E2DA-8D80-894C-12B284A09746}"/>
              </a:ext>
            </a:extLst>
          </p:cNvPr>
          <p:cNvSpPr txBox="1"/>
          <p:nvPr/>
        </p:nvSpPr>
        <p:spPr>
          <a:xfrm>
            <a:off x="131243" y="429770"/>
            <a:ext cx="5486400" cy="307777"/>
          </a:xfrm>
          <a:prstGeom prst="rect">
            <a:avLst/>
          </a:prstGeom>
          <a:noFill/>
        </p:spPr>
        <p:txBody>
          <a:bodyPr wrap="square">
            <a:spAutoFit/>
          </a:bodyPr>
          <a:lstStyle/>
          <a:p>
            <a:pPr marL="342900" indent="-342900">
              <a:buFont typeface="+mj-lt"/>
              <a:buAutoNum type="arabicPeriod" startAt="4"/>
            </a:pPr>
            <a:r>
              <a:rPr lang="en-US" sz="1400" b="1">
                <a:solidFill>
                  <a:srgbClr val="00809A"/>
                </a:solidFill>
              </a:rPr>
              <a:t>File validation pipeline</a:t>
            </a:r>
          </a:p>
        </p:txBody>
      </p:sp>
      <p:sp>
        <p:nvSpPr>
          <p:cNvPr id="3" name="TextBox 2">
            <a:extLst>
              <a:ext uri="{FF2B5EF4-FFF2-40B4-BE49-F238E27FC236}">
                <a16:creationId xmlns:a16="http://schemas.microsoft.com/office/drawing/2014/main" id="{A086B351-0F5A-14FE-4804-22FC4EDC0F03}"/>
              </a:ext>
            </a:extLst>
          </p:cNvPr>
          <p:cNvSpPr txBox="1"/>
          <p:nvPr/>
        </p:nvSpPr>
        <p:spPr>
          <a:xfrm>
            <a:off x="426807" y="737547"/>
            <a:ext cx="9086897" cy="1692771"/>
          </a:xfrm>
          <a:prstGeom prst="rect">
            <a:avLst/>
          </a:prstGeom>
          <a:noFill/>
        </p:spPr>
        <p:txBody>
          <a:bodyPr wrap="square" rtlCol="0">
            <a:spAutoFit/>
          </a:bodyPr>
          <a:lstStyle/>
          <a:p>
            <a:pPr marL="639737" lvl="1" indent="-228600" algn="just">
              <a:lnSpc>
                <a:spcPct val="150000"/>
              </a:lnSpc>
              <a:buFont typeface="+mj-lt"/>
              <a:buAutoNum type="alphaLcParenR"/>
            </a:pPr>
            <a:r>
              <a:rPr lang="en-US" sz="1200"/>
              <a:t>Metadata such as file level details, scheduling frequency, source system relationship of the different file id are configured in the </a:t>
            </a:r>
            <a:r>
              <a:rPr lang="en-US" sz="1200" i="1"/>
              <a:t>Metadata Layer.</a:t>
            </a:r>
          </a:p>
          <a:p>
            <a:pPr marL="639737" lvl="1" indent="-228600" algn="just">
              <a:lnSpc>
                <a:spcPct val="150000"/>
              </a:lnSpc>
              <a:buFont typeface="+mj-lt"/>
              <a:buAutoNum type="alphaLcParenR"/>
            </a:pPr>
            <a:r>
              <a:rPr lang="en-US" sz="1200"/>
              <a:t>File validation checks are configured against each file id in </a:t>
            </a:r>
            <a:r>
              <a:rPr lang="en-US" sz="1200" i="1"/>
              <a:t>Metadata Layer.</a:t>
            </a:r>
          </a:p>
          <a:p>
            <a:pPr marL="639737" lvl="1" indent="-228600" algn="just">
              <a:lnSpc>
                <a:spcPct val="150000"/>
              </a:lnSpc>
              <a:buFont typeface="+mj-lt"/>
              <a:buAutoNum type="alphaLcParenR"/>
            </a:pPr>
            <a:r>
              <a:rPr lang="en-US" sz="1200"/>
              <a:t>Data pipelines dynamically identifies the file validation checks for the file Id of the current execution and performs the validation.</a:t>
            </a:r>
            <a:endParaRPr lang="en-US" sz="1400" b="1">
              <a:solidFill>
                <a:srgbClr val="00809A"/>
              </a:solidFill>
            </a:endParaRPr>
          </a:p>
          <a:p>
            <a:endParaRPr lang="en-US" sz="1400" b="1">
              <a:solidFill>
                <a:srgbClr val="00809A"/>
              </a:solidFill>
            </a:endParaRPr>
          </a:p>
        </p:txBody>
      </p:sp>
      <p:sp>
        <p:nvSpPr>
          <p:cNvPr id="6" name="object 3">
            <a:extLst>
              <a:ext uri="{FF2B5EF4-FFF2-40B4-BE49-F238E27FC236}">
                <a16:creationId xmlns:a16="http://schemas.microsoft.com/office/drawing/2014/main" id="{0451A75B-DCAA-CAFE-DE0B-97C70A23FA61}"/>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Rectangle 6">
            <a:extLst>
              <a:ext uri="{FF2B5EF4-FFF2-40B4-BE49-F238E27FC236}">
                <a16:creationId xmlns:a16="http://schemas.microsoft.com/office/drawing/2014/main" id="{3160AAF5-9C63-592B-10EB-DF5F2A8C042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CD7ADC9E-3961-6F32-B445-6C087156A4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4" name="Slide Number Placeholder 3">
            <a:extLst>
              <a:ext uri="{FF2B5EF4-FFF2-40B4-BE49-F238E27FC236}">
                <a16:creationId xmlns:a16="http://schemas.microsoft.com/office/drawing/2014/main" id="{0F6397F9-DFE9-B03A-475A-BC5148B26C5C}"/>
              </a:ext>
            </a:extLst>
          </p:cNvPr>
          <p:cNvSpPr>
            <a:spLocks noGrp="1"/>
          </p:cNvSpPr>
          <p:nvPr>
            <p:ph type="sldNum" sz="quarter" idx="12"/>
          </p:nvPr>
        </p:nvSpPr>
        <p:spPr/>
        <p:txBody>
          <a:bodyPr/>
          <a:lstStyle/>
          <a:p>
            <a:fld id="{64B50ECF-6316-4AFD-AF7B-6A0672E9EA7A}" type="slidenum">
              <a:rPr lang="en-US" smtClean="0"/>
              <a:t>13</a:t>
            </a:fld>
            <a:endParaRPr lang="en-US"/>
          </a:p>
        </p:txBody>
      </p:sp>
      <p:sp>
        <p:nvSpPr>
          <p:cNvPr id="5" name="Footer Placeholder 4">
            <a:extLst>
              <a:ext uri="{FF2B5EF4-FFF2-40B4-BE49-F238E27FC236}">
                <a16:creationId xmlns:a16="http://schemas.microsoft.com/office/drawing/2014/main" id="{36A50D00-BC23-2399-F339-00E738C7C4FF}"/>
              </a:ext>
            </a:extLst>
          </p:cNvPr>
          <p:cNvSpPr>
            <a:spLocks noGrp="1"/>
          </p:cNvSpPr>
          <p:nvPr>
            <p:ph type="ftr" sz="quarter" idx="11"/>
          </p:nvPr>
        </p:nvSpPr>
        <p:spPr>
          <a:xfrm>
            <a:off x="3633687" y="5719245"/>
            <a:ext cx="3702248" cy="328528"/>
          </a:xfrm>
        </p:spPr>
        <p:txBody>
          <a:bodyPr/>
          <a:lstStyle/>
          <a:p>
            <a:r>
              <a:rPr lang="en-US"/>
              <a:t>Version 1.4</a:t>
            </a:r>
          </a:p>
        </p:txBody>
      </p:sp>
    </p:spTree>
    <p:extLst>
      <p:ext uri="{BB962C8B-B14F-4D97-AF65-F5344CB8AC3E}">
        <p14:creationId xmlns:p14="http://schemas.microsoft.com/office/powerpoint/2010/main" val="1963270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bg1"/>
            </a:gs>
            <a:gs pos="100000">
              <a:schemeClr val="bg1"/>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6AE9AF8-AFDB-C357-13A3-4A39879ED38F}"/>
              </a:ext>
            </a:extLst>
          </p:cNvPr>
          <p:cNvSpPr/>
          <p:nvPr/>
        </p:nvSpPr>
        <p:spPr>
          <a:xfrm>
            <a:off x="525118" y="4124062"/>
            <a:ext cx="8191997" cy="1697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Metadata layer</a:t>
            </a:r>
          </a:p>
        </p:txBody>
      </p:sp>
      <p:sp>
        <p:nvSpPr>
          <p:cNvPr id="13" name="Rectangle 12">
            <a:extLst>
              <a:ext uri="{FF2B5EF4-FFF2-40B4-BE49-F238E27FC236}">
                <a16:creationId xmlns:a16="http://schemas.microsoft.com/office/drawing/2014/main" id="{BB17187A-88AE-006C-1BA9-79F280BA8E5E}"/>
              </a:ext>
            </a:extLst>
          </p:cNvPr>
          <p:cNvSpPr/>
          <p:nvPr/>
        </p:nvSpPr>
        <p:spPr>
          <a:xfrm>
            <a:off x="612562" y="4378284"/>
            <a:ext cx="1880322" cy="1350994"/>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lstStyle/>
          <a:p>
            <a:pPr defTabSz="411343" fontAlgn="auto">
              <a:spcBef>
                <a:spcPts val="0"/>
              </a:spcBef>
              <a:spcAft>
                <a:spcPts val="0"/>
              </a:spcAft>
            </a:pPr>
            <a:r>
              <a:rPr lang="en-US" sz="1000" dirty="0">
                <a:solidFill>
                  <a:prstClr val="black"/>
                </a:solidFill>
                <a:latin typeface="Bosch Sans"/>
              </a:rPr>
              <a:t>1. Structured , Semi-Structured Data validation</a:t>
            </a:r>
          </a:p>
        </p:txBody>
      </p:sp>
      <p:sp>
        <p:nvSpPr>
          <p:cNvPr id="14" name="Rectangle 13">
            <a:extLst>
              <a:ext uri="{FF2B5EF4-FFF2-40B4-BE49-F238E27FC236}">
                <a16:creationId xmlns:a16="http://schemas.microsoft.com/office/drawing/2014/main" id="{3C22128A-56FD-5738-5174-D2697DD8580D}"/>
              </a:ext>
            </a:extLst>
          </p:cNvPr>
          <p:cNvSpPr/>
          <p:nvPr/>
        </p:nvSpPr>
        <p:spPr>
          <a:xfrm>
            <a:off x="2498537" y="4368251"/>
            <a:ext cx="1677096" cy="135099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defTabSz="411343" fontAlgn="auto">
              <a:spcBef>
                <a:spcPts val="0"/>
              </a:spcBef>
              <a:spcAft>
                <a:spcPts val="0"/>
              </a:spcAft>
            </a:pPr>
            <a:r>
              <a:rPr lang="en-US" sz="1000" dirty="0">
                <a:solidFill>
                  <a:prstClr val="black"/>
                </a:solidFill>
                <a:latin typeface="Bosch Sans" panose="020B0604020202020204" pitchFamily="34" charset="0"/>
              </a:rPr>
              <a:t>Unstructured Data validation</a:t>
            </a:r>
          </a:p>
        </p:txBody>
      </p:sp>
      <p:sp>
        <p:nvSpPr>
          <p:cNvPr id="15" name="TextBox 14">
            <a:extLst>
              <a:ext uri="{FF2B5EF4-FFF2-40B4-BE49-F238E27FC236}">
                <a16:creationId xmlns:a16="http://schemas.microsoft.com/office/drawing/2014/main" id="{579F50E6-9ADC-EBEF-1CF1-0E55CE90AEE9}"/>
              </a:ext>
            </a:extLst>
          </p:cNvPr>
          <p:cNvSpPr txBox="1"/>
          <p:nvPr/>
        </p:nvSpPr>
        <p:spPr>
          <a:xfrm>
            <a:off x="2139213" y="1257847"/>
            <a:ext cx="2242100" cy="246221"/>
          </a:xfrm>
          <a:prstGeom prst="rect">
            <a:avLst/>
          </a:prstGeom>
          <a:noFill/>
        </p:spPr>
        <p:txBody>
          <a:bodyPr wrap="square" rtlCol="0">
            <a:spAutoFit/>
          </a:bodyPr>
          <a:lstStyle/>
          <a:p>
            <a:pPr defTabSz="411343" fontAlgn="auto">
              <a:spcBef>
                <a:spcPts val="0"/>
              </a:spcBef>
              <a:spcAft>
                <a:spcPts val="0"/>
              </a:spcAft>
            </a:pPr>
            <a:r>
              <a:rPr lang="en-US" sz="1000">
                <a:solidFill>
                  <a:prstClr val="black"/>
                </a:solidFill>
                <a:latin typeface="Bosch Sans" panose="020B0604020202020204" pitchFamily="34" charset="0"/>
              </a:rPr>
              <a:t>File Validation(     ,     ) </a:t>
            </a:r>
          </a:p>
        </p:txBody>
      </p:sp>
      <p:sp>
        <p:nvSpPr>
          <p:cNvPr id="16" name="Rectangle 15">
            <a:extLst>
              <a:ext uri="{FF2B5EF4-FFF2-40B4-BE49-F238E27FC236}">
                <a16:creationId xmlns:a16="http://schemas.microsoft.com/office/drawing/2014/main" id="{654DCD97-AAFE-E640-DBA5-E27CD42757A5}"/>
              </a:ext>
            </a:extLst>
          </p:cNvPr>
          <p:cNvSpPr/>
          <p:nvPr/>
        </p:nvSpPr>
        <p:spPr>
          <a:xfrm>
            <a:off x="797270" y="4760792"/>
            <a:ext cx="1453152" cy="84846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308507" indent="-308507" defTabSz="411343" fontAlgn="auto">
              <a:spcBef>
                <a:spcPts val="0"/>
              </a:spcBef>
              <a:spcAft>
                <a:spcPts val="0"/>
              </a:spcAft>
              <a:buFontTx/>
              <a:buAutoNum type="arabicPeriod"/>
            </a:pPr>
            <a:r>
              <a:rPr lang="en-US" sz="1000">
                <a:solidFill>
                  <a:prstClr val="black"/>
                </a:solidFill>
                <a:latin typeface="Bosch Sans" panose="020B0604020202020204" pitchFamily="34" charset="0"/>
              </a:rPr>
              <a:t>File size</a:t>
            </a:r>
          </a:p>
          <a:p>
            <a:pPr marL="308507" indent="-308507" defTabSz="411343" fontAlgn="auto">
              <a:spcBef>
                <a:spcPts val="0"/>
              </a:spcBef>
              <a:spcAft>
                <a:spcPts val="0"/>
              </a:spcAft>
              <a:buFontTx/>
              <a:buAutoNum type="arabicPeriod"/>
            </a:pPr>
            <a:r>
              <a:rPr lang="en-US" sz="1000">
                <a:solidFill>
                  <a:prstClr val="black"/>
                </a:solidFill>
                <a:latin typeface="Bosch Sans" panose="020B0604020202020204" pitchFamily="34" charset="0"/>
              </a:rPr>
              <a:t>Created Time</a:t>
            </a:r>
          </a:p>
        </p:txBody>
      </p:sp>
      <p:sp>
        <p:nvSpPr>
          <p:cNvPr id="17" name="Rectangle 16">
            <a:extLst>
              <a:ext uri="{FF2B5EF4-FFF2-40B4-BE49-F238E27FC236}">
                <a16:creationId xmlns:a16="http://schemas.microsoft.com/office/drawing/2014/main" id="{A3D3C21D-17E0-A875-FC4A-3FB50A645FD6}"/>
              </a:ext>
            </a:extLst>
          </p:cNvPr>
          <p:cNvSpPr/>
          <p:nvPr/>
        </p:nvSpPr>
        <p:spPr>
          <a:xfrm>
            <a:off x="2575828" y="4760792"/>
            <a:ext cx="1527720" cy="83196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411343" fontAlgn="auto">
              <a:spcBef>
                <a:spcPts val="0"/>
              </a:spcBef>
              <a:spcAft>
                <a:spcPts val="0"/>
              </a:spcAft>
            </a:pPr>
            <a:r>
              <a:rPr lang="en-US" sz="800">
                <a:solidFill>
                  <a:prstClr val="black"/>
                </a:solidFill>
                <a:latin typeface="Bosch Sans" panose="020B0604020202020204" pitchFamily="34" charset="0"/>
              </a:rPr>
              <a:t>File Size, Color, Mode (Image), Resolution (Image), Duration (audio, video), Bitrate (audio, video), Frame Dimension (video)</a:t>
            </a:r>
          </a:p>
          <a:p>
            <a:pPr defTabSz="411343" fontAlgn="auto">
              <a:spcBef>
                <a:spcPts val="0"/>
              </a:spcBef>
              <a:spcAft>
                <a:spcPts val="0"/>
              </a:spcAft>
            </a:pPr>
            <a:endParaRPr lang="en-US" sz="800">
              <a:solidFill>
                <a:prstClr val="black"/>
              </a:solidFill>
              <a:latin typeface="Bosch Sans" panose="020B0604020202020204" pitchFamily="34" charset="0"/>
            </a:endParaRPr>
          </a:p>
        </p:txBody>
      </p:sp>
      <p:sp>
        <p:nvSpPr>
          <p:cNvPr id="35" name="Rectangle 34">
            <a:extLst>
              <a:ext uri="{FF2B5EF4-FFF2-40B4-BE49-F238E27FC236}">
                <a16:creationId xmlns:a16="http://schemas.microsoft.com/office/drawing/2014/main" id="{168CE9B5-E3D4-A84A-11A0-FF7804F6B431}"/>
              </a:ext>
            </a:extLst>
          </p:cNvPr>
          <p:cNvSpPr/>
          <p:nvPr/>
        </p:nvSpPr>
        <p:spPr>
          <a:xfrm>
            <a:off x="6961001" y="280373"/>
            <a:ext cx="1758994" cy="214143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Source System</a:t>
            </a:r>
          </a:p>
        </p:txBody>
      </p:sp>
      <p:sp>
        <p:nvSpPr>
          <p:cNvPr id="22" name="Rectangle 21">
            <a:extLst>
              <a:ext uri="{FF2B5EF4-FFF2-40B4-BE49-F238E27FC236}">
                <a16:creationId xmlns:a16="http://schemas.microsoft.com/office/drawing/2014/main" id="{9C4D3F95-BBBE-A68E-AD4A-F42278811D01}"/>
              </a:ext>
            </a:extLst>
          </p:cNvPr>
          <p:cNvSpPr/>
          <p:nvPr/>
        </p:nvSpPr>
        <p:spPr>
          <a:xfrm>
            <a:off x="7039538" y="627502"/>
            <a:ext cx="1599040" cy="1691964"/>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Raw</a:t>
            </a:r>
          </a:p>
        </p:txBody>
      </p:sp>
      <p:sp>
        <p:nvSpPr>
          <p:cNvPr id="37" name="Rectangle: Rounded Corners 36">
            <a:extLst>
              <a:ext uri="{FF2B5EF4-FFF2-40B4-BE49-F238E27FC236}">
                <a16:creationId xmlns:a16="http://schemas.microsoft.com/office/drawing/2014/main" id="{5FB365A5-EEF3-2ED4-7E3E-BED67486437A}"/>
              </a:ext>
            </a:extLst>
          </p:cNvPr>
          <p:cNvSpPr/>
          <p:nvPr/>
        </p:nvSpPr>
        <p:spPr>
          <a:xfrm>
            <a:off x="7158103" y="982280"/>
            <a:ext cx="1274792" cy="5313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Valid Files</a:t>
            </a:r>
          </a:p>
        </p:txBody>
      </p:sp>
      <p:sp>
        <p:nvSpPr>
          <p:cNvPr id="38" name="Rectangle: Rounded Corners 37">
            <a:extLst>
              <a:ext uri="{FF2B5EF4-FFF2-40B4-BE49-F238E27FC236}">
                <a16:creationId xmlns:a16="http://schemas.microsoft.com/office/drawing/2014/main" id="{3081960B-F656-C596-2F59-63EA72619D85}"/>
              </a:ext>
            </a:extLst>
          </p:cNvPr>
          <p:cNvSpPr/>
          <p:nvPr/>
        </p:nvSpPr>
        <p:spPr>
          <a:xfrm>
            <a:off x="7158103" y="1703700"/>
            <a:ext cx="1274792" cy="5313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Invalid Files</a:t>
            </a:r>
          </a:p>
        </p:txBody>
      </p:sp>
      <p:sp>
        <p:nvSpPr>
          <p:cNvPr id="40" name="Flowchart: Decision 39">
            <a:extLst>
              <a:ext uri="{FF2B5EF4-FFF2-40B4-BE49-F238E27FC236}">
                <a16:creationId xmlns:a16="http://schemas.microsoft.com/office/drawing/2014/main" id="{929396A9-E9AC-77C9-ED05-FCB486BDC08F}"/>
              </a:ext>
            </a:extLst>
          </p:cNvPr>
          <p:cNvSpPr/>
          <p:nvPr/>
        </p:nvSpPr>
        <p:spPr>
          <a:xfrm>
            <a:off x="4215936" y="1134732"/>
            <a:ext cx="1456874" cy="78935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800">
                <a:solidFill>
                  <a:prstClr val="black"/>
                </a:solidFill>
                <a:latin typeface="Bosch Sans" panose="020B0604020202020204" pitchFamily="34" charset="0"/>
              </a:rPr>
              <a:t>If File validation Successful</a:t>
            </a:r>
          </a:p>
        </p:txBody>
      </p:sp>
      <p:sp>
        <p:nvSpPr>
          <p:cNvPr id="46" name="TextBox 45">
            <a:extLst>
              <a:ext uri="{FF2B5EF4-FFF2-40B4-BE49-F238E27FC236}">
                <a16:creationId xmlns:a16="http://schemas.microsoft.com/office/drawing/2014/main" id="{7944D005-BC9A-5574-1884-E252C7932B1A}"/>
              </a:ext>
            </a:extLst>
          </p:cNvPr>
          <p:cNvSpPr txBox="1"/>
          <p:nvPr/>
        </p:nvSpPr>
        <p:spPr>
          <a:xfrm>
            <a:off x="5315338" y="704378"/>
            <a:ext cx="1050588" cy="246221"/>
          </a:xfrm>
          <a:prstGeom prst="rect">
            <a:avLst/>
          </a:prstGeom>
          <a:noFill/>
        </p:spPr>
        <p:txBody>
          <a:bodyPr wrap="square" rtlCol="0">
            <a:spAutoFit/>
          </a:bodyPr>
          <a:lstStyle/>
          <a:p>
            <a:pPr defTabSz="411343" fontAlgn="auto">
              <a:spcBef>
                <a:spcPts val="0"/>
              </a:spcBef>
              <a:spcAft>
                <a:spcPts val="0"/>
              </a:spcAft>
            </a:pPr>
            <a:r>
              <a:rPr lang="en-US" sz="1000">
                <a:solidFill>
                  <a:srgbClr val="4472C4"/>
                </a:solidFill>
                <a:latin typeface="Bosch Sans" panose="020B0604020202020204" pitchFamily="34" charset="0"/>
              </a:rPr>
              <a:t>TRUE</a:t>
            </a:r>
          </a:p>
        </p:txBody>
      </p:sp>
      <p:sp>
        <p:nvSpPr>
          <p:cNvPr id="47" name="TextBox 46">
            <a:extLst>
              <a:ext uri="{FF2B5EF4-FFF2-40B4-BE49-F238E27FC236}">
                <a16:creationId xmlns:a16="http://schemas.microsoft.com/office/drawing/2014/main" id="{798744C3-1FF8-93FF-22F8-F07E3B7F6BF3}"/>
              </a:ext>
            </a:extLst>
          </p:cNvPr>
          <p:cNvSpPr txBox="1"/>
          <p:nvPr/>
        </p:nvSpPr>
        <p:spPr>
          <a:xfrm>
            <a:off x="4904389" y="2132942"/>
            <a:ext cx="842978" cy="246221"/>
          </a:xfrm>
          <a:prstGeom prst="rect">
            <a:avLst/>
          </a:prstGeom>
          <a:noFill/>
        </p:spPr>
        <p:txBody>
          <a:bodyPr wrap="square" rtlCol="0">
            <a:spAutoFit/>
          </a:bodyPr>
          <a:lstStyle/>
          <a:p>
            <a:pPr defTabSz="411343" fontAlgn="auto">
              <a:spcBef>
                <a:spcPts val="0"/>
              </a:spcBef>
              <a:spcAft>
                <a:spcPts val="0"/>
              </a:spcAft>
            </a:pPr>
            <a:r>
              <a:rPr lang="en-US" sz="1000">
                <a:solidFill>
                  <a:srgbClr val="ED7D31"/>
                </a:solidFill>
                <a:latin typeface="Bosch Sans" panose="020B0604020202020204" pitchFamily="34" charset="0"/>
              </a:rPr>
              <a:t>FALSE</a:t>
            </a:r>
          </a:p>
        </p:txBody>
      </p:sp>
      <p:grpSp>
        <p:nvGrpSpPr>
          <p:cNvPr id="55" name="Group 54">
            <a:extLst>
              <a:ext uri="{FF2B5EF4-FFF2-40B4-BE49-F238E27FC236}">
                <a16:creationId xmlns:a16="http://schemas.microsoft.com/office/drawing/2014/main" id="{165EEAC7-476C-6EEE-676D-54A7204119DD}"/>
              </a:ext>
            </a:extLst>
          </p:cNvPr>
          <p:cNvGrpSpPr/>
          <p:nvPr/>
        </p:nvGrpSpPr>
        <p:grpSpPr>
          <a:xfrm>
            <a:off x="4190294" y="2986674"/>
            <a:ext cx="2860132" cy="1068066"/>
            <a:chOff x="5933379" y="3378771"/>
            <a:chExt cx="2860133" cy="1053481"/>
          </a:xfrm>
        </p:grpSpPr>
        <p:sp>
          <p:nvSpPr>
            <p:cNvPr id="48" name="Rectangle 47">
              <a:extLst>
                <a:ext uri="{FF2B5EF4-FFF2-40B4-BE49-F238E27FC236}">
                  <a16:creationId xmlns:a16="http://schemas.microsoft.com/office/drawing/2014/main" id="{EDB3A964-9894-3121-97E0-CAD2AA6FA47A}"/>
                </a:ext>
              </a:extLst>
            </p:cNvPr>
            <p:cNvSpPr/>
            <p:nvPr/>
          </p:nvSpPr>
          <p:spPr>
            <a:xfrm>
              <a:off x="5933379" y="3378771"/>
              <a:ext cx="2860133" cy="105348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Logging</a:t>
              </a:r>
            </a:p>
          </p:txBody>
        </p:sp>
        <p:sp>
          <p:nvSpPr>
            <p:cNvPr id="49" name="Rectangle 48">
              <a:extLst>
                <a:ext uri="{FF2B5EF4-FFF2-40B4-BE49-F238E27FC236}">
                  <a16:creationId xmlns:a16="http://schemas.microsoft.com/office/drawing/2014/main" id="{BC1A21AA-D697-F04F-36C0-E078E3956B86}"/>
                </a:ext>
              </a:extLst>
            </p:cNvPr>
            <p:cNvSpPr/>
            <p:nvPr/>
          </p:nvSpPr>
          <p:spPr>
            <a:xfrm>
              <a:off x="6030942" y="3730128"/>
              <a:ext cx="1327053" cy="58750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defTabSz="411343" fontAlgn="auto">
                <a:spcBef>
                  <a:spcPts val="0"/>
                </a:spcBef>
                <a:spcAft>
                  <a:spcPts val="0"/>
                </a:spcAft>
              </a:pPr>
              <a:r>
                <a:rPr lang="en-US" sz="1000">
                  <a:solidFill>
                    <a:prstClr val="black"/>
                  </a:solidFill>
                  <a:latin typeface="Bosch Sans" panose="020B0604020202020204" pitchFamily="34" charset="0"/>
                </a:rPr>
                <a:t>Summary of processing and validation.</a:t>
              </a:r>
            </a:p>
          </p:txBody>
        </p:sp>
        <p:sp>
          <p:nvSpPr>
            <p:cNvPr id="51" name="Rectangle 50">
              <a:extLst>
                <a:ext uri="{FF2B5EF4-FFF2-40B4-BE49-F238E27FC236}">
                  <a16:creationId xmlns:a16="http://schemas.microsoft.com/office/drawing/2014/main" id="{DAA50CA1-8261-EBB2-04C3-11AF987412C5}"/>
                </a:ext>
              </a:extLst>
            </p:cNvPr>
            <p:cNvSpPr/>
            <p:nvPr/>
          </p:nvSpPr>
          <p:spPr>
            <a:xfrm>
              <a:off x="7415896" y="3726169"/>
              <a:ext cx="1327053" cy="58750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defTabSz="411343" fontAlgn="auto">
                <a:spcBef>
                  <a:spcPts val="0"/>
                </a:spcBef>
                <a:spcAft>
                  <a:spcPts val="0"/>
                </a:spcAft>
              </a:pPr>
              <a:r>
                <a:rPr lang="en-US" sz="1000">
                  <a:solidFill>
                    <a:prstClr val="black"/>
                  </a:solidFill>
                  <a:latin typeface="Bosch Sans" panose="020B0604020202020204" pitchFamily="34" charset="0"/>
                </a:rPr>
                <a:t>Errors and exceptions are Stored.</a:t>
              </a:r>
            </a:p>
          </p:txBody>
        </p:sp>
      </p:grpSp>
      <p:cxnSp>
        <p:nvCxnSpPr>
          <p:cNvPr id="24" name="Straight Connector 23">
            <a:extLst>
              <a:ext uri="{FF2B5EF4-FFF2-40B4-BE49-F238E27FC236}">
                <a16:creationId xmlns:a16="http://schemas.microsoft.com/office/drawing/2014/main" id="{61BA8139-C281-E5C2-B76D-E9BC249E46C0}"/>
              </a:ext>
            </a:extLst>
          </p:cNvPr>
          <p:cNvCxnSpPr>
            <a:cxnSpLocks/>
            <a:endCxn id="40" idx="1"/>
          </p:cNvCxnSpPr>
          <p:nvPr/>
        </p:nvCxnSpPr>
        <p:spPr>
          <a:xfrm flipV="1">
            <a:off x="2195536" y="1529408"/>
            <a:ext cx="2020400" cy="2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45B3AA5-8CBE-D352-8853-FA079C4909E0}"/>
              </a:ext>
            </a:extLst>
          </p:cNvPr>
          <p:cNvCxnSpPr>
            <a:cxnSpLocks/>
          </p:cNvCxnSpPr>
          <p:nvPr/>
        </p:nvCxnSpPr>
        <p:spPr>
          <a:xfrm flipV="1">
            <a:off x="8445232" y="1221330"/>
            <a:ext cx="1563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803739D-055E-D63C-8EB6-9322FE6CB9E7}"/>
              </a:ext>
            </a:extLst>
          </p:cNvPr>
          <p:cNvSpPr txBox="1"/>
          <p:nvPr/>
        </p:nvSpPr>
        <p:spPr>
          <a:xfrm>
            <a:off x="8717115" y="1000070"/>
            <a:ext cx="1422622" cy="246221"/>
          </a:xfrm>
          <a:prstGeom prst="rect">
            <a:avLst/>
          </a:prstGeom>
          <a:noFill/>
        </p:spPr>
        <p:txBody>
          <a:bodyPr wrap="square" rtlCol="0">
            <a:spAutoFit/>
          </a:bodyPr>
          <a:lstStyle/>
          <a:p>
            <a:pPr defTabSz="411343" fontAlgn="auto">
              <a:spcBef>
                <a:spcPts val="0"/>
              </a:spcBef>
              <a:spcAft>
                <a:spcPts val="0"/>
              </a:spcAft>
            </a:pPr>
            <a:r>
              <a:rPr lang="en-US" sz="1000">
                <a:solidFill>
                  <a:prstClr val="black"/>
                </a:solidFill>
                <a:latin typeface="Bosch Sans" panose="020B0604020202020204" pitchFamily="34" charset="0"/>
              </a:rPr>
              <a:t>DQF Validation</a:t>
            </a:r>
          </a:p>
        </p:txBody>
      </p:sp>
      <p:cxnSp>
        <p:nvCxnSpPr>
          <p:cNvPr id="8" name="Straight Connector 7">
            <a:extLst>
              <a:ext uri="{FF2B5EF4-FFF2-40B4-BE49-F238E27FC236}">
                <a16:creationId xmlns:a16="http://schemas.microsoft.com/office/drawing/2014/main" id="{0D5E0268-379B-5B72-F5F3-7D466274B0F1}"/>
              </a:ext>
            </a:extLst>
          </p:cNvPr>
          <p:cNvCxnSpPr>
            <a:cxnSpLocks/>
          </p:cNvCxnSpPr>
          <p:nvPr/>
        </p:nvCxnSpPr>
        <p:spPr>
          <a:xfrm flipV="1">
            <a:off x="8439316" y="1976597"/>
            <a:ext cx="632042" cy="3441"/>
          </a:xfrm>
          <a:prstGeom prst="line">
            <a:avLst/>
          </a:prstGeom>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CDBB95AF-EC40-93AF-AB03-5276FB1D0795}"/>
              </a:ext>
            </a:extLst>
          </p:cNvPr>
          <p:cNvSpPr/>
          <p:nvPr/>
        </p:nvSpPr>
        <p:spPr>
          <a:xfrm>
            <a:off x="4274564" y="4368252"/>
            <a:ext cx="2091362" cy="135099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defTabSz="411343" fontAlgn="auto">
              <a:spcBef>
                <a:spcPts val="0"/>
              </a:spcBef>
              <a:spcAft>
                <a:spcPts val="0"/>
              </a:spcAft>
            </a:pPr>
            <a:endParaRPr lang="en-US" sz="1000">
              <a:solidFill>
                <a:prstClr val="black"/>
              </a:solidFill>
              <a:latin typeface="Bosch Sans" panose="020B0604020202020204" pitchFamily="34" charset="0"/>
            </a:endParaRPr>
          </a:p>
        </p:txBody>
      </p:sp>
      <p:graphicFrame>
        <p:nvGraphicFramePr>
          <p:cNvPr id="4" name="Table 6">
            <a:extLst>
              <a:ext uri="{FF2B5EF4-FFF2-40B4-BE49-F238E27FC236}">
                <a16:creationId xmlns:a16="http://schemas.microsoft.com/office/drawing/2014/main" id="{C7FEA759-55EF-5636-FA97-5D22BD5F9149}"/>
              </a:ext>
            </a:extLst>
          </p:cNvPr>
          <p:cNvGraphicFramePr>
            <a:graphicFrameLocks noGrp="1"/>
          </p:cNvGraphicFramePr>
          <p:nvPr>
            <p:extLst>
              <p:ext uri="{D42A27DB-BD31-4B8C-83A1-F6EECF244321}">
                <p14:modId xmlns:p14="http://schemas.microsoft.com/office/powerpoint/2010/main" val="1047733955"/>
              </p:ext>
            </p:extLst>
          </p:nvPr>
        </p:nvGraphicFramePr>
        <p:xfrm>
          <a:off x="4350538" y="4670568"/>
          <a:ext cx="1970166" cy="938688"/>
        </p:xfrm>
        <a:graphic>
          <a:graphicData uri="http://schemas.openxmlformats.org/drawingml/2006/table">
            <a:tbl>
              <a:tblPr>
                <a:tableStyleId>{5940675A-B579-460E-94D1-54222C63F5DA}</a:tableStyleId>
              </a:tblPr>
              <a:tblGrid>
                <a:gridCol w="985083">
                  <a:extLst>
                    <a:ext uri="{9D8B030D-6E8A-4147-A177-3AD203B41FA5}">
                      <a16:colId xmlns:a16="http://schemas.microsoft.com/office/drawing/2014/main" val="4070577444"/>
                    </a:ext>
                  </a:extLst>
                </a:gridCol>
                <a:gridCol w="985083">
                  <a:extLst>
                    <a:ext uri="{9D8B030D-6E8A-4147-A177-3AD203B41FA5}">
                      <a16:colId xmlns:a16="http://schemas.microsoft.com/office/drawing/2014/main" val="2766692188"/>
                    </a:ext>
                  </a:extLst>
                </a:gridCol>
              </a:tblGrid>
              <a:tr h="180265">
                <a:tc>
                  <a:txBody>
                    <a:bodyPr/>
                    <a:lstStyle/>
                    <a:p>
                      <a:r>
                        <a:rPr lang="en-US" sz="800"/>
                        <a:t>File1</a:t>
                      </a:r>
                    </a:p>
                  </a:txBody>
                  <a:tcPr marL="82272" marR="82272" marT="41136" marB="41136">
                    <a:solidFill>
                      <a:schemeClr val="bg1"/>
                    </a:solidFill>
                  </a:tcPr>
                </a:tc>
                <a:tc>
                  <a:txBody>
                    <a:bodyPr/>
                    <a:lstStyle/>
                    <a:p>
                      <a:r>
                        <a:rPr lang="en-US" sz="800"/>
                        <a:t>File size</a:t>
                      </a:r>
                    </a:p>
                  </a:txBody>
                  <a:tcPr marL="82272" marR="82272" marT="41136" marB="41136">
                    <a:solidFill>
                      <a:schemeClr val="bg1"/>
                    </a:solidFill>
                  </a:tcPr>
                </a:tc>
                <a:extLst>
                  <a:ext uri="{0D108BD9-81ED-4DB2-BD59-A6C34878D82A}">
                    <a16:rowId xmlns:a16="http://schemas.microsoft.com/office/drawing/2014/main" val="4143529708"/>
                  </a:ext>
                </a:extLst>
              </a:tr>
              <a:tr h="287898">
                <a:tc>
                  <a:txBody>
                    <a:bodyPr/>
                    <a:lstStyle/>
                    <a:p>
                      <a:r>
                        <a:rPr lang="en-US" sz="800"/>
                        <a:t>File2</a:t>
                      </a:r>
                    </a:p>
                  </a:txBody>
                  <a:tcPr marL="82272" marR="82272" marT="41136" marB="41136">
                    <a:solidFill>
                      <a:schemeClr val="bg1"/>
                    </a:solidFill>
                  </a:tcPr>
                </a:tc>
                <a:tc>
                  <a:txBody>
                    <a:bodyPr/>
                    <a:lstStyle/>
                    <a:p>
                      <a:r>
                        <a:rPr lang="en-US" sz="800" dirty="0"/>
                        <a:t>Created time, File size</a:t>
                      </a:r>
                    </a:p>
                  </a:txBody>
                  <a:tcPr marL="82272" marR="82272" marT="41136" marB="41136">
                    <a:solidFill>
                      <a:schemeClr val="bg1"/>
                    </a:solidFill>
                  </a:tcPr>
                </a:tc>
                <a:extLst>
                  <a:ext uri="{0D108BD9-81ED-4DB2-BD59-A6C34878D82A}">
                    <a16:rowId xmlns:a16="http://schemas.microsoft.com/office/drawing/2014/main" val="2373813768"/>
                  </a:ext>
                </a:extLst>
              </a:tr>
              <a:tr h="180265">
                <a:tc>
                  <a:txBody>
                    <a:bodyPr/>
                    <a:lstStyle/>
                    <a:p>
                      <a:r>
                        <a:rPr lang="en-US" sz="800"/>
                        <a:t>File3</a:t>
                      </a:r>
                    </a:p>
                  </a:txBody>
                  <a:tcPr marL="82272" marR="82272" marT="41136" marB="41136">
                    <a:solidFill>
                      <a:schemeClr val="bg1"/>
                    </a:solidFill>
                  </a:tcPr>
                </a:tc>
                <a:tc>
                  <a:txBody>
                    <a:bodyPr/>
                    <a:lstStyle/>
                    <a:p>
                      <a:r>
                        <a:rPr lang="en-US" sz="800"/>
                        <a:t>File size</a:t>
                      </a:r>
                    </a:p>
                  </a:txBody>
                  <a:tcPr marL="82272" marR="82272" marT="41136" marB="41136">
                    <a:solidFill>
                      <a:schemeClr val="bg1"/>
                    </a:solidFill>
                  </a:tcPr>
                </a:tc>
                <a:extLst>
                  <a:ext uri="{0D108BD9-81ED-4DB2-BD59-A6C34878D82A}">
                    <a16:rowId xmlns:a16="http://schemas.microsoft.com/office/drawing/2014/main" val="232794453"/>
                  </a:ext>
                </a:extLst>
              </a:tr>
              <a:tr h="180265">
                <a:tc>
                  <a:txBody>
                    <a:bodyPr/>
                    <a:lstStyle/>
                    <a:p>
                      <a:pPr lvl="0">
                        <a:buNone/>
                      </a:pPr>
                      <a:r>
                        <a:rPr lang="en-US" sz="800"/>
                        <a:t>…...</a:t>
                      </a:r>
                    </a:p>
                  </a:txBody>
                  <a:tcPr marL="82272" marR="82272" marT="41136" marB="41136">
                    <a:solidFill>
                      <a:schemeClr val="bg1"/>
                    </a:solidFill>
                  </a:tcPr>
                </a:tc>
                <a:tc>
                  <a:txBody>
                    <a:bodyPr/>
                    <a:lstStyle/>
                    <a:p>
                      <a:pPr lvl="0">
                        <a:buNone/>
                      </a:pPr>
                      <a:endParaRPr lang="en-US" sz="800" dirty="0"/>
                    </a:p>
                  </a:txBody>
                  <a:tcPr marL="82272" marR="82272" marT="41136" marB="41136">
                    <a:solidFill>
                      <a:schemeClr val="bg1"/>
                    </a:solidFill>
                  </a:tcPr>
                </a:tc>
                <a:extLst>
                  <a:ext uri="{0D108BD9-81ED-4DB2-BD59-A6C34878D82A}">
                    <a16:rowId xmlns:a16="http://schemas.microsoft.com/office/drawing/2014/main" val="3157538247"/>
                  </a:ext>
                </a:extLst>
              </a:tr>
            </a:tbl>
          </a:graphicData>
        </a:graphic>
      </p:graphicFrame>
      <p:sp>
        <p:nvSpPr>
          <p:cNvPr id="23" name="TextBox 22">
            <a:extLst>
              <a:ext uri="{FF2B5EF4-FFF2-40B4-BE49-F238E27FC236}">
                <a16:creationId xmlns:a16="http://schemas.microsoft.com/office/drawing/2014/main" id="{FA05BF70-0587-61DA-E57A-B23E8CA027BA}"/>
              </a:ext>
            </a:extLst>
          </p:cNvPr>
          <p:cNvSpPr txBox="1"/>
          <p:nvPr/>
        </p:nvSpPr>
        <p:spPr>
          <a:xfrm>
            <a:off x="6961001" y="-7409"/>
            <a:ext cx="1713994" cy="246221"/>
          </a:xfrm>
          <a:prstGeom prst="rect">
            <a:avLst/>
          </a:prstGeom>
          <a:noFill/>
        </p:spPr>
        <p:txBody>
          <a:bodyPr wrap="square" rtlCol="0">
            <a:spAutoFit/>
          </a:bodyPr>
          <a:lstStyle/>
          <a:p>
            <a:pPr defTabSz="411343" fontAlgn="auto">
              <a:spcBef>
                <a:spcPts val="0"/>
              </a:spcBef>
              <a:spcAft>
                <a:spcPts val="0"/>
              </a:spcAft>
            </a:pPr>
            <a:r>
              <a:rPr lang="en-US" sz="1000">
                <a:solidFill>
                  <a:prstClr val="black"/>
                </a:solidFill>
                <a:latin typeface="Bosch Sans" panose="020B0604020202020204" pitchFamily="34" charset="0"/>
              </a:rPr>
              <a:t>Bronze</a:t>
            </a:r>
          </a:p>
        </p:txBody>
      </p:sp>
      <p:sp>
        <p:nvSpPr>
          <p:cNvPr id="27" name="TextBox 26">
            <a:extLst>
              <a:ext uri="{FF2B5EF4-FFF2-40B4-BE49-F238E27FC236}">
                <a16:creationId xmlns:a16="http://schemas.microsoft.com/office/drawing/2014/main" id="{9E84DBBF-8E83-20EE-DF6B-7535718CFC45}"/>
              </a:ext>
            </a:extLst>
          </p:cNvPr>
          <p:cNvSpPr txBox="1"/>
          <p:nvPr/>
        </p:nvSpPr>
        <p:spPr>
          <a:xfrm>
            <a:off x="4325280" y="4344638"/>
            <a:ext cx="1970166" cy="246221"/>
          </a:xfrm>
          <a:prstGeom prst="rect">
            <a:avLst/>
          </a:prstGeom>
          <a:noFill/>
        </p:spPr>
        <p:txBody>
          <a:bodyPr wrap="square" rtlCol="0">
            <a:spAutoFit/>
          </a:bodyPr>
          <a:lstStyle/>
          <a:p>
            <a:pPr defTabSz="411343" fontAlgn="auto">
              <a:spcBef>
                <a:spcPts val="0"/>
              </a:spcBef>
              <a:spcAft>
                <a:spcPts val="0"/>
              </a:spcAft>
            </a:pPr>
            <a:r>
              <a:rPr lang="en-US" sz="1000" dirty="0">
                <a:solidFill>
                  <a:prstClr val="black"/>
                </a:solidFill>
                <a:latin typeface="Bosch Sans" panose="020B0604020202020204" pitchFamily="34" charset="0"/>
              </a:rPr>
              <a:t>2. File validation Mapping</a:t>
            </a:r>
          </a:p>
        </p:txBody>
      </p:sp>
      <p:sp>
        <p:nvSpPr>
          <p:cNvPr id="58" name="Oval 57">
            <a:extLst>
              <a:ext uri="{FF2B5EF4-FFF2-40B4-BE49-F238E27FC236}">
                <a16:creationId xmlns:a16="http://schemas.microsoft.com/office/drawing/2014/main" id="{0AB8D29C-7E49-A789-1555-24ED4962CF26}"/>
              </a:ext>
            </a:extLst>
          </p:cNvPr>
          <p:cNvSpPr/>
          <p:nvPr/>
        </p:nvSpPr>
        <p:spPr>
          <a:xfrm>
            <a:off x="2868100" y="1640946"/>
            <a:ext cx="265638" cy="24496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3</a:t>
            </a:r>
          </a:p>
        </p:txBody>
      </p:sp>
      <p:sp>
        <p:nvSpPr>
          <p:cNvPr id="62" name="Oval 61">
            <a:extLst>
              <a:ext uri="{FF2B5EF4-FFF2-40B4-BE49-F238E27FC236}">
                <a16:creationId xmlns:a16="http://schemas.microsoft.com/office/drawing/2014/main" id="{33E4D56B-66BA-A28B-3B0D-CCE0D66C42D8}"/>
              </a:ext>
            </a:extLst>
          </p:cNvPr>
          <p:cNvSpPr/>
          <p:nvPr/>
        </p:nvSpPr>
        <p:spPr>
          <a:xfrm>
            <a:off x="612677" y="4412708"/>
            <a:ext cx="213072"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1</a:t>
            </a:r>
          </a:p>
        </p:txBody>
      </p:sp>
      <p:sp>
        <p:nvSpPr>
          <p:cNvPr id="63" name="Oval 62">
            <a:extLst>
              <a:ext uri="{FF2B5EF4-FFF2-40B4-BE49-F238E27FC236}">
                <a16:creationId xmlns:a16="http://schemas.microsoft.com/office/drawing/2014/main" id="{35C178A5-6A62-0B32-1B8B-C29D2744B5A7}"/>
              </a:ext>
            </a:extLst>
          </p:cNvPr>
          <p:cNvSpPr/>
          <p:nvPr/>
        </p:nvSpPr>
        <p:spPr>
          <a:xfrm>
            <a:off x="4312864" y="4383189"/>
            <a:ext cx="213072"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dirty="0">
                <a:solidFill>
                  <a:prstClr val="black"/>
                </a:solidFill>
                <a:latin typeface="Bosch Sans" panose="020B0604020202020204" pitchFamily="34" charset="0"/>
              </a:rPr>
              <a:t>2</a:t>
            </a:r>
          </a:p>
        </p:txBody>
      </p:sp>
      <p:sp>
        <p:nvSpPr>
          <p:cNvPr id="64" name="Oval 63">
            <a:extLst>
              <a:ext uri="{FF2B5EF4-FFF2-40B4-BE49-F238E27FC236}">
                <a16:creationId xmlns:a16="http://schemas.microsoft.com/office/drawing/2014/main" id="{9E318956-A753-1871-F6DB-7A74B651480F}"/>
              </a:ext>
            </a:extLst>
          </p:cNvPr>
          <p:cNvSpPr/>
          <p:nvPr/>
        </p:nvSpPr>
        <p:spPr>
          <a:xfrm>
            <a:off x="3153727" y="1306028"/>
            <a:ext cx="213072"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1</a:t>
            </a:r>
          </a:p>
        </p:txBody>
      </p:sp>
      <p:sp>
        <p:nvSpPr>
          <p:cNvPr id="65" name="Oval 64">
            <a:extLst>
              <a:ext uri="{FF2B5EF4-FFF2-40B4-BE49-F238E27FC236}">
                <a16:creationId xmlns:a16="http://schemas.microsoft.com/office/drawing/2014/main" id="{8F45D435-BA09-F11A-D47D-18D9D0BF08CB}"/>
              </a:ext>
            </a:extLst>
          </p:cNvPr>
          <p:cNvSpPr/>
          <p:nvPr/>
        </p:nvSpPr>
        <p:spPr>
          <a:xfrm>
            <a:off x="3402086" y="1294171"/>
            <a:ext cx="213072"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2</a:t>
            </a:r>
          </a:p>
        </p:txBody>
      </p:sp>
      <p:cxnSp>
        <p:nvCxnSpPr>
          <p:cNvPr id="73" name="Straight Arrow Connector 72">
            <a:extLst>
              <a:ext uri="{FF2B5EF4-FFF2-40B4-BE49-F238E27FC236}">
                <a16:creationId xmlns:a16="http://schemas.microsoft.com/office/drawing/2014/main" id="{50EF5B5C-5352-08C6-5786-1D79E3C3D078}"/>
              </a:ext>
            </a:extLst>
          </p:cNvPr>
          <p:cNvCxnSpPr>
            <a:cxnSpLocks/>
          </p:cNvCxnSpPr>
          <p:nvPr/>
        </p:nvCxnSpPr>
        <p:spPr>
          <a:xfrm>
            <a:off x="4943015" y="1032473"/>
            <a:ext cx="2206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28560E-D39E-BA67-A5C7-BB65660577F7}"/>
              </a:ext>
            </a:extLst>
          </p:cNvPr>
          <p:cNvCxnSpPr>
            <a:cxnSpLocks/>
            <a:stCxn id="40" idx="0"/>
          </p:cNvCxnSpPr>
          <p:nvPr/>
        </p:nvCxnSpPr>
        <p:spPr>
          <a:xfrm flipH="1" flipV="1">
            <a:off x="4944372" y="1029330"/>
            <a:ext cx="1" cy="105402"/>
          </a:xfrm>
          <a:prstGeom prst="line">
            <a:avLst/>
          </a:prstGeom>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BB8D6C6C-46F9-3B19-0258-DC845CA38ADB}"/>
              </a:ext>
            </a:extLst>
          </p:cNvPr>
          <p:cNvPicPr>
            <a:picLocks noChangeAspect="1"/>
          </p:cNvPicPr>
          <p:nvPr/>
        </p:nvPicPr>
        <p:blipFill>
          <a:blip r:embed="rId2"/>
          <a:stretch>
            <a:fillRect/>
          </a:stretch>
        </p:blipFill>
        <p:spPr>
          <a:xfrm>
            <a:off x="615435" y="779312"/>
            <a:ext cx="1569244" cy="2565426"/>
          </a:xfrm>
          <a:prstGeom prst="rect">
            <a:avLst/>
          </a:prstGeom>
        </p:spPr>
      </p:pic>
      <p:sp>
        <p:nvSpPr>
          <p:cNvPr id="91" name="TextBox 90">
            <a:extLst>
              <a:ext uri="{FF2B5EF4-FFF2-40B4-BE49-F238E27FC236}">
                <a16:creationId xmlns:a16="http://schemas.microsoft.com/office/drawing/2014/main" id="{33CE40CB-ACB1-B069-F57F-3413452F0BFC}"/>
              </a:ext>
            </a:extLst>
          </p:cNvPr>
          <p:cNvSpPr txBox="1"/>
          <p:nvPr/>
        </p:nvSpPr>
        <p:spPr>
          <a:xfrm>
            <a:off x="7147989" y="3273102"/>
            <a:ext cx="1897938" cy="553998"/>
          </a:xfrm>
          <a:prstGeom prst="rect">
            <a:avLst/>
          </a:prstGeom>
          <a:noFill/>
        </p:spPr>
        <p:txBody>
          <a:bodyPr wrap="square" rtlCol="0">
            <a:spAutoFit/>
          </a:bodyPr>
          <a:lstStyle/>
          <a:p>
            <a:pPr defTabSz="411343" fontAlgn="auto">
              <a:spcBef>
                <a:spcPts val="0"/>
              </a:spcBef>
              <a:spcAft>
                <a:spcPts val="0"/>
              </a:spcAft>
            </a:pPr>
            <a:r>
              <a:rPr lang="en-US" sz="1000">
                <a:solidFill>
                  <a:prstClr val="black"/>
                </a:solidFill>
                <a:latin typeface="Bosch Sans" panose="020B0604020202020204" pitchFamily="34" charset="0"/>
              </a:rPr>
              <a:t>Ex: File path, attribute mapping id, attribute values</a:t>
            </a:r>
          </a:p>
        </p:txBody>
      </p:sp>
      <p:sp>
        <p:nvSpPr>
          <p:cNvPr id="54" name="Right Brace 53">
            <a:extLst>
              <a:ext uri="{FF2B5EF4-FFF2-40B4-BE49-F238E27FC236}">
                <a16:creationId xmlns:a16="http://schemas.microsoft.com/office/drawing/2014/main" id="{A95A6D5B-3624-477D-DF2A-B500CD835F04}"/>
              </a:ext>
            </a:extLst>
          </p:cNvPr>
          <p:cNvSpPr/>
          <p:nvPr/>
        </p:nvSpPr>
        <p:spPr>
          <a:xfrm rot="5400000">
            <a:off x="5294372" y="-452863"/>
            <a:ext cx="393744" cy="6457504"/>
          </a:xfrm>
          <a:prstGeom prst="rightBrace">
            <a:avLst>
              <a:gd name="adj1" fmla="val 0"/>
              <a:gd name="adj2" fmla="val 5014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000">
              <a:latin typeface="Bosch Sans" panose="020B0604020202020204" pitchFamily="34" charset="0"/>
            </a:endParaRPr>
          </a:p>
        </p:txBody>
      </p:sp>
      <p:sp>
        <p:nvSpPr>
          <p:cNvPr id="2" name="Rectangle 1">
            <a:extLst>
              <a:ext uri="{FF2B5EF4-FFF2-40B4-BE49-F238E27FC236}">
                <a16:creationId xmlns:a16="http://schemas.microsoft.com/office/drawing/2014/main" id="{2EE6967A-DCEF-40F8-124F-B94F95DF7583}"/>
              </a:ext>
            </a:extLst>
          </p:cNvPr>
          <p:cNvSpPr/>
          <p:nvPr/>
        </p:nvSpPr>
        <p:spPr>
          <a:xfrm>
            <a:off x="9077780" y="1575798"/>
            <a:ext cx="1096962" cy="7436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Monitoring Dashboard</a:t>
            </a:r>
          </a:p>
        </p:txBody>
      </p:sp>
      <p:cxnSp>
        <p:nvCxnSpPr>
          <p:cNvPr id="11" name="Connector: Elbow 10">
            <a:extLst>
              <a:ext uri="{FF2B5EF4-FFF2-40B4-BE49-F238E27FC236}">
                <a16:creationId xmlns:a16="http://schemas.microsoft.com/office/drawing/2014/main" id="{ECC881DF-19B1-8702-3208-3DA2714E6FF9}"/>
              </a:ext>
            </a:extLst>
          </p:cNvPr>
          <p:cNvCxnSpPr>
            <a:cxnSpLocks/>
          </p:cNvCxnSpPr>
          <p:nvPr/>
        </p:nvCxnSpPr>
        <p:spPr>
          <a:xfrm>
            <a:off x="4944373" y="1953072"/>
            <a:ext cx="2213729" cy="45288"/>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281816E0-AC4F-6DB4-A240-25D4F9D0FA1C}"/>
              </a:ext>
            </a:extLst>
          </p:cNvPr>
          <p:cNvSpPr/>
          <p:nvPr/>
        </p:nvSpPr>
        <p:spPr>
          <a:xfrm>
            <a:off x="33050" y="5991569"/>
            <a:ext cx="10903524"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000">
              <a:solidFill>
                <a:prstClr val="white"/>
              </a:solidFill>
              <a:latin typeface="Bosch Office Sans" pitchFamily="2" charset="0"/>
            </a:endParaRPr>
          </a:p>
        </p:txBody>
      </p:sp>
      <p:sp>
        <p:nvSpPr>
          <p:cNvPr id="12" name="Slide Number Placeholder 11">
            <a:extLst>
              <a:ext uri="{FF2B5EF4-FFF2-40B4-BE49-F238E27FC236}">
                <a16:creationId xmlns:a16="http://schemas.microsoft.com/office/drawing/2014/main" id="{027963C4-3495-E145-8CE4-17666521B56E}"/>
              </a:ext>
            </a:extLst>
          </p:cNvPr>
          <p:cNvSpPr>
            <a:spLocks noGrp="1"/>
          </p:cNvSpPr>
          <p:nvPr>
            <p:ph type="sldNum" sz="quarter" idx="12"/>
          </p:nvPr>
        </p:nvSpPr>
        <p:spPr/>
        <p:txBody>
          <a:bodyPr/>
          <a:lstStyle/>
          <a:p>
            <a:fld id="{64B50ECF-6316-4AFD-AF7B-6A0672E9EA7A}" type="slidenum">
              <a:rPr lang="en-US" smtClean="0"/>
              <a:t>14</a:t>
            </a:fld>
            <a:endParaRPr lang="en-US"/>
          </a:p>
        </p:txBody>
      </p:sp>
      <p:sp>
        <p:nvSpPr>
          <p:cNvPr id="18" name="Footer Placeholder 17">
            <a:extLst>
              <a:ext uri="{FF2B5EF4-FFF2-40B4-BE49-F238E27FC236}">
                <a16:creationId xmlns:a16="http://schemas.microsoft.com/office/drawing/2014/main" id="{DD726566-319B-90E0-1D6F-655F00EB3902}"/>
              </a:ext>
            </a:extLst>
          </p:cNvPr>
          <p:cNvSpPr>
            <a:spLocks noGrp="1"/>
          </p:cNvSpPr>
          <p:nvPr>
            <p:ph type="ftr" sz="quarter" idx="11"/>
          </p:nvPr>
        </p:nvSpPr>
        <p:spPr>
          <a:xfrm>
            <a:off x="3633688" y="5719245"/>
            <a:ext cx="3702248" cy="328528"/>
          </a:xfrm>
        </p:spPr>
        <p:txBody>
          <a:bodyPr/>
          <a:lstStyle/>
          <a:p>
            <a:r>
              <a:rPr lang="en-US"/>
              <a:t>Version 1.4</a:t>
            </a:r>
          </a:p>
        </p:txBody>
      </p:sp>
      <p:sp>
        <p:nvSpPr>
          <p:cNvPr id="7" name="object 3">
            <a:extLst>
              <a:ext uri="{FF2B5EF4-FFF2-40B4-BE49-F238E27FC236}">
                <a16:creationId xmlns:a16="http://schemas.microsoft.com/office/drawing/2014/main" id="{CF61B6B1-A355-5A15-DAF8-9F4872CB702A}"/>
              </a:ext>
            </a:extLst>
          </p:cNvPr>
          <p:cNvSpPr txBox="1"/>
          <p:nvPr/>
        </p:nvSpPr>
        <p:spPr>
          <a:xfrm>
            <a:off x="205654" y="100432"/>
            <a:ext cx="5142012" cy="318033"/>
          </a:xfrm>
          <a:prstGeom prst="rect">
            <a:avLst/>
          </a:prstGeom>
        </p:spPr>
        <p:txBody>
          <a:bodyPr vert="horz" wrap="square" lIns="0" tIns="11427" rIns="0" bIns="0" rtlCol="0" anchor="t">
            <a:spAutoFit/>
          </a:bodyPr>
          <a:lstStyle/>
          <a:p>
            <a:pPr defTabSz="822686" fontAlgn="auto">
              <a:lnSpc>
                <a:spcPts val="2276"/>
              </a:lnSpc>
              <a:spcBef>
                <a:spcPts val="0"/>
              </a:spcBef>
              <a:spcAft>
                <a:spcPts val="0"/>
              </a:spcAft>
              <a:defRPr/>
            </a:pPr>
            <a:r>
              <a:rPr lang="en-US" sz="2500" b="1" spc="-49">
                <a:solidFill>
                  <a:srgbClr val="BC0F79"/>
                </a:solidFill>
                <a:latin typeface="Bosch Office Sans"/>
                <a:cs typeface="Arial"/>
              </a:rPr>
              <a:t>File Validation flow </a:t>
            </a:r>
          </a:p>
        </p:txBody>
      </p:sp>
      <p:sp>
        <p:nvSpPr>
          <p:cNvPr id="3" name="Rectangle 2">
            <a:extLst>
              <a:ext uri="{FF2B5EF4-FFF2-40B4-BE49-F238E27FC236}">
                <a16:creationId xmlns:a16="http://schemas.microsoft.com/office/drawing/2014/main" id="{F04E9E9E-4D50-8297-FFD5-5D8FB408EFDC}"/>
              </a:ext>
            </a:extLst>
          </p:cNvPr>
          <p:cNvSpPr/>
          <p:nvPr/>
        </p:nvSpPr>
        <p:spPr>
          <a:xfrm>
            <a:off x="6442448" y="4364215"/>
            <a:ext cx="2091362" cy="137335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defTabSz="411343" fontAlgn="auto">
              <a:spcBef>
                <a:spcPts val="0"/>
              </a:spcBef>
              <a:spcAft>
                <a:spcPts val="0"/>
              </a:spcAft>
            </a:pPr>
            <a:r>
              <a:rPr lang="en-US" sz="1000" dirty="0">
                <a:solidFill>
                  <a:prstClr val="black"/>
                </a:solidFill>
                <a:latin typeface="Bosch Sans" panose="020B0604020202020204" pitchFamily="34" charset="0"/>
              </a:rPr>
              <a:t>	Anonymization &amp; 	Pseudonymization</a:t>
            </a:r>
          </a:p>
        </p:txBody>
      </p:sp>
      <p:sp>
        <p:nvSpPr>
          <p:cNvPr id="61" name="Oval 60">
            <a:extLst>
              <a:ext uri="{FF2B5EF4-FFF2-40B4-BE49-F238E27FC236}">
                <a16:creationId xmlns:a16="http://schemas.microsoft.com/office/drawing/2014/main" id="{64F1B247-3976-54B3-6BF8-FFAD5FD6EAF5}"/>
              </a:ext>
            </a:extLst>
          </p:cNvPr>
          <p:cNvSpPr/>
          <p:nvPr/>
        </p:nvSpPr>
        <p:spPr>
          <a:xfrm>
            <a:off x="6512928" y="4420217"/>
            <a:ext cx="213072"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000" dirty="0">
                <a:solidFill>
                  <a:prstClr val="black"/>
                </a:solidFill>
                <a:latin typeface="Bosch Sans" panose="020B0604020202020204" pitchFamily="34" charset="0"/>
              </a:rPr>
              <a:t>3</a:t>
            </a:r>
          </a:p>
        </p:txBody>
      </p:sp>
      <p:sp>
        <p:nvSpPr>
          <p:cNvPr id="10" name="Rectangle 9">
            <a:extLst>
              <a:ext uri="{FF2B5EF4-FFF2-40B4-BE49-F238E27FC236}">
                <a16:creationId xmlns:a16="http://schemas.microsoft.com/office/drawing/2014/main" id="{0380BA58-BD39-20ED-5AE0-AC1325CAB89B}"/>
              </a:ext>
            </a:extLst>
          </p:cNvPr>
          <p:cNvSpPr/>
          <p:nvPr/>
        </p:nvSpPr>
        <p:spPr>
          <a:xfrm>
            <a:off x="6619463" y="4834064"/>
            <a:ext cx="1515543" cy="35426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2272" tIns="41136" rIns="82272" bIns="41136" numCol="1" spcCol="0" rtlCol="0" fromWordArt="0" anchor="t" anchorCtr="0" forceAA="0" compatLnSpc="1">
            <a:prstTxWarp prst="textNoShape">
              <a:avLst/>
            </a:prstTxWarp>
            <a:noAutofit/>
          </a:bodyPr>
          <a:lstStyle/>
          <a:p>
            <a:pPr marL="205671" indent="-205671" defTabSz="411343" fontAlgn="auto">
              <a:spcBef>
                <a:spcPts val="0"/>
              </a:spcBef>
              <a:spcAft>
                <a:spcPts val="0"/>
              </a:spcAft>
              <a:buFontTx/>
              <a:buAutoNum type="arabicPeriod"/>
            </a:pPr>
            <a:r>
              <a:rPr lang="en-US" sz="800" dirty="0">
                <a:solidFill>
                  <a:prstClr val="black"/>
                </a:solidFill>
                <a:latin typeface="Bosch Sans" panose="020B0604020202020204" pitchFamily="34" charset="0"/>
                <a:ea typeface="Calibri" panose="020F0502020204030204"/>
                <a:cs typeface="Calibri" panose="020F0502020204030204"/>
              </a:rPr>
              <a:t>Hashing</a:t>
            </a:r>
          </a:p>
          <a:p>
            <a:pPr marL="205671" indent="-205671" defTabSz="411343" fontAlgn="auto">
              <a:spcBef>
                <a:spcPts val="0"/>
              </a:spcBef>
              <a:spcAft>
                <a:spcPts val="0"/>
              </a:spcAft>
              <a:buFontTx/>
              <a:buAutoNum type="arabicPeriod" startAt="2"/>
            </a:pPr>
            <a:r>
              <a:rPr lang="en-US" sz="800" dirty="0">
                <a:solidFill>
                  <a:prstClr val="black"/>
                </a:solidFill>
                <a:latin typeface="Bosch Sans" panose="020B0604020202020204" pitchFamily="34" charset="0"/>
                <a:ea typeface="Calibri" panose="020F0502020204030204"/>
                <a:cs typeface="Calibri" panose="020F0502020204030204"/>
              </a:rPr>
              <a:t>Tokenization</a:t>
            </a:r>
          </a:p>
        </p:txBody>
      </p:sp>
    </p:spTree>
    <p:extLst>
      <p:ext uri="{BB962C8B-B14F-4D97-AF65-F5344CB8AC3E}">
        <p14:creationId xmlns:p14="http://schemas.microsoft.com/office/powerpoint/2010/main" val="54739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517D89-63F4-5D69-CE17-7CB2CD90485B}"/>
              </a:ext>
            </a:extLst>
          </p:cNvPr>
          <p:cNvSpPr txBox="1"/>
          <p:nvPr/>
        </p:nvSpPr>
        <p:spPr>
          <a:xfrm>
            <a:off x="203200" y="507689"/>
            <a:ext cx="7777018" cy="1104598"/>
          </a:xfrm>
          <a:prstGeom prst="rect">
            <a:avLst/>
          </a:prstGeom>
          <a:noFill/>
        </p:spPr>
        <p:txBody>
          <a:bodyPr wrap="square">
            <a:spAutoFit/>
          </a:bodyPr>
          <a:lstStyle/>
          <a:p>
            <a:r>
              <a:rPr lang="en-US" sz="1400" b="1">
                <a:solidFill>
                  <a:srgbClr val="00809A"/>
                </a:solidFill>
              </a:rPr>
              <a:t>4.3  Segregation of valid and invalid files</a:t>
            </a:r>
          </a:p>
          <a:p>
            <a:pPr marL="754037" lvl="1" indent="-342900" algn="just">
              <a:lnSpc>
                <a:spcPct val="150000"/>
              </a:lnSpc>
              <a:buFont typeface="+mj-lt"/>
              <a:buAutoNum type="alphaLcParenR"/>
            </a:pPr>
            <a:r>
              <a:rPr lang="en-US" sz="1200"/>
              <a:t>Files that succeed the file validation are moved to success folder in </a:t>
            </a:r>
            <a:r>
              <a:rPr lang="en-US" sz="1200" i="1"/>
              <a:t>Bronze layer.</a:t>
            </a:r>
          </a:p>
          <a:p>
            <a:pPr marL="754037" lvl="1" indent="-342900" algn="just">
              <a:lnSpc>
                <a:spcPct val="150000"/>
              </a:lnSpc>
              <a:buFont typeface="+mj-lt"/>
              <a:buAutoNum type="alphaLcParenR"/>
            </a:pPr>
            <a:r>
              <a:rPr lang="en-US" sz="1200"/>
              <a:t>Files that fail the validations are stored in Error folder in </a:t>
            </a:r>
            <a:r>
              <a:rPr lang="en-US" sz="1200" i="1"/>
              <a:t>Bronze</a:t>
            </a:r>
            <a:r>
              <a:rPr lang="en-US" sz="1200"/>
              <a:t> layer.</a:t>
            </a:r>
          </a:p>
          <a:p>
            <a:pPr marL="754037" lvl="1" indent="-342900" algn="just">
              <a:lnSpc>
                <a:spcPct val="150000"/>
              </a:lnSpc>
              <a:buFont typeface="+mj-lt"/>
              <a:buAutoNum type="alphaLcParenR"/>
            </a:pPr>
            <a:r>
              <a:rPr lang="en-US" sz="1200"/>
              <a:t>All the file level metadata and validation results are logged in the </a:t>
            </a:r>
            <a:r>
              <a:rPr lang="en-US" sz="1200" i="1"/>
              <a:t>Logging layer </a:t>
            </a:r>
            <a:r>
              <a:rPr lang="en-US" sz="1200"/>
              <a:t>for each run</a:t>
            </a:r>
            <a:r>
              <a:rPr lang="en-US" sz="1200" i="1"/>
              <a:t>.</a:t>
            </a:r>
            <a:endParaRPr lang="en-US" sz="1200"/>
          </a:p>
        </p:txBody>
      </p:sp>
      <p:sp>
        <p:nvSpPr>
          <p:cNvPr id="4" name="TextBox 3">
            <a:extLst>
              <a:ext uri="{FF2B5EF4-FFF2-40B4-BE49-F238E27FC236}">
                <a16:creationId xmlns:a16="http://schemas.microsoft.com/office/drawing/2014/main" id="{BE10D2C3-51AA-9BE4-929A-E154E99AE939}"/>
              </a:ext>
            </a:extLst>
          </p:cNvPr>
          <p:cNvSpPr txBox="1"/>
          <p:nvPr/>
        </p:nvSpPr>
        <p:spPr>
          <a:xfrm>
            <a:off x="203200" y="1654149"/>
            <a:ext cx="5486400" cy="307777"/>
          </a:xfrm>
          <a:prstGeom prst="rect">
            <a:avLst/>
          </a:prstGeom>
          <a:noFill/>
        </p:spPr>
        <p:txBody>
          <a:bodyPr wrap="square">
            <a:spAutoFit/>
          </a:bodyPr>
          <a:lstStyle/>
          <a:p>
            <a:r>
              <a:rPr lang="en-US" sz="1400" b="1">
                <a:solidFill>
                  <a:srgbClr val="00809A"/>
                </a:solidFill>
              </a:rPr>
              <a:t>4.4  File Validation- 1 of 3</a:t>
            </a:r>
          </a:p>
        </p:txBody>
      </p:sp>
      <p:sp>
        <p:nvSpPr>
          <p:cNvPr id="5" name="TextBox 4">
            <a:extLst>
              <a:ext uri="{FF2B5EF4-FFF2-40B4-BE49-F238E27FC236}">
                <a16:creationId xmlns:a16="http://schemas.microsoft.com/office/drawing/2014/main" id="{5B533197-F100-C7E5-03D4-4EAE05C46B5C}"/>
              </a:ext>
            </a:extLst>
          </p:cNvPr>
          <p:cNvSpPr txBox="1"/>
          <p:nvPr/>
        </p:nvSpPr>
        <p:spPr>
          <a:xfrm>
            <a:off x="510095" y="1912255"/>
            <a:ext cx="5486400" cy="276999"/>
          </a:xfrm>
          <a:prstGeom prst="rect">
            <a:avLst/>
          </a:prstGeom>
          <a:noFill/>
        </p:spPr>
        <p:txBody>
          <a:bodyPr wrap="square">
            <a:spAutoFit/>
          </a:bodyPr>
          <a:lstStyle/>
          <a:p>
            <a:pPr marL="342900" indent="-342900" algn="just">
              <a:buFont typeface="+mj-lt"/>
              <a:buAutoNum type="alphaLcParenR"/>
            </a:pPr>
            <a:r>
              <a:rPr lang="en-US" sz="1200"/>
              <a:t>Structured Data – File Validation Checks</a:t>
            </a:r>
          </a:p>
        </p:txBody>
      </p:sp>
      <p:graphicFrame>
        <p:nvGraphicFramePr>
          <p:cNvPr id="6" name="Table 5">
            <a:extLst>
              <a:ext uri="{FF2B5EF4-FFF2-40B4-BE49-F238E27FC236}">
                <a16:creationId xmlns:a16="http://schemas.microsoft.com/office/drawing/2014/main" id="{06482AE7-89E9-18DC-1F5F-486386FDA59C}"/>
              </a:ext>
            </a:extLst>
          </p:cNvPr>
          <p:cNvGraphicFramePr>
            <a:graphicFrameLocks noGrp="1"/>
          </p:cNvGraphicFramePr>
          <p:nvPr>
            <p:extLst>
              <p:ext uri="{D42A27DB-BD31-4B8C-83A1-F6EECF244321}">
                <p14:modId xmlns:p14="http://schemas.microsoft.com/office/powerpoint/2010/main" val="4162962805"/>
              </p:ext>
            </p:extLst>
          </p:nvPr>
        </p:nvGraphicFramePr>
        <p:xfrm>
          <a:off x="952321" y="2178622"/>
          <a:ext cx="9013716" cy="1198277"/>
        </p:xfrm>
        <a:graphic>
          <a:graphicData uri="http://schemas.openxmlformats.org/drawingml/2006/table">
            <a:tbl>
              <a:tblPr firstRow="1" bandRow="1">
                <a:tableStyleId>{5C22544A-7EE6-4342-B048-85BDC9FD1C3A}</a:tableStyleId>
              </a:tblPr>
              <a:tblGrid>
                <a:gridCol w="537737">
                  <a:extLst>
                    <a:ext uri="{9D8B030D-6E8A-4147-A177-3AD203B41FA5}">
                      <a16:colId xmlns:a16="http://schemas.microsoft.com/office/drawing/2014/main" val="54450953"/>
                    </a:ext>
                  </a:extLst>
                </a:gridCol>
                <a:gridCol w="1386237">
                  <a:extLst>
                    <a:ext uri="{9D8B030D-6E8A-4147-A177-3AD203B41FA5}">
                      <a16:colId xmlns:a16="http://schemas.microsoft.com/office/drawing/2014/main" val="3674090633"/>
                    </a:ext>
                  </a:extLst>
                </a:gridCol>
                <a:gridCol w="3269821">
                  <a:extLst>
                    <a:ext uri="{9D8B030D-6E8A-4147-A177-3AD203B41FA5}">
                      <a16:colId xmlns:a16="http://schemas.microsoft.com/office/drawing/2014/main" val="4091196445"/>
                    </a:ext>
                  </a:extLst>
                </a:gridCol>
                <a:gridCol w="752290">
                  <a:extLst>
                    <a:ext uri="{9D8B030D-6E8A-4147-A177-3AD203B41FA5}">
                      <a16:colId xmlns:a16="http://schemas.microsoft.com/office/drawing/2014/main" val="769536544"/>
                    </a:ext>
                  </a:extLst>
                </a:gridCol>
                <a:gridCol w="774355">
                  <a:extLst>
                    <a:ext uri="{9D8B030D-6E8A-4147-A177-3AD203B41FA5}">
                      <a16:colId xmlns:a16="http://schemas.microsoft.com/office/drawing/2014/main" val="3827544687"/>
                    </a:ext>
                  </a:extLst>
                </a:gridCol>
                <a:gridCol w="724715">
                  <a:extLst>
                    <a:ext uri="{9D8B030D-6E8A-4147-A177-3AD203B41FA5}">
                      <a16:colId xmlns:a16="http://schemas.microsoft.com/office/drawing/2014/main" val="1717056640"/>
                    </a:ext>
                  </a:extLst>
                </a:gridCol>
                <a:gridCol w="873628">
                  <a:extLst>
                    <a:ext uri="{9D8B030D-6E8A-4147-A177-3AD203B41FA5}">
                      <a16:colId xmlns:a16="http://schemas.microsoft.com/office/drawing/2014/main" val="1914393005"/>
                    </a:ext>
                  </a:extLst>
                </a:gridCol>
                <a:gridCol w="694933">
                  <a:extLst>
                    <a:ext uri="{9D8B030D-6E8A-4147-A177-3AD203B41FA5}">
                      <a16:colId xmlns:a16="http://schemas.microsoft.com/office/drawing/2014/main" val="1381752179"/>
                    </a:ext>
                  </a:extLst>
                </a:gridCol>
              </a:tblGrid>
              <a:tr h="243689">
                <a:tc rowSpan="2">
                  <a:txBody>
                    <a:bodyPr/>
                    <a:lstStyle/>
                    <a:p>
                      <a:pPr lvl="0" algn="ctr">
                        <a:lnSpc>
                          <a:spcPct val="200000"/>
                        </a:lnSpc>
                        <a:buNone/>
                      </a:pPr>
                      <a:r>
                        <a:rPr lang="en-US" sz="900">
                          <a:latin typeface="Bosch Office Sans"/>
                        </a:rPr>
                        <a:t>#</a:t>
                      </a:r>
                    </a:p>
                  </a:txBody>
                  <a:tcPr/>
                </a:tc>
                <a:tc rowSpan="2">
                  <a:txBody>
                    <a:bodyPr/>
                    <a:lstStyle/>
                    <a:p>
                      <a:pPr algn="ctr">
                        <a:lnSpc>
                          <a:spcPct val="200000"/>
                        </a:lnSpc>
                      </a:pPr>
                      <a:r>
                        <a:rPr lang="en-US" sz="900">
                          <a:latin typeface="Bosch Office Sans" pitchFamily="2" charset="0"/>
                        </a:rPr>
                        <a:t>Validation</a:t>
                      </a:r>
                    </a:p>
                  </a:txBody>
                  <a:tcPr/>
                </a:tc>
                <a:tc rowSpan="2">
                  <a:txBody>
                    <a:bodyPr/>
                    <a:lstStyle/>
                    <a:p>
                      <a:pPr algn="ctr">
                        <a:lnSpc>
                          <a:spcPct val="200000"/>
                        </a:lnSpc>
                      </a:pPr>
                      <a:r>
                        <a:rPr lang="en-US" sz="900">
                          <a:latin typeface="Bosch Office Sans" pitchFamily="2" charset="0"/>
                        </a:rPr>
                        <a:t>Description</a:t>
                      </a:r>
                    </a:p>
                  </a:txBody>
                  <a:tcPr>
                    <a:lnR w="12700" cap="flat" cmpd="sng" algn="ctr">
                      <a:solidFill>
                        <a:schemeClr val="bg1"/>
                      </a:solidFill>
                      <a:prstDash val="solid"/>
                      <a:round/>
                      <a:headEnd type="none" w="med" len="med"/>
                      <a:tailEnd type="none" w="med" len="med"/>
                    </a:lnR>
                  </a:tcPr>
                </a:tc>
                <a:tc gridSpan="5">
                  <a:txBody>
                    <a:bodyPr/>
                    <a:lstStyle/>
                    <a:p>
                      <a:r>
                        <a:rPr lang="en-US" sz="900">
                          <a:solidFill>
                            <a:schemeClr val="bg1"/>
                          </a:solidFill>
                          <a:latin typeface="Bosch Office Sans"/>
                        </a:rPr>
                        <a:t>                    Supported File Formats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5459427"/>
                  </a:ext>
                </a:extLst>
              </a:tr>
              <a:tr h="0">
                <a:tc vMerge="1">
                  <a:txBody>
                    <a:bodyPr/>
                    <a:lstStyle/>
                    <a:p>
                      <a:endParaRPr lang="en-US"/>
                    </a:p>
                  </a:txBody>
                  <a:tcPr/>
                </a:tc>
                <a:tc vMerge="1">
                  <a:txBody>
                    <a:bodyPr/>
                    <a:lstStyle/>
                    <a:p>
                      <a:r>
                        <a:rPr lang="en-US"/>
                        <a:t>Validation</a:t>
                      </a:r>
                    </a:p>
                  </a:txBody>
                  <a:tcPr/>
                </a:tc>
                <a:tc vMerge="1">
                  <a:txBody>
                    <a:bodyPr/>
                    <a:lstStyle/>
                    <a:p>
                      <a:r>
                        <a:rPr lang="en-US"/>
                        <a:t>Description</a:t>
                      </a:r>
                    </a:p>
                  </a:txBody>
                  <a:tcPr/>
                </a:tc>
                <a:tc>
                  <a:txBody>
                    <a:bodyPr/>
                    <a:lstStyle/>
                    <a:p>
                      <a:r>
                        <a:rPr lang="en-US" sz="900">
                          <a:solidFill>
                            <a:schemeClr val="bg1"/>
                          </a:solidFill>
                          <a:latin typeface="Bosch Office Sans"/>
                        </a:rPr>
                        <a:t>Csv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a:solidFill>
                            <a:schemeClr val="bg1"/>
                          </a:solidFill>
                          <a:latin typeface="Bosch Office Sans"/>
                        </a:rPr>
                        <a:t>json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a:solidFill>
                            <a:schemeClr val="bg1"/>
                          </a:solidFill>
                          <a:latin typeface="Bosch Office Sans"/>
                        </a:rPr>
                        <a:t>txt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a:solidFill>
                            <a:schemeClr val="bg1"/>
                          </a:solidFill>
                          <a:latin typeface="Bosch Office Sans"/>
                        </a:rPr>
                        <a:t>parquet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a:solidFill>
                            <a:schemeClr val="bg1"/>
                          </a:solidFill>
                          <a:latin typeface="Bosch Office Sans"/>
                        </a:rPr>
                        <a:t>xml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86611138"/>
                  </a:ext>
                </a:extLst>
              </a:tr>
              <a:tr h="299532">
                <a:tc>
                  <a:txBody>
                    <a:bodyPr/>
                    <a:lstStyle/>
                    <a:p>
                      <a:pPr lvl="0" algn="ctr">
                        <a:buNone/>
                      </a:pPr>
                      <a:r>
                        <a:rPr lang="en-US" sz="900" b="0">
                          <a:solidFill>
                            <a:schemeClr val="dk1"/>
                          </a:solidFill>
                          <a:latin typeface="Bosch Office Sans"/>
                          <a:ea typeface="+mn-ea"/>
                          <a:cs typeface="+mn-cs"/>
                        </a:rPr>
                        <a:t>1</a:t>
                      </a:r>
                    </a:p>
                  </a:txBody>
                  <a:tcPr/>
                </a:tc>
                <a:tc>
                  <a:txBody>
                    <a:bodyPr/>
                    <a:lstStyle/>
                    <a:p>
                      <a:r>
                        <a:rPr lang="en-US" sz="900" b="0">
                          <a:latin typeface="Bosch Office Sans" pitchFamily="2" charset="0"/>
                        </a:rPr>
                        <a:t>File Size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pitchFamily="2" charset="0"/>
                        </a:rPr>
                        <a:t>Checks if file size is greater than predefined size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pitchFamily="2" charset="0"/>
                          <a:sym typeface="Wingdings 2" panose="05020102010507070707" pitchFamily="18" charset="2"/>
                        </a:rPr>
                        <a:t></a:t>
                      </a:r>
                      <a:endParaRPr lang="en-US" sz="900">
                        <a:solidFill>
                          <a:srgbClr val="00809A"/>
                        </a:solidFill>
                        <a:latin typeface="Bosch Office Sans" pitchFamily="2" charset="0"/>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951557916"/>
                  </a:ext>
                </a:extLst>
              </a:tr>
              <a:tr h="426456">
                <a:tc>
                  <a:txBody>
                    <a:bodyPr/>
                    <a:lstStyle/>
                    <a:p>
                      <a:pPr lvl="0" algn="ctr">
                        <a:buNone/>
                      </a:pPr>
                      <a:r>
                        <a:rPr lang="en-US" sz="900" b="0">
                          <a:solidFill>
                            <a:schemeClr val="dk1"/>
                          </a:solidFill>
                          <a:latin typeface="Bosch Office Sans"/>
                          <a:ea typeface="+mn-ea"/>
                          <a:cs typeface="+mn-cs"/>
                        </a:rPr>
                        <a:t>2</a:t>
                      </a:r>
                    </a:p>
                  </a:txBody>
                  <a:tcPr/>
                </a:tc>
                <a:tc>
                  <a:txBody>
                    <a:bodyPr/>
                    <a:lstStyle/>
                    <a:p>
                      <a:r>
                        <a:rPr lang="en-US" sz="900" b="0">
                          <a:latin typeface="Bosch Office Sans"/>
                        </a:rPr>
                        <a:t>Created Time </a:t>
                      </a:r>
                    </a:p>
                  </a:txBody>
                  <a:tcPr/>
                </a:tc>
                <a:tc>
                  <a:txBody>
                    <a:bodyPr/>
                    <a:lstStyle/>
                    <a:p>
                      <a:r>
                        <a:rPr lang="en-US" sz="900">
                          <a:latin typeface="Bosch Office Sans" pitchFamily="2" charset="0"/>
                        </a:rPr>
                        <a:t>Checks if file is created within last x days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pitchFamily="2" charset="0"/>
                          <a:sym typeface="Wingdings 2" panose="05020102010507070707" pitchFamily="18" charset="2"/>
                        </a:rPr>
                        <a:t></a:t>
                      </a:r>
                      <a:endParaRPr lang="en-US" sz="900">
                        <a:solidFill>
                          <a:srgbClr val="00809A"/>
                        </a:solidFill>
                        <a:latin typeface="Bosch Office Sans" pitchFamily="2" charset="0"/>
                      </a:endParaRPr>
                    </a:p>
                    <a:p>
                      <a:endParaRPr lang="en-US" sz="900">
                        <a:latin typeface="Bosch Office Sans" pitchFamily="2" charset="0"/>
                      </a:endParaRPr>
                    </a:p>
                  </a:txBody>
                  <a:tcPr/>
                </a:tc>
                <a:extLst>
                  <a:ext uri="{0D108BD9-81ED-4DB2-BD59-A6C34878D82A}">
                    <a16:rowId xmlns:a16="http://schemas.microsoft.com/office/drawing/2014/main" val="1844414369"/>
                  </a:ext>
                </a:extLst>
              </a:tr>
            </a:tbl>
          </a:graphicData>
        </a:graphic>
      </p:graphicFrame>
      <p:graphicFrame>
        <p:nvGraphicFramePr>
          <p:cNvPr id="2" name="Table 2">
            <a:extLst>
              <a:ext uri="{FF2B5EF4-FFF2-40B4-BE49-F238E27FC236}">
                <a16:creationId xmlns:a16="http://schemas.microsoft.com/office/drawing/2014/main" id="{5B9D3992-52CF-6F99-E572-EAA2081E9F7B}"/>
              </a:ext>
            </a:extLst>
          </p:cNvPr>
          <p:cNvGraphicFramePr>
            <a:graphicFrameLocks noGrp="1"/>
          </p:cNvGraphicFramePr>
          <p:nvPr>
            <p:extLst>
              <p:ext uri="{D42A27DB-BD31-4B8C-83A1-F6EECF244321}">
                <p14:modId xmlns:p14="http://schemas.microsoft.com/office/powerpoint/2010/main" val="2808625125"/>
              </p:ext>
            </p:extLst>
          </p:nvPr>
        </p:nvGraphicFramePr>
        <p:xfrm>
          <a:off x="952321" y="3973267"/>
          <a:ext cx="9013715" cy="1783080"/>
        </p:xfrm>
        <a:graphic>
          <a:graphicData uri="http://schemas.openxmlformats.org/drawingml/2006/table">
            <a:tbl>
              <a:tblPr firstRow="1" bandRow="1">
                <a:tableStyleId>{5C22544A-7EE6-4342-B048-85BDC9FD1C3A}</a:tableStyleId>
              </a:tblPr>
              <a:tblGrid>
                <a:gridCol w="486354">
                  <a:extLst>
                    <a:ext uri="{9D8B030D-6E8A-4147-A177-3AD203B41FA5}">
                      <a16:colId xmlns:a16="http://schemas.microsoft.com/office/drawing/2014/main" val="3891653441"/>
                    </a:ext>
                  </a:extLst>
                </a:gridCol>
                <a:gridCol w="1532136">
                  <a:extLst>
                    <a:ext uri="{9D8B030D-6E8A-4147-A177-3AD203B41FA5}">
                      <a16:colId xmlns:a16="http://schemas.microsoft.com/office/drawing/2014/main" val="1229247334"/>
                    </a:ext>
                  </a:extLst>
                </a:gridCol>
                <a:gridCol w="3962251">
                  <a:extLst>
                    <a:ext uri="{9D8B030D-6E8A-4147-A177-3AD203B41FA5}">
                      <a16:colId xmlns:a16="http://schemas.microsoft.com/office/drawing/2014/main" val="3820592144"/>
                    </a:ext>
                  </a:extLst>
                </a:gridCol>
                <a:gridCol w="824567">
                  <a:extLst>
                    <a:ext uri="{9D8B030D-6E8A-4147-A177-3AD203B41FA5}">
                      <a16:colId xmlns:a16="http://schemas.microsoft.com/office/drawing/2014/main" val="94133756"/>
                    </a:ext>
                  </a:extLst>
                </a:gridCol>
                <a:gridCol w="745696">
                  <a:extLst>
                    <a:ext uri="{9D8B030D-6E8A-4147-A177-3AD203B41FA5}">
                      <a16:colId xmlns:a16="http://schemas.microsoft.com/office/drawing/2014/main" val="324424007"/>
                    </a:ext>
                  </a:extLst>
                </a:gridCol>
                <a:gridCol w="781547">
                  <a:extLst>
                    <a:ext uri="{9D8B030D-6E8A-4147-A177-3AD203B41FA5}">
                      <a16:colId xmlns:a16="http://schemas.microsoft.com/office/drawing/2014/main" val="2955771113"/>
                    </a:ext>
                  </a:extLst>
                </a:gridCol>
                <a:gridCol w="681164">
                  <a:extLst>
                    <a:ext uri="{9D8B030D-6E8A-4147-A177-3AD203B41FA5}">
                      <a16:colId xmlns:a16="http://schemas.microsoft.com/office/drawing/2014/main" val="3312215676"/>
                    </a:ext>
                  </a:extLst>
                </a:gridCol>
              </a:tblGrid>
              <a:tr h="205617">
                <a:tc rowSpan="2">
                  <a:txBody>
                    <a:bodyPr/>
                    <a:lstStyle/>
                    <a:p>
                      <a:pPr lvl="0" algn="ctr">
                        <a:lnSpc>
                          <a:spcPct val="200000"/>
                        </a:lnSpc>
                        <a:buNone/>
                      </a:pPr>
                      <a:r>
                        <a:rPr lang="en-US" sz="900">
                          <a:latin typeface="Bosch Office Sans"/>
                        </a:rPr>
                        <a:t>#</a:t>
                      </a:r>
                    </a:p>
                  </a:txBody>
                  <a:tcPr/>
                </a:tc>
                <a:tc rowSpan="2">
                  <a:txBody>
                    <a:bodyPr/>
                    <a:lstStyle/>
                    <a:p>
                      <a:pPr algn="ctr">
                        <a:lnSpc>
                          <a:spcPct val="200000"/>
                        </a:lnSpc>
                      </a:pPr>
                      <a:r>
                        <a:rPr lang="en-US" sz="900">
                          <a:latin typeface="Bosch Office Sans"/>
                        </a:rPr>
                        <a:t>Validation</a:t>
                      </a:r>
                    </a:p>
                  </a:txBody>
                  <a:tcPr/>
                </a:tc>
                <a:tc rowSpan="2">
                  <a:txBody>
                    <a:bodyPr/>
                    <a:lstStyle/>
                    <a:p>
                      <a:pPr algn="ctr">
                        <a:lnSpc>
                          <a:spcPct val="200000"/>
                        </a:lnSpc>
                      </a:pPr>
                      <a:r>
                        <a:rPr lang="en-US" sz="900">
                          <a:latin typeface="Bosch Office Sans" pitchFamily="2" charset="0"/>
                        </a:rPr>
                        <a:t>Description</a:t>
                      </a:r>
                    </a:p>
                  </a:txBody>
                  <a:tcPr>
                    <a:lnR w="12700" cap="flat" cmpd="sng" algn="ctr">
                      <a:solidFill>
                        <a:schemeClr val="bg1"/>
                      </a:solidFill>
                      <a:prstDash val="solid"/>
                      <a:round/>
                      <a:headEnd type="none" w="med" len="med"/>
                      <a:tailEnd type="none" w="med" len="med"/>
                    </a:lnR>
                  </a:tcPr>
                </a:tc>
                <a:tc gridSpan="4">
                  <a:txBody>
                    <a:bodyPr/>
                    <a:lstStyle/>
                    <a:p>
                      <a:pPr algn="ctr"/>
                      <a:r>
                        <a:rPr lang="en-US" sz="900">
                          <a:solidFill>
                            <a:schemeClr val="bg1"/>
                          </a:solidFill>
                          <a:latin typeface="Bosch Office Sans"/>
                        </a:rPr>
                        <a:t> Supported File Formats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3750462"/>
                  </a:ext>
                </a:extLst>
              </a:tr>
              <a:tr h="205617">
                <a:tc vMerge="1">
                  <a:txBody>
                    <a:bodyPr/>
                    <a:lstStyle/>
                    <a:p>
                      <a:endParaRPr lang="en-US"/>
                    </a:p>
                  </a:txBody>
                  <a:tcPr/>
                </a:tc>
                <a:tc vMerge="1">
                  <a:txBody>
                    <a:bodyPr/>
                    <a:lstStyle/>
                    <a:p>
                      <a:r>
                        <a:rPr lang="en-US"/>
                        <a:t>Validation</a:t>
                      </a:r>
                    </a:p>
                  </a:txBody>
                  <a:tcPr/>
                </a:tc>
                <a:tc vMerge="1">
                  <a:txBody>
                    <a:bodyPr/>
                    <a:lstStyle/>
                    <a:p>
                      <a:r>
                        <a:rPr lang="en-US"/>
                        <a:t>Description</a:t>
                      </a:r>
                    </a:p>
                  </a:txBody>
                  <a:tcPr/>
                </a:tc>
                <a:tc>
                  <a:txBody>
                    <a:bodyPr/>
                    <a:lstStyle/>
                    <a:p>
                      <a:r>
                        <a:rPr lang="en-US" sz="900">
                          <a:solidFill>
                            <a:schemeClr val="bg1"/>
                          </a:solidFill>
                          <a:latin typeface="Bosch Office Sans"/>
                        </a:rPr>
                        <a:t>jpg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a:solidFill>
                            <a:schemeClr val="bg1"/>
                          </a:solidFill>
                          <a:latin typeface="Bosch Office Sans"/>
                        </a:rPr>
                        <a:t>jpeg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err="1">
                          <a:solidFill>
                            <a:schemeClr val="bg1"/>
                          </a:solidFill>
                          <a:latin typeface="Bosch Office Sans"/>
                        </a:rPr>
                        <a:t>png</a:t>
                      </a:r>
                      <a:endParaRPr lang="en-US" sz="900">
                        <a:solidFill>
                          <a:schemeClr val="bg1"/>
                        </a:solidFill>
                        <a:latin typeface="Bosch Office San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900" err="1">
                          <a:solidFill>
                            <a:schemeClr val="bg1"/>
                          </a:solidFill>
                          <a:latin typeface="Bosch Office Sans"/>
                        </a:rPr>
                        <a:t>tif</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47307770"/>
                  </a:ext>
                </a:extLst>
              </a:tr>
              <a:tr h="226254">
                <a:tc>
                  <a:txBody>
                    <a:bodyPr/>
                    <a:lstStyle/>
                    <a:p>
                      <a:pPr lvl="0" algn="ctr">
                        <a:buNone/>
                      </a:pPr>
                      <a:r>
                        <a:rPr lang="en-US" sz="900" b="0">
                          <a:latin typeface="Bosch Office Sans"/>
                        </a:rPr>
                        <a:t>1</a:t>
                      </a:r>
                    </a:p>
                  </a:txBody>
                  <a:tcPr/>
                </a:tc>
                <a:tc>
                  <a:txBody>
                    <a:bodyPr/>
                    <a:lstStyle/>
                    <a:p>
                      <a:r>
                        <a:rPr lang="en-US" sz="900" b="0">
                          <a:latin typeface="Bosch Office Sans" pitchFamily="2" charset="0"/>
                        </a:rPr>
                        <a:t>File Size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a:rPr>
                        <a:t>Checks if file size is greater than predefined size.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851134575"/>
                  </a:ext>
                </a:extLst>
              </a:tr>
              <a:tr h="328988">
                <a:tc>
                  <a:txBody>
                    <a:bodyPr/>
                    <a:lstStyle/>
                    <a:p>
                      <a:pPr lvl="0" algn="ctr">
                        <a:buNone/>
                      </a:pPr>
                      <a:r>
                        <a:rPr lang="en-US" sz="900" b="0">
                          <a:latin typeface="Bosch Office Sans"/>
                        </a:rPr>
                        <a:t>2</a:t>
                      </a:r>
                    </a:p>
                  </a:txBody>
                  <a:tcPr/>
                </a:tc>
                <a:tc>
                  <a:txBody>
                    <a:bodyPr/>
                    <a:lstStyle/>
                    <a:p>
                      <a:r>
                        <a:rPr lang="en-US" sz="900" b="0">
                          <a:latin typeface="Bosch Office Sans"/>
                        </a:rPr>
                        <a:t>Created Time</a:t>
                      </a:r>
                    </a:p>
                  </a:txBody>
                  <a:tcPr/>
                </a:tc>
                <a:tc>
                  <a:txBody>
                    <a:bodyPr/>
                    <a:lstStyle/>
                    <a:p>
                      <a:r>
                        <a:rPr lang="en-US" sz="900">
                          <a:latin typeface="Bosch Office Sans"/>
                        </a:rPr>
                        <a:t>Checks if file is created within last x days.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extLst>
                  <a:ext uri="{0D108BD9-81ED-4DB2-BD59-A6C34878D82A}">
                    <a16:rowId xmlns:a16="http://schemas.microsoft.com/office/drawing/2014/main" val="1289287105"/>
                  </a:ext>
                </a:extLst>
              </a:tr>
              <a:tr h="328988">
                <a:tc>
                  <a:txBody>
                    <a:bodyPr/>
                    <a:lstStyle/>
                    <a:p>
                      <a:pPr lvl="0" algn="ctr">
                        <a:buNone/>
                      </a:pPr>
                      <a:r>
                        <a:rPr lang="en-US" sz="900" b="0">
                          <a:latin typeface="Bosch Office Sans"/>
                        </a:rPr>
                        <a:t>3</a:t>
                      </a:r>
                    </a:p>
                  </a:txBody>
                  <a:tcPr/>
                </a:tc>
                <a:tc>
                  <a:txBody>
                    <a:bodyPr/>
                    <a:lstStyle/>
                    <a:p>
                      <a:r>
                        <a:rPr lang="en-US" sz="900" b="0">
                          <a:latin typeface="Bosch Office Sans" pitchFamily="2" charset="0"/>
                        </a:rPr>
                        <a:t>Image Color Mode</a:t>
                      </a:r>
                    </a:p>
                  </a:txBody>
                  <a:tcPr/>
                </a:tc>
                <a:tc>
                  <a:txBody>
                    <a:bodyPr/>
                    <a:lstStyle/>
                    <a:p>
                      <a:r>
                        <a:rPr lang="en-US" sz="900">
                          <a:latin typeface="Bosch Office Sans"/>
                        </a:rPr>
                        <a:t>Checks if file has specific color mode.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extLst>
                  <a:ext uri="{0D108BD9-81ED-4DB2-BD59-A6C34878D82A}">
                    <a16:rowId xmlns:a16="http://schemas.microsoft.com/office/drawing/2014/main" val="2445550368"/>
                  </a:ext>
                </a:extLst>
              </a:tr>
              <a:tr h="328988">
                <a:tc>
                  <a:txBody>
                    <a:bodyPr/>
                    <a:lstStyle/>
                    <a:p>
                      <a:pPr lvl="0" algn="ctr">
                        <a:buNone/>
                      </a:pPr>
                      <a:r>
                        <a:rPr lang="en-US" sz="900" b="0">
                          <a:latin typeface="Bosch Office Sans"/>
                        </a:rPr>
                        <a:t>4</a:t>
                      </a:r>
                    </a:p>
                  </a:txBody>
                  <a:tcPr/>
                </a:tc>
                <a:tc>
                  <a:txBody>
                    <a:bodyPr/>
                    <a:lstStyle/>
                    <a:p>
                      <a:r>
                        <a:rPr lang="en-US" sz="900" b="0">
                          <a:latin typeface="Bosch Office Sans"/>
                        </a:rPr>
                        <a:t>Image Resolution</a:t>
                      </a:r>
                    </a:p>
                  </a:txBody>
                  <a:tcPr/>
                </a:tc>
                <a:tc>
                  <a:txBody>
                    <a:bodyPr/>
                    <a:lstStyle/>
                    <a:p>
                      <a:r>
                        <a:rPr lang="en-US" sz="900">
                          <a:latin typeface="Bosch Office Sans"/>
                        </a:rPr>
                        <a:t>Checks if file has specific resolution.</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pitchFamily="2" charset="0"/>
                          <a:sym typeface="Wingdings 2" panose="05020102010507070707" pitchFamily="18" charset="2"/>
                        </a:rPr>
                        <a:t></a:t>
                      </a:r>
                      <a:endParaRPr lang="en-US" sz="900">
                        <a:solidFill>
                          <a:srgbClr val="00809A"/>
                        </a:solidFill>
                        <a:latin typeface="Bosch Office Sans" pitchFamily="2" charset="0"/>
                      </a:endParaRPr>
                    </a:p>
                    <a:p>
                      <a:endParaRPr lang="en-US" sz="900">
                        <a:latin typeface="Bosch Office Sans" pitchFamily="2" charset="0"/>
                      </a:endParaRPr>
                    </a:p>
                  </a:txBody>
                  <a:tcPr/>
                </a:tc>
                <a:extLst>
                  <a:ext uri="{0D108BD9-81ED-4DB2-BD59-A6C34878D82A}">
                    <a16:rowId xmlns:a16="http://schemas.microsoft.com/office/drawing/2014/main" val="2364651280"/>
                  </a:ext>
                </a:extLst>
              </a:tr>
            </a:tbl>
          </a:graphicData>
        </a:graphic>
      </p:graphicFrame>
      <p:sp>
        <p:nvSpPr>
          <p:cNvPr id="7" name="TextBox 6">
            <a:extLst>
              <a:ext uri="{FF2B5EF4-FFF2-40B4-BE49-F238E27FC236}">
                <a16:creationId xmlns:a16="http://schemas.microsoft.com/office/drawing/2014/main" id="{6B4637DB-99AD-013D-C8C8-89E249BEF4DA}"/>
              </a:ext>
            </a:extLst>
          </p:cNvPr>
          <p:cNvSpPr txBox="1"/>
          <p:nvPr/>
        </p:nvSpPr>
        <p:spPr>
          <a:xfrm>
            <a:off x="203200" y="3500484"/>
            <a:ext cx="5486400" cy="307777"/>
          </a:xfrm>
          <a:prstGeom prst="rect">
            <a:avLst/>
          </a:prstGeom>
          <a:noFill/>
        </p:spPr>
        <p:txBody>
          <a:bodyPr wrap="square">
            <a:spAutoFit/>
          </a:bodyPr>
          <a:lstStyle/>
          <a:p>
            <a:r>
              <a:rPr lang="en-US" sz="1400" b="1">
                <a:solidFill>
                  <a:srgbClr val="00809A"/>
                </a:solidFill>
              </a:rPr>
              <a:t>4.4  File Validation- 2 of 3</a:t>
            </a:r>
          </a:p>
        </p:txBody>
      </p:sp>
      <p:sp>
        <p:nvSpPr>
          <p:cNvPr id="8" name="TextBox 7">
            <a:extLst>
              <a:ext uri="{FF2B5EF4-FFF2-40B4-BE49-F238E27FC236}">
                <a16:creationId xmlns:a16="http://schemas.microsoft.com/office/drawing/2014/main" id="{3DF024C7-1ABE-C102-5711-C1DF299C90C2}"/>
              </a:ext>
            </a:extLst>
          </p:cNvPr>
          <p:cNvSpPr txBox="1"/>
          <p:nvPr/>
        </p:nvSpPr>
        <p:spPr>
          <a:xfrm>
            <a:off x="510095" y="3742448"/>
            <a:ext cx="5486400" cy="276999"/>
          </a:xfrm>
          <a:prstGeom prst="rect">
            <a:avLst/>
          </a:prstGeom>
          <a:noFill/>
        </p:spPr>
        <p:txBody>
          <a:bodyPr wrap="square">
            <a:spAutoFit/>
          </a:bodyPr>
          <a:lstStyle/>
          <a:p>
            <a:pPr marL="342900" indent="-342900" algn="just">
              <a:buFont typeface="+mj-lt"/>
              <a:buAutoNum type="alphaLcParenR"/>
            </a:pPr>
            <a:r>
              <a:rPr lang="en-US" sz="1200"/>
              <a:t>Unstructured Data - Image - File Validation Checks</a:t>
            </a:r>
          </a:p>
        </p:txBody>
      </p:sp>
      <p:sp>
        <p:nvSpPr>
          <p:cNvPr id="11" name="object 3">
            <a:extLst>
              <a:ext uri="{FF2B5EF4-FFF2-40B4-BE49-F238E27FC236}">
                <a16:creationId xmlns:a16="http://schemas.microsoft.com/office/drawing/2014/main" id="{BAA2610A-C9B6-D8F0-3793-A789BA4C5C4E}"/>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2" name="Slide Number Placeholder 11">
            <a:extLst>
              <a:ext uri="{FF2B5EF4-FFF2-40B4-BE49-F238E27FC236}">
                <a16:creationId xmlns:a16="http://schemas.microsoft.com/office/drawing/2014/main" id="{B8B3C7A1-BD4D-D9E1-BB78-DBD0D21C4323}"/>
              </a:ext>
            </a:extLst>
          </p:cNvPr>
          <p:cNvSpPr>
            <a:spLocks noGrp="1"/>
          </p:cNvSpPr>
          <p:nvPr>
            <p:ph type="sldNum" sz="quarter" idx="12"/>
          </p:nvPr>
        </p:nvSpPr>
        <p:spPr/>
        <p:txBody>
          <a:bodyPr/>
          <a:lstStyle/>
          <a:p>
            <a:fld id="{64B50ECF-6316-4AFD-AF7B-6A0672E9EA7A}" type="slidenum">
              <a:rPr lang="en-US" smtClean="0"/>
              <a:t>15</a:t>
            </a:fld>
            <a:endParaRPr lang="en-US"/>
          </a:p>
        </p:txBody>
      </p:sp>
      <p:sp>
        <p:nvSpPr>
          <p:cNvPr id="13" name="Rectangle 12">
            <a:extLst>
              <a:ext uri="{FF2B5EF4-FFF2-40B4-BE49-F238E27FC236}">
                <a16:creationId xmlns:a16="http://schemas.microsoft.com/office/drawing/2014/main" id="{E25603BB-FA26-A08F-21AB-10D507872702}"/>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4" name="Graphic 13">
            <a:extLst>
              <a:ext uri="{FF2B5EF4-FFF2-40B4-BE49-F238E27FC236}">
                <a16:creationId xmlns:a16="http://schemas.microsoft.com/office/drawing/2014/main" id="{D024A51D-6D33-694D-0620-DC0A821C45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9" name="Footer Placeholder 8">
            <a:extLst>
              <a:ext uri="{FF2B5EF4-FFF2-40B4-BE49-F238E27FC236}">
                <a16:creationId xmlns:a16="http://schemas.microsoft.com/office/drawing/2014/main" id="{B4E1B49C-5137-6FD6-6D62-770AD11582A1}"/>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1850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B4F695C-F07D-498D-4A50-C57196C65EA6}"/>
              </a:ext>
            </a:extLst>
          </p:cNvPr>
          <p:cNvGraphicFramePr>
            <a:graphicFrameLocks noGrp="1"/>
          </p:cNvGraphicFramePr>
          <p:nvPr>
            <p:extLst>
              <p:ext uri="{D42A27DB-BD31-4B8C-83A1-F6EECF244321}">
                <p14:modId xmlns:p14="http://schemas.microsoft.com/office/powerpoint/2010/main" val="1446827311"/>
              </p:ext>
            </p:extLst>
          </p:nvPr>
        </p:nvGraphicFramePr>
        <p:xfrm>
          <a:off x="6142486" y="402436"/>
          <a:ext cx="208280" cy="338201"/>
        </p:xfrm>
        <a:graphic>
          <a:graphicData uri="http://schemas.openxmlformats.org/drawingml/2006/table">
            <a:tbl>
              <a:tblPr/>
              <a:tblGrid>
                <a:gridCol w="208280">
                  <a:extLst>
                    <a:ext uri="{9D8B030D-6E8A-4147-A177-3AD203B41FA5}">
                      <a16:colId xmlns:a16="http://schemas.microsoft.com/office/drawing/2014/main" val="2858298475"/>
                    </a:ext>
                  </a:extLst>
                </a:gridCol>
              </a:tblGrid>
              <a:tr h="0">
                <a:tc>
                  <a:txBody>
                    <a:bodyPr/>
                    <a:lstStyle/>
                    <a:p>
                      <a:endParaRPr lang="en-US"/>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2000498500"/>
                  </a:ext>
                </a:extLst>
              </a:tr>
            </a:tbl>
          </a:graphicData>
        </a:graphic>
      </p:graphicFrame>
      <p:sp>
        <p:nvSpPr>
          <p:cNvPr id="15" name="TextBox 14">
            <a:extLst>
              <a:ext uri="{FF2B5EF4-FFF2-40B4-BE49-F238E27FC236}">
                <a16:creationId xmlns:a16="http://schemas.microsoft.com/office/drawing/2014/main" id="{51601413-D03A-607F-F9F9-C4E233746DB9}"/>
              </a:ext>
            </a:extLst>
          </p:cNvPr>
          <p:cNvSpPr txBox="1"/>
          <p:nvPr/>
        </p:nvSpPr>
        <p:spPr>
          <a:xfrm>
            <a:off x="251836" y="651553"/>
            <a:ext cx="5486400" cy="307777"/>
          </a:xfrm>
          <a:prstGeom prst="rect">
            <a:avLst/>
          </a:prstGeom>
          <a:noFill/>
        </p:spPr>
        <p:txBody>
          <a:bodyPr wrap="square">
            <a:spAutoFit/>
          </a:bodyPr>
          <a:lstStyle/>
          <a:p>
            <a:r>
              <a:rPr lang="en-US" sz="1400" b="1">
                <a:solidFill>
                  <a:srgbClr val="00809A"/>
                </a:solidFill>
              </a:rPr>
              <a:t>4.4  File Validation- 3 of 3</a:t>
            </a:r>
          </a:p>
        </p:txBody>
      </p:sp>
      <p:sp>
        <p:nvSpPr>
          <p:cNvPr id="16" name="TextBox 15">
            <a:extLst>
              <a:ext uri="{FF2B5EF4-FFF2-40B4-BE49-F238E27FC236}">
                <a16:creationId xmlns:a16="http://schemas.microsoft.com/office/drawing/2014/main" id="{8CAF7417-A573-5FDF-D037-439B42A76F3D}"/>
              </a:ext>
            </a:extLst>
          </p:cNvPr>
          <p:cNvSpPr txBox="1"/>
          <p:nvPr/>
        </p:nvSpPr>
        <p:spPr>
          <a:xfrm>
            <a:off x="642010" y="987874"/>
            <a:ext cx="5486400" cy="276999"/>
          </a:xfrm>
          <a:prstGeom prst="rect">
            <a:avLst/>
          </a:prstGeom>
          <a:noFill/>
        </p:spPr>
        <p:txBody>
          <a:bodyPr wrap="square">
            <a:spAutoFit/>
          </a:bodyPr>
          <a:lstStyle/>
          <a:p>
            <a:pPr marL="342900" indent="-342900" algn="just">
              <a:buFont typeface="+mj-lt"/>
              <a:buAutoNum type="alphaLcParenR"/>
            </a:pPr>
            <a:r>
              <a:rPr lang="en-US" sz="1200"/>
              <a:t>Unstructured Data – Video and Audio - File Validation Checks</a:t>
            </a:r>
          </a:p>
        </p:txBody>
      </p:sp>
      <p:graphicFrame>
        <p:nvGraphicFramePr>
          <p:cNvPr id="17" name="Table 2">
            <a:extLst>
              <a:ext uri="{FF2B5EF4-FFF2-40B4-BE49-F238E27FC236}">
                <a16:creationId xmlns:a16="http://schemas.microsoft.com/office/drawing/2014/main" id="{BDBF9030-18F5-7DF7-3C77-A8AE4DE326E8}"/>
              </a:ext>
            </a:extLst>
          </p:cNvPr>
          <p:cNvGraphicFramePr>
            <a:graphicFrameLocks noGrp="1"/>
          </p:cNvGraphicFramePr>
          <p:nvPr>
            <p:extLst>
              <p:ext uri="{D42A27DB-BD31-4B8C-83A1-F6EECF244321}">
                <p14:modId xmlns:p14="http://schemas.microsoft.com/office/powerpoint/2010/main" val="1570504987"/>
              </p:ext>
            </p:extLst>
          </p:nvPr>
        </p:nvGraphicFramePr>
        <p:xfrm>
          <a:off x="835972" y="1427114"/>
          <a:ext cx="9416392" cy="2116644"/>
        </p:xfrm>
        <a:graphic>
          <a:graphicData uri="http://schemas.openxmlformats.org/drawingml/2006/table">
            <a:tbl>
              <a:tblPr firstRow="1" bandRow="1">
                <a:tableStyleId>{5C22544A-7EE6-4342-B048-85BDC9FD1C3A}</a:tableStyleId>
              </a:tblPr>
              <a:tblGrid>
                <a:gridCol w="496155">
                  <a:extLst>
                    <a:ext uri="{9D8B030D-6E8A-4147-A177-3AD203B41FA5}">
                      <a16:colId xmlns:a16="http://schemas.microsoft.com/office/drawing/2014/main" val="218227845"/>
                    </a:ext>
                  </a:extLst>
                </a:gridCol>
                <a:gridCol w="1230781">
                  <a:extLst>
                    <a:ext uri="{9D8B030D-6E8A-4147-A177-3AD203B41FA5}">
                      <a16:colId xmlns:a16="http://schemas.microsoft.com/office/drawing/2014/main" val="1229247334"/>
                    </a:ext>
                  </a:extLst>
                </a:gridCol>
                <a:gridCol w="3959365">
                  <a:extLst>
                    <a:ext uri="{9D8B030D-6E8A-4147-A177-3AD203B41FA5}">
                      <a16:colId xmlns:a16="http://schemas.microsoft.com/office/drawing/2014/main" val="3820592144"/>
                    </a:ext>
                  </a:extLst>
                </a:gridCol>
                <a:gridCol w="897577">
                  <a:extLst>
                    <a:ext uri="{9D8B030D-6E8A-4147-A177-3AD203B41FA5}">
                      <a16:colId xmlns:a16="http://schemas.microsoft.com/office/drawing/2014/main" val="94133756"/>
                    </a:ext>
                  </a:extLst>
                </a:gridCol>
                <a:gridCol w="968091">
                  <a:extLst>
                    <a:ext uri="{9D8B030D-6E8A-4147-A177-3AD203B41FA5}">
                      <a16:colId xmlns:a16="http://schemas.microsoft.com/office/drawing/2014/main" val="324424007"/>
                    </a:ext>
                  </a:extLst>
                </a:gridCol>
                <a:gridCol w="939896">
                  <a:extLst>
                    <a:ext uri="{9D8B030D-6E8A-4147-A177-3AD203B41FA5}">
                      <a16:colId xmlns:a16="http://schemas.microsoft.com/office/drawing/2014/main" val="77025048"/>
                    </a:ext>
                  </a:extLst>
                </a:gridCol>
                <a:gridCol w="924527">
                  <a:extLst>
                    <a:ext uri="{9D8B030D-6E8A-4147-A177-3AD203B41FA5}">
                      <a16:colId xmlns:a16="http://schemas.microsoft.com/office/drawing/2014/main" val="1162980677"/>
                    </a:ext>
                  </a:extLst>
                </a:gridCol>
              </a:tblGrid>
              <a:tr h="196861">
                <a:tc rowSpan="2">
                  <a:txBody>
                    <a:bodyPr/>
                    <a:lstStyle/>
                    <a:p>
                      <a:pPr lvl="0" algn="ctr">
                        <a:lnSpc>
                          <a:spcPct val="200000"/>
                        </a:lnSpc>
                        <a:buNone/>
                      </a:pPr>
                      <a:r>
                        <a:rPr lang="en-US" sz="900">
                          <a:latin typeface="Bosch Office Sans"/>
                        </a:rPr>
                        <a:t>#</a:t>
                      </a:r>
                    </a:p>
                  </a:txBody>
                  <a:tcPr/>
                </a:tc>
                <a:tc rowSpan="2">
                  <a:txBody>
                    <a:bodyPr/>
                    <a:lstStyle/>
                    <a:p>
                      <a:pPr algn="ctr">
                        <a:lnSpc>
                          <a:spcPct val="200000"/>
                        </a:lnSpc>
                      </a:pPr>
                      <a:r>
                        <a:rPr lang="en-US" sz="900">
                          <a:latin typeface="Bosch Office Sans" pitchFamily="2" charset="0"/>
                        </a:rPr>
                        <a:t>Validation</a:t>
                      </a:r>
                    </a:p>
                  </a:txBody>
                  <a:tcPr/>
                </a:tc>
                <a:tc rowSpan="2">
                  <a:txBody>
                    <a:bodyPr/>
                    <a:lstStyle/>
                    <a:p>
                      <a:pPr algn="ctr">
                        <a:lnSpc>
                          <a:spcPct val="200000"/>
                        </a:lnSpc>
                      </a:pPr>
                      <a:r>
                        <a:rPr lang="en-US" sz="900">
                          <a:latin typeface="Bosch Office Sans"/>
                        </a:rPr>
                        <a:t>Description</a:t>
                      </a:r>
                    </a:p>
                  </a:txBody>
                  <a:tcPr>
                    <a:lnR w="12700" cap="flat" cmpd="sng" algn="ctr">
                      <a:solidFill>
                        <a:schemeClr val="bg1"/>
                      </a:solidFill>
                      <a:prstDash val="solid"/>
                      <a:round/>
                      <a:headEnd type="none" w="med" len="med"/>
                      <a:tailEnd type="none" w="med" len="med"/>
                    </a:lnR>
                  </a:tcPr>
                </a:tc>
                <a:tc gridSpan="4">
                  <a:txBody>
                    <a:bodyPr/>
                    <a:lstStyle/>
                    <a:p>
                      <a:pPr algn="ctr"/>
                      <a:r>
                        <a:rPr lang="en-US" sz="900">
                          <a:solidFill>
                            <a:schemeClr val="bg1"/>
                          </a:solidFill>
                          <a:latin typeface="Bosch Office Sans"/>
                        </a:rPr>
                        <a:t>Supported File Formats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900">
                        <a:solidFill>
                          <a:schemeClr val="bg1"/>
                        </a:solidFill>
                        <a:latin typeface="Bosch Office San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a:solidFill>
                          <a:schemeClr val="bg1"/>
                        </a:solidFill>
                        <a:latin typeface="Bosch Office San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3750462"/>
                  </a:ext>
                </a:extLst>
              </a:tr>
              <a:tr h="196861">
                <a:tc vMerge="1">
                  <a:txBody>
                    <a:bodyPr/>
                    <a:lstStyle/>
                    <a:p>
                      <a:endParaRPr lang="en-US"/>
                    </a:p>
                  </a:txBody>
                  <a:tcPr/>
                </a:tc>
                <a:tc vMerge="1">
                  <a:txBody>
                    <a:bodyPr/>
                    <a:lstStyle/>
                    <a:p>
                      <a:r>
                        <a:rPr lang="en-US"/>
                        <a:t>Validation</a:t>
                      </a:r>
                    </a:p>
                  </a:txBody>
                  <a:tcPr/>
                </a:tc>
                <a:tc vMerge="1">
                  <a:txBody>
                    <a:bodyPr/>
                    <a:lstStyle/>
                    <a:p>
                      <a:r>
                        <a:rPr lang="en-US"/>
                        <a:t>Description</a:t>
                      </a:r>
                    </a:p>
                  </a:txBody>
                  <a:tcPr/>
                </a:tc>
                <a:tc>
                  <a:txBody>
                    <a:bodyPr/>
                    <a:lstStyle/>
                    <a:p>
                      <a:pPr algn="ctr"/>
                      <a:r>
                        <a:rPr lang="en-US" sz="900">
                          <a:solidFill>
                            <a:schemeClr val="bg1"/>
                          </a:solidFill>
                          <a:latin typeface="Bosch Office Sans"/>
                        </a:rPr>
                        <a:t>mp4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900" err="1">
                          <a:solidFill>
                            <a:schemeClr val="bg1"/>
                          </a:solidFill>
                          <a:latin typeface="Bosch Office Sans"/>
                        </a:rPr>
                        <a:t>avi</a:t>
                      </a:r>
                      <a:endParaRPr lang="en-US" sz="900">
                        <a:solidFill>
                          <a:schemeClr val="bg1"/>
                        </a:solidFill>
                        <a:latin typeface="Bosch Office San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900">
                          <a:solidFill>
                            <a:schemeClr val="bg1"/>
                          </a:solidFill>
                          <a:latin typeface="Bosch Office Sans"/>
                        </a:rPr>
                        <a:t>mp3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900">
                          <a:solidFill>
                            <a:schemeClr val="bg1"/>
                          </a:solidFill>
                          <a:latin typeface="Bosch Office Sans"/>
                        </a:rPr>
                        <a:t>wav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47307770"/>
                  </a:ext>
                </a:extLst>
              </a:tr>
              <a:tr h="242706">
                <a:tc>
                  <a:txBody>
                    <a:bodyPr/>
                    <a:lstStyle/>
                    <a:p>
                      <a:pPr lvl="0" algn="ctr">
                        <a:buNone/>
                      </a:pPr>
                      <a:r>
                        <a:rPr lang="en-US" sz="900" b="0">
                          <a:latin typeface="Bosch Office Sans"/>
                        </a:rPr>
                        <a:t>1</a:t>
                      </a:r>
                    </a:p>
                  </a:txBody>
                  <a:tcPr/>
                </a:tc>
                <a:tc>
                  <a:txBody>
                    <a:bodyPr/>
                    <a:lstStyle/>
                    <a:p>
                      <a:r>
                        <a:rPr lang="en-US" sz="900" b="0">
                          <a:latin typeface="Bosch Office Sans"/>
                        </a:rPr>
                        <a:t>File Size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pitchFamily="2" charset="0"/>
                        </a:rPr>
                        <a:t>Checks if file size is greater than predefined size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851134575"/>
                  </a:ext>
                </a:extLst>
              </a:tr>
              <a:tr h="339788">
                <a:tc>
                  <a:txBody>
                    <a:bodyPr/>
                    <a:lstStyle/>
                    <a:p>
                      <a:pPr lvl="0" algn="ctr">
                        <a:buNone/>
                      </a:pPr>
                      <a:r>
                        <a:rPr lang="en-US" sz="900" b="0">
                          <a:latin typeface="Bosch Office Sans"/>
                        </a:rPr>
                        <a:t>2</a:t>
                      </a:r>
                    </a:p>
                  </a:txBody>
                  <a:tcPr/>
                </a:tc>
                <a:tc>
                  <a:txBody>
                    <a:bodyPr/>
                    <a:lstStyle/>
                    <a:p>
                      <a:r>
                        <a:rPr lang="en-US" sz="900" b="0">
                          <a:latin typeface="Bosch Office Sans"/>
                        </a:rPr>
                        <a:t>Created Time</a:t>
                      </a:r>
                    </a:p>
                  </a:txBody>
                  <a:tcPr/>
                </a:tc>
                <a:tc>
                  <a:txBody>
                    <a:bodyPr/>
                    <a:lstStyle/>
                    <a:p>
                      <a:r>
                        <a:rPr lang="en-US" sz="900">
                          <a:latin typeface="Bosch Office Sans" pitchFamily="2" charset="0"/>
                        </a:rPr>
                        <a:t>Checks if file is created within last x days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extLst>
                  <a:ext uri="{0D108BD9-81ED-4DB2-BD59-A6C34878D82A}">
                    <a16:rowId xmlns:a16="http://schemas.microsoft.com/office/drawing/2014/main" val="1289287105"/>
                  </a:ext>
                </a:extLst>
              </a:tr>
              <a:tr h="339788">
                <a:tc>
                  <a:txBody>
                    <a:bodyPr/>
                    <a:lstStyle/>
                    <a:p>
                      <a:pPr lvl="0" algn="ctr">
                        <a:buNone/>
                      </a:pPr>
                      <a:r>
                        <a:rPr lang="en-US" sz="900" b="0">
                          <a:latin typeface="Bosch Office Sans"/>
                        </a:rPr>
                        <a:t>3</a:t>
                      </a:r>
                    </a:p>
                  </a:txBody>
                  <a:tcPr/>
                </a:tc>
                <a:tc>
                  <a:txBody>
                    <a:bodyPr/>
                    <a:lstStyle/>
                    <a:p>
                      <a:r>
                        <a:rPr lang="en-US" sz="900" b="0">
                          <a:latin typeface="Bosch Office Sans"/>
                        </a:rPr>
                        <a:t>Frame Dimension</a:t>
                      </a:r>
                    </a:p>
                  </a:txBody>
                  <a:tcPr/>
                </a:tc>
                <a:tc>
                  <a:txBody>
                    <a:bodyPr/>
                    <a:lstStyle/>
                    <a:p>
                      <a:r>
                        <a:rPr lang="en-US" sz="900">
                          <a:latin typeface="Bosch Office Sans" pitchFamily="2" charset="0"/>
                        </a:rPr>
                        <a:t>Checks if file has specific Frame Dimension </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FF0000"/>
                          </a:solidFill>
                          <a:latin typeface="Bosch Office Sans" pitchFamily="2" charset="0"/>
                        </a:rPr>
                        <a:t>×</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FF0000"/>
                          </a:solidFill>
                          <a:latin typeface="Bosch Office Sans" pitchFamily="2" charset="0"/>
                        </a:rPr>
                        <a:t>×</a:t>
                      </a:r>
                    </a:p>
                  </a:txBody>
                  <a:tcPr/>
                </a:tc>
                <a:extLst>
                  <a:ext uri="{0D108BD9-81ED-4DB2-BD59-A6C34878D82A}">
                    <a16:rowId xmlns:a16="http://schemas.microsoft.com/office/drawing/2014/main" val="2445550368"/>
                  </a:ext>
                </a:extLst>
              </a:tr>
              <a:tr h="339788">
                <a:tc>
                  <a:txBody>
                    <a:bodyPr/>
                    <a:lstStyle/>
                    <a:p>
                      <a:pPr lvl="0" algn="ctr">
                        <a:buNone/>
                      </a:pPr>
                      <a:r>
                        <a:rPr lang="en-US" sz="900" b="0">
                          <a:latin typeface="Bosch Office Sans"/>
                        </a:rPr>
                        <a:t>4</a:t>
                      </a:r>
                    </a:p>
                  </a:txBody>
                  <a:tcPr/>
                </a:tc>
                <a:tc>
                  <a:txBody>
                    <a:bodyPr/>
                    <a:lstStyle/>
                    <a:p>
                      <a:r>
                        <a:rPr lang="en-US" sz="900" b="0">
                          <a:latin typeface="Bosch Office Sans"/>
                        </a:rPr>
                        <a:t>Duration</a:t>
                      </a:r>
                    </a:p>
                  </a:txBody>
                  <a:tcPr/>
                </a:tc>
                <a:tc>
                  <a:txBody>
                    <a:bodyPr/>
                    <a:lstStyle/>
                    <a:p>
                      <a:r>
                        <a:rPr lang="en-US" sz="900">
                          <a:latin typeface="Bosch Office Sans"/>
                        </a:rPr>
                        <a:t>Checks if file has duration between specific predefined Range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p>
                      <a:endParaRPr lang="en-US" sz="10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p>
                      <a:endParaRPr lang="en-US" sz="1000">
                        <a:latin typeface="Bosch Office Sans" pitchFamily="2" charset="0"/>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p>
                      <a:endParaRPr lang="en-US" sz="1000">
                        <a:latin typeface="Bosch Office Sans" pitchFamily="2" charset="0"/>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p>
                      <a:endParaRPr lang="en-US" sz="1000">
                        <a:latin typeface="Bosch Office Sans" pitchFamily="2" charset="0"/>
                      </a:endParaRPr>
                    </a:p>
                  </a:txBody>
                  <a:tcPr/>
                </a:tc>
                <a:extLst>
                  <a:ext uri="{0D108BD9-81ED-4DB2-BD59-A6C34878D82A}">
                    <a16:rowId xmlns:a16="http://schemas.microsoft.com/office/drawing/2014/main" val="2364651280"/>
                  </a:ext>
                </a:extLst>
              </a:tr>
              <a:tr h="339788">
                <a:tc>
                  <a:txBody>
                    <a:bodyPr/>
                    <a:lstStyle/>
                    <a:p>
                      <a:pPr lvl="0" algn="ctr">
                        <a:buNone/>
                      </a:pPr>
                      <a:r>
                        <a:rPr lang="en-US" sz="900" b="0">
                          <a:latin typeface="Bosch Office Sans"/>
                        </a:rPr>
                        <a:t>5</a:t>
                      </a:r>
                    </a:p>
                  </a:txBody>
                  <a:tcPr/>
                </a:tc>
                <a:tc>
                  <a:txBody>
                    <a:bodyPr/>
                    <a:lstStyle/>
                    <a:p>
                      <a:r>
                        <a:rPr lang="en-US" sz="900" b="0">
                          <a:latin typeface="Bosch Office Sans" pitchFamily="2" charset="0"/>
                        </a:rPr>
                        <a:t>Bitrate</a:t>
                      </a:r>
                    </a:p>
                  </a:txBody>
                  <a:tcPr/>
                </a:tc>
                <a:tc>
                  <a:txBody>
                    <a:bodyPr/>
                    <a:lstStyle/>
                    <a:p>
                      <a:r>
                        <a:rPr lang="en-US" sz="900">
                          <a:latin typeface="Bosch Office Sans"/>
                        </a:rPr>
                        <a:t>Checks if file has specific bitrate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FF0000"/>
                          </a:solidFill>
                          <a:latin typeface="Bosch Office Sans"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a:sym typeface="Wingdings 2" panose="05020102010507070707" pitchFamily="18" charset="2"/>
                        </a:rPr>
                        <a:t></a:t>
                      </a:r>
                      <a:endParaRPr lang="en-US" sz="1000">
                        <a:solidFill>
                          <a:srgbClr val="00809A"/>
                        </a:solidFill>
                        <a:latin typeface="Bosch Office Sans"/>
                      </a:endParaRPr>
                    </a:p>
                  </a:txBody>
                  <a:tcPr/>
                </a:tc>
                <a:extLst>
                  <a:ext uri="{0D108BD9-81ED-4DB2-BD59-A6C34878D82A}">
                    <a16:rowId xmlns:a16="http://schemas.microsoft.com/office/drawing/2014/main" val="40990293"/>
                  </a:ext>
                </a:extLst>
              </a:tr>
            </a:tbl>
          </a:graphicData>
        </a:graphic>
      </p:graphicFrame>
      <p:sp>
        <p:nvSpPr>
          <p:cNvPr id="4" name="object 3">
            <a:extLst>
              <a:ext uri="{FF2B5EF4-FFF2-40B4-BE49-F238E27FC236}">
                <a16:creationId xmlns:a16="http://schemas.microsoft.com/office/drawing/2014/main" id="{0E296323-BF55-25ED-1611-5F4C1B6E026C}"/>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4C9D148D-DA2E-73A3-936D-16A165FADD9F}"/>
              </a:ext>
            </a:extLst>
          </p:cNvPr>
          <p:cNvSpPr txBox="1"/>
          <p:nvPr/>
        </p:nvSpPr>
        <p:spPr>
          <a:xfrm>
            <a:off x="251836" y="3730567"/>
            <a:ext cx="5486400" cy="307777"/>
          </a:xfrm>
          <a:prstGeom prst="rect">
            <a:avLst/>
          </a:prstGeom>
          <a:noFill/>
        </p:spPr>
        <p:txBody>
          <a:bodyPr wrap="square">
            <a:spAutoFit/>
          </a:bodyPr>
          <a:lstStyle/>
          <a:p>
            <a:r>
              <a:rPr lang="en-US" sz="1400" b="1">
                <a:solidFill>
                  <a:srgbClr val="00809A"/>
                </a:solidFill>
              </a:rPr>
              <a:t>4.5  Alerts</a:t>
            </a:r>
          </a:p>
        </p:txBody>
      </p:sp>
      <p:sp>
        <p:nvSpPr>
          <p:cNvPr id="13" name="TextBox 12">
            <a:extLst>
              <a:ext uri="{FF2B5EF4-FFF2-40B4-BE49-F238E27FC236}">
                <a16:creationId xmlns:a16="http://schemas.microsoft.com/office/drawing/2014/main" id="{57236E8E-97EF-FAEB-4782-2929FE6D6ED7}"/>
              </a:ext>
            </a:extLst>
          </p:cNvPr>
          <p:cNvSpPr txBox="1"/>
          <p:nvPr/>
        </p:nvSpPr>
        <p:spPr>
          <a:xfrm>
            <a:off x="642010" y="4067550"/>
            <a:ext cx="9179313" cy="646331"/>
          </a:xfrm>
          <a:prstGeom prst="rect">
            <a:avLst/>
          </a:prstGeom>
          <a:noFill/>
        </p:spPr>
        <p:txBody>
          <a:bodyPr wrap="square">
            <a:spAutoFit/>
          </a:bodyPr>
          <a:lstStyle/>
          <a:p>
            <a:pPr marL="228600" indent="-228600">
              <a:buFont typeface="+mj-lt"/>
              <a:buAutoNum type="alphaLcParenR"/>
            </a:pPr>
            <a:r>
              <a:rPr lang="en-US" sz="1200"/>
              <a:t>Email Alerts can be configured at Metadata Layer to check if an expected file has not reached the Landing Layer within an expected time window (configurable).</a:t>
            </a:r>
          </a:p>
          <a:p>
            <a:pPr marL="228600" indent="-228600">
              <a:buFont typeface="+mj-lt"/>
              <a:buAutoNum type="alphaLcParenR"/>
            </a:pPr>
            <a:r>
              <a:rPr lang="en-US" sz="1200"/>
              <a:t>Email alerts are triggered in case of above event failure to the configured source system owner.</a:t>
            </a:r>
          </a:p>
        </p:txBody>
      </p:sp>
      <p:sp>
        <p:nvSpPr>
          <p:cNvPr id="2" name="Slide Number Placeholder 1">
            <a:extLst>
              <a:ext uri="{FF2B5EF4-FFF2-40B4-BE49-F238E27FC236}">
                <a16:creationId xmlns:a16="http://schemas.microsoft.com/office/drawing/2014/main" id="{D50C2F86-3724-3F63-4714-EF5845F97FF9}"/>
              </a:ext>
            </a:extLst>
          </p:cNvPr>
          <p:cNvSpPr>
            <a:spLocks noGrp="1"/>
          </p:cNvSpPr>
          <p:nvPr>
            <p:ph type="sldNum" sz="quarter" idx="12"/>
          </p:nvPr>
        </p:nvSpPr>
        <p:spPr/>
        <p:txBody>
          <a:bodyPr/>
          <a:lstStyle/>
          <a:p>
            <a:fld id="{64B50ECF-6316-4AFD-AF7B-6A0672E9EA7A}" type="slidenum">
              <a:rPr lang="en-US" smtClean="0"/>
              <a:t>16</a:t>
            </a:fld>
            <a:endParaRPr lang="en-US"/>
          </a:p>
        </p:txBody>
      </p:sp>
      <p:sp>
        <p:nvSpPr>
          <p:cNvPr id="8" name="Rectangle 7">
            <a:extLst>
              <a:ext uri="{FF2B5EF4-FFF2-40B4-BE49-F238E27FC236}">
                <a16:creationId xmlns:a16="http://schemas.microsoft.com/office/drawing/2014/main" id="{B848481C-37CA-4AE0-B2A2-23F96A0008CD}"/>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9DA512E5-9BB8-4E81-E1E2-214685F68B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749AFDEF-8AFD-CE57-2593-3C22C290508E}"/>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024432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8188AC-744F-49A3-F471-50FD73F5DE74}"/>
              </a:ext>
            </a:extLst>
          </p:cNvPr>
          <p:cNvSpPr>
            <a:spLocks noGrp="1"/>
          </p:cNvSpPr>
          <p:nvPr>
            <p:ph type="sldNum" sz="quarter" idx="12"/>
          </p:nvPr>
        </p:nvSpPr>
        <p:spPr/>
        <p:txBody>
          <a:bodyPr/>
          <a:lstStyle/>
          <a:p>
            <a:fld id="{64B50ECF-6316-4AFD-AF7B-6A0672E9EA7A}" type="slidenum">
              <a:rPr lang="en-US" smtClean="0"/>
              <a:t>17</a:t>
            </a:fld>
            <a:endParaRPr lang="en-US"/>
          </a:p>
        </p:txBody>
      </p:sp>
      <p:sp>
        <p:nvSpPr>
          <p:cNvPr id="5" name="object 3">
            <a:extLst>
              <a:ext uri="{FF2B5EF4-FFF2-40B4-BE49-F238E27FC236}">
                <a16:creationId xmlns:a16="http://schemas.microsoft.com/office/drawing/2014/main" id="{AF5CED8A-011E-CD87-E211-CC936170CE65}"/>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9" name="TextBox 8">
            <a:extLst>
              <a:ext uri="{FF2B5EF4-FFF2-40B4-BE49-F238E27FC236}">
                <a16:creationId xmlns:a16="http://schemas.microsoft.com/office/drawing/2014/main" id="{7829120F-C269-0AD9-1917-D75649CFF1E2}"/>
              </a:ext>
            </a:extLst>
          </p:cNvPr>
          <p:cNvSpPr txBox="1"/>
          <p:nvPr/>
        </p:nvSpPr>
        <p:spPr>
          <a:xfrm>
            <a:off x="119806" y="399266"/>
            <a:ext cx="5486400" cy="307777"/>
          </a:xfrm>
          <a:prstGeom prst="rect">
            <a:avLst/>
          </a:prstGeom>
          <a:noFill/>
        </p:spPr>
        <p:txBody>
          <a:bodyPr wrap="square">
            <a:spAutoFit/>
          </a:bodyPr>
          <a:lstStyle/>
          <a:p>
            <a:r>
              <a:rPr lang="en-US" sz="1400" b="1">
                <a:solidFill>
                  <a:srgbClr val="00809A"/>
                </a:solidFill>
              </a:rPr>
              <a:t>4.5  Alerts</a:t>
            </a:r>
          </a:p>
        </p:txBody>
      </p:sp>
      <p:sp>
        <p:nvSpPr>
          <p:cNvPr id="14" name="TextBox 13">
            <a:extLst>
              <a:ext uri="{FF2B5EF4-FFF2-40B4-BE49-F238E27FC236}">
                <a16:creationId xmlns:a16="http://schemas.microsoft.com/office/drawing/2014/main" id="{73D88663-1AD7-3EE3-FF3F-B0BC34339736}"/>
              </a:ext>
            </a:extLst>
          </p:cNvPr>
          <p:cNvSpPr txBox="1"/>
          <p:nvPr/>
        </p:nvSpPr>
        <p:spPr>
          <a:xfrm>
            <a:off x="33460" y="851988"/>
            <a:ext cx="5486400" cy="307777"/>
          </a:xfrm>
          <a:prstGeom prst="rect">
            <a:avLst/>
          </a:prstGeom>
          <a:noFill/>
        </p:spPr>
        <p:txBody>
          <a:bodyPr wrap="square">
            <a:spAutoFit/>
          </a:bodyPr>
          <a:lstStyle/>
          <a:p>
            <a:r>
              <a:rPr lang="en-US" sz="1400" b="1">
                <a:solidFill>
                  <a:srgbClr val="00809A"/>
                </a:solidFill>
              </a:rPr>
              <a:t>  4.5.1   Sample email in case of File Validation Failure</a:t>
            </a:r>
          </a:p>
        </p:txBody>
      </p:sp>
      <p:sp>
        <p:nvSpPr>
          <p:cNvPr id="6" name="Rectangle 5">
            <a:extLst>
              <a:ext uri="{FF2B5EF4-FFF2-40B4-BE49-F238E27FC236}">
                <a16:creationId xmlns:a16="http://schemas.microsoft.com/office/drawing/2014/main" id="{352FBEC6-5B4B-C9B8-383C-B267554CAC06}"/>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D618B0FE-D073-52DE-920D-93F69C092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3" name="Footer Placeholder 2">
            <a:extLst>
              <a:ext uri="{FF2B5EF4-FFF2-40B4-BE49-F238E27FC236}">
                <a16:creationId xmlns:a16="http://schemas.microsoft.com/office/drawing/2014/main" id="{41CB7CF1-BB59-B43D-9673-FC19066C5EC8}"/>
              </a:ext>
            </a:extLst>
          </p:cNvPr>
          <p:cNvSpPr>
            <a:spLocks noGrp="1"/>
          </p:cNvSpPr>
          <p:nvPr>
            <p:ph type="ftr" sz="quarter" idx="11"/>
          </p:nvPr>
        </p:nvSpPr>
        <p:spPr/>
        <p:txBody>
          <a:bodyPr/>
          <a:lstStyle/>
          <a:p>
            <a:r>
              <a:rPr lang="en-US"/>
              <a:t>Version 1.4</a:t>
            </a:r>
          </a:p>
        </p:txBody>
      </p:sp>
      <p:pic>
        <p:nvPicPr>
          <p:cNvPr id="8" name="Picture 7">
            <a:extLst>
              <a:ext uri="{FF2B5EF4-FFF2-40B4-BE49-F238E27FC236}">
                <a16:creationId xmlns:a16="http://schemas.microsoft.com/office/drawing/2014/main" id="{AB44A959-42A0-B90A-76A0-F553E4A404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2" y="1159765"/>
            <a:ext cx="9554577" cy="4376181"/>
          </a:xfrm>
          <a:prstGeom prst="rect">
            <a:avLst/>
          </a:prstGeom>
        </p:spPr>
      </p:pic>
    </p:spTree>
    <p:extLst>
      <p:ext uri="{BB962C8B-B14F-4D97-AF65-F5344CB8AC3E}">
        <p14:creationId xmlns:p14="http://schemas.microsoft.com/office/powerpoint/2010/main" val="231519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325172"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p:cNvCxnSpPr>
          <p:nvPr/>
        </p:nvCxnSpPr>
        <p:spPr>
          <a:xfrm flipH="1" flipV="1">
            <a:off x="5732815" y="2337669"/>
            <a:ext cx="8903" cy="474201"/>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371682" y="2015641"/>
            <a:ext cx="660077"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a:solidFill>
            <a:schemeClr val="bg1">
              <a:lumMod val="75000"/>
            </a:schemeClr>
          </a:solidFill>
          <a:ln>
            <a:solidFill>
              <a:schemeClr val="bg1">
                <a:lumMod val="75000"/>
              </a:schemeClr>
            </a:solidFill>
          </a:ln>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
        <p:nvSpPr>
          <p:cNvPr id="12" name="Rectangle 11">
            <a:extLst>
              <a:ext uri="{FF2B5EF4-FFF2-40B4-BE49-F238E27FC236}">
                <a16:creationId xmlns:a16="http://schemas.microsoft.com/office/drawing/2014/main" id="{F71B4567-4664-8392-9A1D-59A209162C11}"/>
              </a:ext>
            </a:extLst>
          </p:cNvPr>
          <p:cNvSpPr/>
          <p:nvPr/>
        </p:nvSpPr>
        <p:spPr>
          <a:xfrm>
            <a:off x="758113" y="2554863"/>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13" name="Flowchart: Punched Tape 12">
            <a:extLst>
              <a:ext uri="{FF2B5EF4-FFF2-40B4-BE49-F238E27FC236}">
                <a16:creationId xmlns:a16="http://schemas.microsoft.com/office/drawing/2014/main" id="{060BC365-2EC5-D66F-96DC-ECA2A471CD63}"/>
              </a:ext>
            </a:extLst>
          </p:cNvPr>
          <p:cNvSpPr/>
          <p:nvPr/>
        </p:nvSpPr>
        <p:spPr>
          <a:xfrm>
            <a:off x="2212925" y="2790850"/>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15" name="Rectangle 14">
            <a:extLst>
              <a:ext uri="{FF2B5EF4-FFF2-40B4-BE49-F238E27FC236}">
                <a16:creationId xmlns:a16="http://schemas.microsoft.com/office/drawing/2014/main" id="{3E6852F0-4D4C-3C81-6F87-652F833EC196}"/>
              </a:ext>
            </a:extLst>
          </p:cNvPr>
          <p:cNvSpPr/>
          <p:nvPr/>
        </p:nvSpPr>
        <p:spPr>
          <a:xfrm>
            <a:off x="33050" y="3907182"/>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B784B6A-99AC-DEBE-FF3E-2AF9CBC1279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DA9E00D4-27B7-6355-105D-A33725604A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7" name="Slide Number Placeholder 16">
            <a:extLst>
              <a:ext uri="{FF2B5EF4-FFF2-40B4-BE49-F238E27FC236}">
                <a16:creationId xmlns:a16="http://schemas.microsoft.com/office/drawing/2014/main" id="{F63F44F5-9ADF-1A31-D9A5-A661279C74DF}"/>
              </a:ext>
            </a:extLst>
          </p:cNvPr>
          <p:cNvSpPr>
            <a:spLocks noGrp="1"/>
          </p:cNvSpPr>
          <p:nvPr>
            <p:ph type="sldNum" sz="quarter" idx="12"/>
          </p:nvPr>
        </p:nvSpPr>
        <p:spPr/>
        <p:txBody>
          <a:bodyPr/>
          <a:lstStyle/>
          <a:p>
            <a:fld id="{64B50ECF-6316-4AFD-AF7B-6A0672E9EA7A}" type="slidenum">
              <a:rPr lang="en-US" smtClean="0"/>
              <a:t>18</a:t>
            </a:fld>
            <a:endParaRPr lang="en-US"/>
          </a:p>
        </p:txBody>
      </p:sp>
      <p:sp>
        <p:nvSpPr>
          <p:cNvPr id="18" name="Footer Placeholder 17">
            <a:extLst>
              <a:ext uri="{FF2B5EF4-FFF2-40B4-BE49-F238E27FC236}">
                <a16:creationId xmlns:a16="http://schemas.microsoft.com/office/drawing/2014/main" id="{6DFE9DB4-32B2-2D59-2AC0-9A9FB10172EF}"/>
              </a:ext>
            </a:extLst>
          </p:cNvPr>
          <p:cNvSpPr>
            <a:spLocks noGrp="1"/>
          </p:cNvSpPr>
          <p:nvPr>
            <p:ph type="ftr" sz="quarter" idx="11"/>
          </p:nvPr>
        </p:nvSpPr>
        <p:spPr/>
        <p:txBody>
          <a:bodyPr/>
          <a:lstStyle/>
          <a:p>
            <a:r>
              <a:rPr lang="en-US"/>
              <a:t>Version 1.4</a:t>
            </a:r>
          </a:p>
        </p:txBody>
      </p:sp>
      <p:sp>
        <p:nvSpPr>
          <p:cNvPr id="19" name="Rectangle 18">
            <a:extLst>
              <a:ext uri="{FF2B5EF4-FFF2-40B4-BE49-F238E27FC236}">
                <a16:creationId xmlns:a16="http://schemas.microsoft.com/office/drawing/2014/main" id="{65D048A2-4B42-23A2-D366-5761CB7B53FB}"/>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22" name="Rectangle 21">
            <a:extLst>
              <a:ext uri="{FF2B5EF4-FFF2-40B4-BE49-F238E27FC236}">
                <a16:creationId xmlns:a16="http://schemas.microsoft.com/office/drawing/2014/main" id="{8BDB3F3D-E38C-013E-EB5E-451611ED7E9A}"/>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3" name="Rectangle 22">
            <a:extLst>
              <a:ext uri="{FF2B5EF4-FFF2-40B4-BE49-F238E27FC236}">
                <a16:creationId xmlns:a16="http://schemas.microsoft.com/office/drawing/2014/main" id="{5A257804-4450-620C-3711-86B684070B66}"/>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
        <p:nvSpPr>
          <p:cNvPr id="26" name="Rectangle 25">
            <a:extLst>
              <a:ext uri="{FF2B5EF4-FFF2-40B4-BE49-F238E27FC236}">
                <a16:creationId xmlns:a16="http://schemas.microsoft.com/office/drawing/2014/main" id="{2799A483-9A29-50B6-9AAA-180F354D6E83}"/>
              </a:ext>
            </a:extLst>
          </p:cNvPr>
          <p:cNvSpPr/>
          <p:nvPr/>
        </p:nvSpPr>
        <p:spPr>
          <a:xfrm>
            <a:off x="2203333" y="1685339"/>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cxnSp>
        <p:nvCxnSpPr>
          <p:cNvPr id="27" name="Straight Connector 26">
            <a:extLst>
              <a:ext uri="{FF2B5EF4-FFF2-40B4-BE49-F238E27FC236}">
                <a16:creationId xmlns:a16="http://schemas.microsoft.com/office/drawing/2014/main" id="{169ED0E7-19A7-936F-D473-0F14E3979801}"/>
              </a:ext>
            </a:extLst>
          </p:cNvPr>
          <p:cNvCxnSpPr>
            <a:cxnSpLocks/>
          </p:cNvCxnSpPr>
          <p:nvPr/>
        </p:nvCxnSpPr>
        <p:spPr>
          <a:xfrm flipH="1" flipV="1">
            <a:off x="2655261" y="2279263"/>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C02E8DDC-BEF4-A247-EFC6-B53EFCF66340}"/>
              </a:ext>
            </a:extLst>
          </p:cNvPr>
          <p:cNvCxnSpPr>
            <a:cxnSpLocks/>
          </p:cNvCxnSpPr>
          <p:nvPr/>
        </p:nvCxnSpPr>
        <p:spPr>
          <a:xfrm rot="16200000" flipH="1">
            <a:off x="3074655" y="1926664"/>
            <a:ext cx="716018" cy="402050"/>
          </a:xfrm>
          <a:prstGeom prst="bentConnector3">
            <a:avLst>
              <a:gd name="adj1" fmla="val 50000"/>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8B535FF5-3F94-486C-0543-AA5C37B4F927}"/>
              </a:ext>
            </a:extLst>
          </p:cNvPr>
          <p:cNvSpPr/>
          <p:nvPr/>
        </p:nvSpPr>
        <p:spPr>
          <a:xfrm>
            <a:off x="3820740" y="1718507"/>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34" name="Straight Arrow Connector 33">
            <a:extLst>
              <a:ext uri="{FF2B5EF4-FFF2-40B4-BE49-F238E27FC236}">
                <a16:creationId xmlns:a16="http://schemas.microsoft.com/office/drawing/2014/main" id="{AE035BFF-E5AE-CAC5-30D6-49E092C2EEAE}"/>
              </a:ext>
            </a:extLst>
          </p:cNvPr>
          <p:cNvCxnSpPr>
            <a:cxnSpLocks/>
          </p:cNvCxnSpPr>
          <p:nvPr/>
        </p:nvCxnSpPr>
        <p:spPr>
          <a:xfrm flipV="1">
            <a:off x="4169986" y="2337669"/>
            <a:ext cx="0" cy="24018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8EF437A-124E-BBE8-7396-B5362CC1A385}"/>
              </a:ext>
            </a:extLst>
          </p:cNvPr>
          <p:cNvCxnSpPr>
            <a:cxnSpLocks/>
          </p:cNvCxnSpPr>
          <p:nvPr/>
        </p:nvCxnSpPr>
        <p:spPr>
          <a:xfrm rot="16200000" flipH="1">
            <a:off x="4830069" y="2320213"/>
            <a:ext cx="703664" cy="331530"/>
          </a:xfrm>
          <a:prstGeom prst="bentConnector3">
            <a:avLst>
              <a:gd name="adj1" fmla="val 32076"/>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309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FF2879C-8606-FD28-E3FE-2780653CA1C6}"/>
              </a:ext>
            </a:extLst>
          </p:cNvPr>
          <p:cNvSpPr txBox="1"/>
          <p:nvPr/>
        </p:nvSpPr>
        <p:spPr>
          <a:xfrm>
            <a:off x="143166" y="636551"/>
            <a:ext cx="5486400" cy="369332"/>
          </a:xfrm>
          <a:prstGeom prst="rect">
            <a:avLst/>
          </a:prstGeom>
          <a:noFill/>
        </p:spPr>
        <p:txBody>
          <a:bodyPr wrap="square" lIns="91440" tIns="45720" rIns="91440" bIns="45720" anchor="t">
            <a:spAutoFit/>
          </a:bodyPr>
          <a:lstStyle/>
          <a:p>
            <a:endParaRPr lang="en-US" b="1">
              <a:solidFill>
                <a:srgbClr val="00809A"/>
              </a:solidFill>
            </a:endParaRPr>
          </a:p>
        </p:txBody>
      </p:sp>
      <p:sp>
        <p:nvSpPr>
          <p:cNvPr id="14" name="TextBox 13">
            <a:extLst>
              <a:ext uri="{FF2B5EF4-FFF2-40B4-BE49-F238E27FC236}">
                <a16:creationId xmlns:a16="http://schemas.microsoft.com/office/drawing/2014/main" id="{8A7D100B-40BE-40E3-9649-61E6443948EB}"/>
              </a:ext>
            </a:extLst>
          </p:cNvPr>
          <p:cNvSpPr txBox="1"/>
          <p:nvPr/>
        </p:nvSpPr>
        <p:spPr>
          <a:xfrm>
            <a:off x="143166" y="568349"/>
            <a:ext cx="5486400" cy="307777"/>
          </a:xfrm>
          <a:prstGeom prst="rect">
            <a:avLst/>
          </a:prstGeom>
          <a:noFill/>
        </p:spPr>
        <p:txBody>
          <a:bodyPr wrap="square">
            <a:spAutoFit/>
          </a:bodyPr>
          <a:lstStyle/>
          <a:p>
            <a:pPr marL="342900" indent="-342900">
              <a:buFont typeface="+mj-lt"/>
              <a:buAutoNum type="arabicPeriod" startAt="5"/>
            </a:pPr>
            <a:r>
              <a:rPr lang="en-US" sz="1400" b="1">
                <a:solidFill>
                  <a:srgbClr val="00809A"/>
                </a:solidFill>
              </a:rPr>
              <a:t>Bronze</a:t>
            </a:r>
          </a:p>
        </p:txBody>
      </p:sp>
      <p:sp>
        <p:nvSpPr>
          <p:cNvPr id="15" name="TextBox 14">
            <a:extLst>
              <a:ext uri="{FF2B5EF4-FFF2-40B4-BE49-F238E27FC236}">
                <a16:creationId xmlns:a16="http://schemas.microsoft.com/office/drawing/2014/main" id="{CA8EE6FD-A0B5-3B6C-D9DF-222CFCD248FE}"/>
              </a:ext>
            </a:extLst>
          </p:cNvPr>
          <p:cNvSpPr txBox="1"/>
          <p:nvPr/>
        </p:nvSpPr>
        <p:spPr>
          <a:xfrm>
            <a:off x="77621" y="1024409"/>
            <a:ext cx="5236218" cy="5044138"/>
          </a:xfrm>
          <a:prstGeom prst="rect">
            <a:avLst/>
          </a:prstGeom>
          <a:noFill/>
        </p:spPr>
        <p:txBody>
          <a:bodyPr wrap="square" rtlCol="0">
            <a:spAutoFit/>
          </a:bodyPr>
          <a:lstStyle/>
          <a:p>
            <a:pPr marL="639737" lvl="1" indent="-228600" algn="just">
              <a:lnSpc>
                <a:spcPct val="150000"/>
              </a:lnSpc>
              <a:buFont typeface="+mj-lt"/>
              <a:buAutoNum type="alphaLcParenR"/>
            </a:pPr>
            <a:r>
              <a:rPr lang="en-US" sz="1200" i="1"/>
              <a:t>Bronze layer </a:t>
            </a:r>
            <a:r>
              <a:rPr lang="en-US" sz="1200"/>
              <a:t>contains files that are validated by the File validation pipelines. </a:t>
            </a:r>
          </a:p>
          <a:p>
            <a:pPr marL="639737" lvl="1" indent="-228600" algn="just">
              <a:lnSpc>
                <a:spcPct val="150000"/>
              </a:lnSpc>
              <a:buFont typeface="+mj-lt"/>
              <a:buAutoNum type="alphaLcParenR"/>
            </a:pPr>
            <a:r>
              <a:rPr lang="en-US" sz="1200"/>
              <a:t>Irrespective of Source system data is stored in File format in this layer</a:t>
            </a:r>
          </a:p>
          <a:p>
            <a:pPr marL="639737" lvl="1" indent="-228600" algn="just">
              <a:lnSpc>
                <a:spcPct val="150000"/>
              </a:lnSpc>
              <a:buFont typeface="+mj-lt"/>
              <a:buAutoNum type="alphaLcParenR"/>
            </a:pPr>
            <a:r>
              <a:rPr lang="en-US" sz="1200"/>
              <a:t>This layer contains logical segregation of files that has been successfully validated and files that failed the File validation checks.</a:t>
            </a:r>
          </a:p>
          <a:p>
            <a:pPr marL="639737" lvl="1" indent="-228600" algn="just">
              <a:lnSpc>
                <a:spcPct val="150000"/>
              </a:lnSpc>
              <a:buFont typeface="+mj-lt"/>
              <a:buAutoNum type="alphaLcParenR"/>
            </a:pPr>
            <a:r>
              <a:rPr lang="en-US" sz="1200"/>
              <a:t>The files that failed file validation checks are not processed further.</a:t>
            </a:r>
          </a:p>
          <a:p>
            <a:pPr marL="639737" lvl="1" indent="-228600" algn="just">
              <a:lnSpc>
                <a:spcPct val="150000"/>
              </a:lnSpc>
              <a:buFont typeface="+mj-lt"/>
              <a:buAutoNum type="alphaLcParenR"/>
            </a:pPr>
            <a:r>
              <a:rPr lang="en-US" sz="1200"/>
              <a:t>The files that are successfully validated are processed further by the File validation pipelines.</a:t>
            </a:r>
          </a:p>
          <a:p>
            <a:pPr marL="639737" lvl="1" indent="-228600" algn="just">
              <a:lnSpc>
                <a:spcPct val="150000"/>
              </a:lnSpc>
              <a:buFont typeface="+mj-lt"/>
              <a:buAutoNum type="alphaLcParenR"/>
            </a:pPr>
            <a:r>
              <a:rPr lang="en-US" sz="1200"/>
              <a:t>Data at this layer is persisted.</a:t>
            </a:r>
          </a:p>
          <a:p>
            <a:pPr marL="639737" lvl="1" indent="-228600" algn="just">
              <a:lnSpc>
                <a:spcPct val="150000"/>
              </a:lnSpc>
              <a:buFont typeface="+mj-lt"/>
              <a:buAutoNum type="alphaLcParenR"/>
            </a:pPr>
            <a:r>
              <a:rPr lang="en-US" sz="1200"/>
              <a:t>Valid and Invalid Files from landing layer are stored in bronze layer as below</a:t>
            </a:r>
          </a:p>
          <a:p>
            <a:pPr marL="1108025" lvl="2" indent="-285750" algn="just">
              <a:lnSpc>
                <a:spcPct val="150000"/>
              </a:lnSpc>
              <a:buFont typeface="+mj-lt"/>
              <a:buAutoNum type="alphaLcParenR"/>
            </a:pPr>
            <a:r>
              <a:rPr lang="en-US" sz="1200" i="1"/>
              <a:t>/</a:t>
            </a:r>
            <a:r>
              <a:rPr lang="en-US" sz="1200" i="1" err="1"/>
              <a:t>bronzelayer</a:t>
            </a:r>
            <a:r>
              <a:rPr lang="en-US" sz="1200" i="1"/>
              <a:t>/sourcesystem1/Raw/Success/</a:t>
            </a:r>
            <a:r>
              <a:rPr lang="en-US" sz="1200" i="1" err="1"/>
              <a:t>filetemplate</a:t>
            </a:r>
            <a:r>
              <a:rPr lang="en-US" sz="1200" i="1"/>
              <a:t>/ year/month/data/hour/</a:t>
            </a:r>
          </a:p>
          <a:p>
            <a:pPr marL="1108025" lvl="2" indent="-285750" algn="just">
              <a:lnSpc>
                <a:spcPct val="150000"/>
              </a:lnSpc>
              <a:buFont typeface="+mj-lt"/>
              <a:buAutoNum type="alphaLcParenR"/>
            </a:pPr>
            <a:r>
              <a:rPr lang="en-US" sz="1200" i="1"/>
              <a:t>/</a:t>
            </a:r>
            <a:r>
              <a:rPr lang="en-US" sz="1200" i="1" err="1"/>
              <a:t>bronzelayer</a:t>
            </a:r>
            <a:r>
              <a:rPr lang="en-US" sz="1200" i="1"/>
              <a:t>/sourcesystem1/Raw/Error/</a:t>
            </a:r>
            <a:r>
              <a:rPr lang="en-US" sz="1200" i="1" err="1"/>
              <a:t>filetemplate</a:t>
            </a:r>
            <a:r>
              <a:rPr lang="en-US" sz="1200" i="1"/>
              <a:t>/ year/month/data/hour/</a:t>
            </a:r>
          </a:p>
        </p:txBody>
      </p:sp>
      <p:pic>
        <p:nvPicPr>
          <p:cNvPr id="8" name="Picture 7">
            <a:extLst>
              <a:ext uri="{FF2B5EF4-FFF2-40B4-BE49-F238E27FC236}">
                <a16:creationId xmlns:a16="http://schemas.microsoft.com/office/drawing/2014/main" id="{FE5817BC-F88F-3642-5E1F-593320D60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863" y="610806"/>
            <a:ext cx="217111" cy="217111"/>
          </a:xfrm>
          <a:prstGeom prst="rect">
            <a:avLst/>
          </a:prstGeom>
        </p:spPr>
      </p:pic>
      <p:sp>
        <p:nvSpPr>
          <p:cNvPr id="38" name="TextBox 37">
            <a:extLst>
              <a:ext uri="{FF2B5EF4-FFF2-40B4-BE49-F238E27FC236}">
                <a16:creationId xmlns:a16="http://schemas.microsoft.com/office/drawing/2014/main" id="{24982D34-FFE3-F025-FF45-8EFDCE2CB12E}"/>
              </a:ext>
            </a:extLst>
          </p:cNvPr>
          <p:cNvSpPr txBox="1"/>
          <p:nvPr/>
        </p:nvSpPr>
        <p:spPr>
          <a:xfrm>
            <a:off x="5633787" y="578955"/>
            <a:ext cx="2620673" cy="307777"/>
          </a:xfrm>
          <a:prstGeom prst="rect">
            <a:avLst/>
          </a:prstGeom>
          <a:noFill/>
        </p:spPr>
        <p:txBody>
          <a:bodyPr wrap="square" rtlCol="0">
            <a:spAutoFit/>
          </a:bodyPr>
          <a:lstStyle/>
          <a:p>
            <a:r>
              <a:rPr lang="en-US" sz="1400" b="1">
                <a:solidFill>
                  <a:srgbClr val="00809A"/>
                </a:solidFill>
              </a:rPr>
              <a:t>5.1 Bronze Layer’s structure</a:t>
            </a:r>
          </a:p>
        </p:txBody>
      </p:sp>
      <p:sp>
        <p:nvSpPr>
          <p:cNvPr id="62" name="Rectangle 61">
            <a:extLst>
              <a:ext uri="{FF2B5EF4-FFF2-40B4-BE49-F238E27FC236}">
                <a16:creationId xmlns:a16="http://schemas.microsoft.com/office/drawing/2014/main" id="{5CF8D37C-B695-5E5C-05E2-A046F549CC5C}"/>
              </a:ext>
            </a:extLst>
          </p:cNvPr>
          <p:cNvSpPr/>
          <p:nvPr/>
        </p:nvSpPr>
        <p:spPr>
          <a:xfrm>
            <a:off x="5721236" y="1134443"/>
            <a:ext cx="4660439" cy="3986447"/>
          </a:xfrm>
          <a:prstGeom prst="rect">
            <a:avLst/>
          </a:prstGeom>
          <a:solidFill>
            <a:srgbClr val="ED7D31">
              <a:lumMod val="20000"/>
              <a:lumOff val="80000"/>
            </a:srgbClr>
          </a:solidFill>
          <a:ln w="6350" cap="flat" cmpd="sng" algn="ctr">
            <a:solidFill>
              <a:srgbClr val="ED7D31"/>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Bronze Layer</a:t>
            </a:r>
          </a:p>
        </p:txBody>
      </p:sp>
      <p:sp>
        <p:nvSpPr>
          <p:cNvPr id="63" name="Rectangle 62">
            <a:extLst>
              <a:ext uri="{FF2B5EF4-FFF2-40B4-BE49-F238E27FC236}">
                <a16:creationId xmlns:a16="http://schemas.microsoft.com/office/drawing/2014/main" id="{650ACD35-C550-2F97-E355-70814F5C73C0}"/>
              </a:ext>
            </a:extLst>
          </p:cNvPr>
          <p:cNvSpPr/>
          <p:nvPr/>
        </p:nvSpPr>
        <p:spPr>
          <a:xfrm>
            <a:off x="5825519" y="1442220"/>
            <a:ext cx="4454557" cy="3567718"/>
          </a:xfrm>
          <a:prstGeom prst="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Source System 1</a:t>
            </a:r>
          </a:p>
        </p:txBody>
      </p:sp>
      <p:sp>
        <p:nvSpPr>
          <p:cNvPr id="64" name="Rectangle 63">
            <a:extLst>
              <a:ext uri="{FF2B5EF4-FFF2-40B4-BE49-F238E27FC236}">
                <a16:creationId xmlns:a16="http://schemas.microsoft.com/office/drawing/2014/main" id="{D712ADA0-68E6-0CB0-A608-F071631624D4}"/>
              </a:ext>
            </a:extLst>
          </p:cNvPr>
          <p:cNvSpPr/>
          <p:nvPr/>
        </p:nvSpPr>
        <p:spPr>
          <a:xfrm>
            <a:off x="5911085" y="1735478"/>
            <a:ext cx="4281919" cy="3172383"/>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Raw</a:t>
            </a:r>
          </a:p>
        </p:txBody>
      </p:sp>
      <p:sp>
        <p:nvSpPr>
          <p:cNvPr id="65" name="Rectangle 64">
            <a:extLst>
              <a:ext uri="{FF2B5EF4-FFF2-40B4-BE49-F238E27FC236}">
                <a16:creationId xmlns:a16="http://schemas.microsoft.com/office/drawing/2014/main" id="{A8C59FED-3C8F-5D4D-BAC2-59A1EC6ADE69}"/>
              </a:ext>
            </a:extLst>
          </p:cNvPr>
          <p:cNvSpPr/>
          <p:nvPr/>
        </p:nvSpPr>
        <p:spPr>
          <a:xfrm>
            <a:off x="6004231" y="2020879"/>
            <a:ext cx="2006132" cy="2713774"/>
          </a:xfrm>
          <a:prstGeom prst="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Success</a:t>
            </a:r>
          </a:p>
        </p:txBody>
      </p:sp>
      <p:sp>
        <p:nvSpPr>
          <p:cNvPr id="66" name="Rectangle: Rounded Corners 65">
            <a:extLst>
              <a:ext uri="{FF2B5EF4-FFF2-40B4-BE49-F238E27FC236}">
                <a16:creationId xmlns:a16="http://schemas.microsoft.com/office/drawing/2014/main" id="{D2B74E01-09BB-654F-CFD1-2D20C8FE662E}"/>
              </a:ext>
            </a:extLst>
          </p:cNvPr>
          <p:cNvSpPr/>
          <p:nvPr/>
        </p:nvSpPr>
        <p:spPr>
          <a:xfrm>
            <a:off x="6108811" y="2310850"/>
            <a:ext cx="1795041" cy="2341472"/>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File Template</a:t>
            </a:r>
          </a:p>
        </p:txBody>
      </p:sp>
      <p:sp>
        <p:nvSpPr>
          <p:cNvPr id="67" name="Rectangle: Rounded Corners 66">
            <a:extLst>
              <a:ext uri="{FF2B5EF4-FFF2-40B4-BE49-F238E27FC236}">
                <a16:creationId xmlns:a16="http://schemas.microsoft.com/office/drawing/2014/main" id="{F396322D-9D4B-7F15-3B3D-C2D2CC581905}"/>
              </a:ext>
            </a:extLst>
          </p:cNvPr>
          <p:cNvSpPr/>
          <p:nvPr/>
        </p:nvSpPr>
        <p:spPr>
          <a:xfrm>
            <a:off x="6108810" y="2687862"/>
            <a:ext cx="1795041" cy="1954491"/>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Year</a:t>
            </a:r>
          </a:p>
        </p:txBody>
      </p:sp>
      <p:sp>
        <p:nvSpPr>
          <p:cNvPr id="68" name="Rectangle: Rounded Corners 67">
            <a:extLst>
              <a:ext uri="{FF2B5EF4-FFF2-40B4-BE49-F238E27FC236}">
                <a16:creationId xmlns:a16="http://schemas.microsoft.com/office/drawing/2014/main" id="{07A1C930-4BB7-12E0-97AE-7EAE50136FDC}"/>
              </a:ext>
            </a:extLst>
          </p:cNvPr>
          <p:cNvSpPr/>
          <p:nvPr/>
        </p:nvSpPr>
        <p:spPr>
          <a:xfrm>
            <a:off x="6118514" y="3023401"/>
            <a:ext cx="1795041" cy="1628920"/>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Month</a:t>
            </a:r>
          </a:p>
        </p:txBody>
      </p:sp>
      <p:sp>
        <p:nvSpPr>
          <p:cNvPr id="69" name="Rectangle: Rounded Corners 68">
            <a:extLst>
              <a:ext uri="{FF2B5EF4-FFF2-40B4-BE49-F238E27FC236}">
                <a16:creationId xmlns:a16="http://schemas.microsoft.com/office/drawing/2014/main" id="{904B6E00-8D9B-F373-D0C5-C6A7D2C9ABC8}"/>
              </a:ext>
            </a:extLst>
          </p:cNvPr>
          <p:cNvSpPr/>
          <p:nvPr/>
        </p:nvSpPr>
        <p:spPr>
          <a:xfrm>
            <a:off x="6118514" y="3400336"/>
            <a:ext cx="1795041" cy="1242018"/>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Date</a:t>
            </a:r>
          </a:p>
        </p:txBody>
      </p:sp>
      <p:sp>
        <p:nvSpPr>
          <p:cNvPr id="70" name="Rectangle: Rounded Corners 69">
            <a:extLst>
              <a:ext uri="{FF2B5EF4-FFF2-40B4-BE49-F238E27FC236}">
                <a16:creationId xmlns:a16="http://schemas.microsoft.com/office/drawing/2014/main" id="{CE107242-92D6-FBB4-A861-1258C0F07E9D}"/>
              </a:ext>
            </a:extLst>
          </p:cNvPr>
          <p:cNvSpPr/>
          <p:nvPr/>
        </p:nvSpPr>
        <p:spPr>
          <a:xfrm>
            <a:off x="6118514" y="3785664"/>
            <a:ext cx="1794782" cy="866657"/>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Hour</a:t>
            </a:r>
          </a:p>
        </p:txBody>
      </p:sp>
      <p:sp>
        <p:nvSpPr>
          <p:cNvPr id="71" name="Rectangle: Single Corner Snipped 70">
            <a:extLst>
              <a:ext uri="{FF2B5EF4-FFF2-40B4-BE49-F238E27FC236}">
                <a16:creationId xmlns:a16="http://schemas.microsoft.com/office/drawing/2014/main" id="{F4353641-02F6-B8FD-2A6D-AC62EAEB51A9}"/>
              </a:ext>
            </a:extLst>
          </p:cNvPr>
          <p:cNvSpPr/>
          <p:nvPr/>
        </p:nvSpPr>
        <p:spPr>
          <a:xfrm>
            <a:off x="6167232" y="4168088"/>
            <a:ext cx="472885" cy="385224"/>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File1</a:t>
            </a:r>
          </a:p>
        </p:txBody>
      </p:sp>
      <p:sp>
        <p:nvSpPr>
          <p:cNvPr id="72" name="Rectangle: Single Corner Snipped 71">
            <a:extLst>
              <a:ext uri="{FF2B5EF4-FFF2-40B4-BE49-F238E27FC236}">
                <a16:creationId xmlns:a16="http://schemas.microsoft.com/office/drawing/2014/main" id="{E5395581-5ABF-7EF8-F2F3-C7042CEDAE71}"/>
              </a:ext>
            </a:extLst>
          </p:cNvPr>
          <p:cNvSpPr/>
          <p:nvPr/>
        </p:nvSpPr>
        <p:spPr>
          <a:xfrm>
            <a:off x="6683417" y="4188725"/>
            <a:ext cx="487370" cy="370402"/>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File2</a:t>
            </a:r>
          </a:p>
        </p:txBody>
      </p:sp>
      <p:sp>
        <p:nvSpPr>
          <p:cNvPr id="73" name="Rectangle: Single Corner Snipped 72">
            <a:extLst>
              <a:ext uri="{FF2B5EF4-FFF2-40B4-BE49-F238E27FC236}">
                <a16:creationId xmlns:a16="http://schemas.microsoft.com/office/drawing/2014/main" id="{8BF7001D-66B0-374A-BE8C-67821E34CD6B}"/>
              </a:ext>
            </a:extLst>
          </p:cNvPr>
          <p:cNvSpPr/>
          <p:nvPr/>
        </p:nvSpPr>
        <p:spPr>
          <a:xfrm>
            <a:off x="7281872" y="4172312"/>
            <a:ext cx="550094" cy="381000"/>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File-n</a:t>
            </a:r>
          </a:p>
        </p:txBody>
      </p:sp>
      <p:sp>
        <p:nvSpPr>
          <p:cNvPr id="74" name="Rectangle 73">
            <a:extLst>
              <a:ext uri="{FF2B5EF4-FFF2-40B4-BE49-F238E27FC236}">
                <a16:creationId xmlns:a16="http://schemas.microsoft.com/office/drawing/2014/main" id="{7C23BEA3-BB24-A291-B8F0-CBFBB8EF75D5}"/>
              </a:ext>
            </a:extLst>
          </p:cNvPr>
          <p:cNvSpPr/>
          <p:nvPr/>
        </p:nvSpPr>
        <p:spPr>
          <a:xfrm>
            <a:off x="8130679" y="2020878"/>
            <a:ext cx="2006132" cy="2713774"/>
          </a:xfrm>
          <a:prstGeom prst="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Error</a:t>
            </a:r>
          </a:p>
        </p:txBody>
      </p:sp>
      <p:sp>
        <p:nvSpPr>
          <p:cNvPr id="75" name="Rectangle: Rounded Corners 74">
            <a:extLst>
              <a:ext uri="{FF2B5EF4-FFF2-40B4-BE49-F238E27FC236}">
                <a16:creationId xmlns:a16="http://schemas.microsoft.com/office/drawing/2014/main" id="{2C9936FC-4DCD-ABE4-347A-3CAA8749B229}"/>
              </a:ext>
            </a:extLst>
          </p:cNvPr>
          <p:cNvSpPr/>
          <p:nvPr/>
        </p:nvSpPr>
        <p:spPr>
          <a:xfrm>
            <a:off x="8217426" y="2310849"/>
            <a:ext cx="1795041" cy="2331504"/>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File Template</a:t>
            </a:r>
          </a:p>
        </p:txBody>
      </p:sp>
      <p:sp>
        <p:nvSpPr>
          <p:cNvPr id="76" name="Rectangle: Rounded Corners 75">
            <a:extLst>
              <a:ext uri="{FF2B5EF4-FFF2-40B4-BE49-F238E27FC236}">
                <a16:creationId xmlns:a16="http://schemas.microsoft.com/office/drawing/2014/main" id="{20496CFD-D8C2-4DB0-4C35-282797B5382F}"/>
              </a:ext>
            </a:extLst>
          </p:cNvPr>
          <p:cNvSpPr/>
          <p:nvPr/>
        </p:nvSpPr>
        <p:spPr>
          <a:xfrm>
            <a:off x="8226870" y="2683385"/>
            <a:ext cx="1795041" cy="1958968"/>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Year</a:t>
            </a:r>
          </a:p>
        </p:txBody>
      </p:sp>
      <p:sp>
        <p:nvSpPr>
          <p:cNvPr id="77" name="Rectangle: Rounded Corners 76">
            <a:extLst>
              <a:ext uri="{FF2B5EF4-FFF2-40B4-BE49-F238E27FC236}">
                <a16:creationId xmlns:a16="http://schemas.microsoft.com/office/drawing/2014/main" id="{4CA31EF8-AD18-1AD5-840A-78D2AC033420}"/>
              </a:ext>
            </a:extLst>
          </p:cNvPr>
          <p:cNvSpPr/>
          <p:nvPr/>
        </p:nvSpPr>
        <p:spPr>
          <a:xfrm>
            <a:off x="8226870" y="3032354"/>
            <a:ext cx="1795041" cy="1609999"/>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Month</a:t>
            </a:r>
          </a:p>
        </p:txBody>
      </p:sp>
      <p:sp>
        <p:nvSpPr>
          <p:cNvPr id="78" name="Rectangle: Rounded Corners 77">
            <a:extLst>
              <a:ext uri="{FF2B5EF4-FFF2-40B4-BE49-F238E27FC236}">
                <a16:creationId xmlns:a16="http://schemas.microsoft.com/office/drawing/2014/main" id="{C8C18EB2-DBCF-A0FC-9C4B-7BD8DEF27EBB}"/>
              </a:ext>
            </a:extLst>
          </p:cNvPr>
          <p:cNvSpPr/>
          <p:nvPr/>
        </p:nvSpPr>
        <p:spPr>
          <a:xfrm>
            <a:off x="8226870" y="3407160"/>
            <a:ext cx="1795041" cy="1245161"/>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Date</a:t>
            </a:r>
          </a:p>
        </p:txBody>
      </p:sp>
      <p:sp>
        <p:nvSpPr>
          <p:cNvPr id="79" name="Rectangle: Rounded Corners 78">
            <a:extLst>
              <a:ext uri="{FF2B5EF4-FFF2-40B4-BE49-F238E27FC236}">
                <a16:creationId xmlns:a16="http://schemas.microsoft.com/office/drawing/2014/main" id="{E9C98FA9-60DD-B16C-AD46-6BABB91AF636}"/>
              </a:ext>
            </a:extLst>
          </p:cNvPr>
          <p:cNvSpPr/>
          <p:nvPr/>
        </p:nvSpPr>
        <p:spPr>
          <a:xfrm>
            <a:off x="8236314" y="3785664"/>
            <a:ext cx="1795041" cy="866657"/>
          </a:xfrm>
          <a:prstGeom prst="roundRect">
            <a:avLst/>
          </a:prstGeom>
          <a:solidFill>
            <a:sysClr val="window" lastClr="FFFFFF"/>
          </a:solidFill>
          <a:ln w="12700" cap="flat" cmpd="sng" algn="ctr">
            <a:solidFill>
              <a:srgbClr val="4472C4"/>
            </a:solid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Bosch Office Sans" pitchFamily="2" charset="0"/>
                <a:ea typeface="+mn-ea"/>
                <a:cs typeface="+mn-cs"/>
              </a:rPr>
              <a:t>Hour</a:t>
            </a:r>
          </a:p>
        </p:txBody>
      </p:sp>
      <p:sp>
        <p:nvSpPr>
          <p:cNvPr id="80" name="Rectangle: Single Corner Snipped 79">
            <a:extLst>
              <a:ext uri="{FF2B5EF4-FFF2-40B4-BE49-F238E27FC236}">
                <a16:creationId xmlns:a16="http://schemas.microsoft.com/office/drawing/2014/main" id="{1B986190-346B-D47E-046D-71D48EF0E1A2}"/>
              </a:ext>
            </a:extLst>
          </p:cNvPr>
          <p:cNvSpPr/>
          <p:nvPr/>
        </p:nvSpPr>
        <p:spPr>
          <a:xfrm>
            <a:off x="8295104" y="4158481"/>
            <a:ext cx="472885" cy="385224"/>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File1</a:t>
            </a:r>
          </a:p>
        </p:txBody>
      </p:sp>
      <p:sp>
        <p:nvSpPr>
          <p:cNvPr id="81" name="Rectangle: Single Corner Snipped 80">
            <a:extLst>
              <a:ext uri="{FF2B5EF4-FFF2-40B4-BE49-F238E27FC236}">
                <a16:creationId xmlns:a16="http://schemas.microsoft.com/office/drawing/2014/main" id="{8D8D691F-AB52-A633-A366-6058F2E74057}"/>
              </a:ext>
            </a:extLst>
          </p:cNvPr>
          <p:cNvSpPr/>
          <p:nvPr/>
        </p:nvSpPr>
        <p:spPr>
          <a:xfrm>
            <a:off x="8817879" y="4173303"/>
            <a:ext cx="487370" cy="370402"/>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File2</a:t>
            </a:r>
          </a:p>
        </p:txBody>
      </p:sp>
      <p:sp>
        <p:nvSpPr>
          <p:cNvPr id="82" name="TextBox 81">
            <a:extLst>
              <a:ext uri="{FF2B5EF4-FFF2-40B4-BE49-F238E27FC236}">
                <a16:creationId xmlns:a16="http://schemas.microsoft.com/office/drawing/2014/main" id="{840ABDDB-6F70-58C5-A2F4-285E221C3774}"/>
              </a:ext>
            </a:extLst>
          </p:cNvPr>
          <p:cNvSpPr txBox="1"/>
          <p:nvPr/>
        </p:nvSpPr>
        <p:spPr>
          <a:xfrm>
            <a:off x="7082292" y="4259538"/>
            <a:ext cx="376381" cy="246221"/>
          </a:xfrm>
          <a:prstGeom prst="rect">
            <a:avLst/>
          </a:prstGeom>
          <a:noFill/>
        </p:spPr>
        <p:txBody>
          <a:bodyPr wrap="square" rtlCol="0">
            <a:spAutoFit/>
          </a:bodyPr>
          <a:lstStyle/>
          <a:p>
            <a:pPr defTabSz="457200" fontAlgn="auto">
              <a:spcBef>
                <a:spcPts val="0"/>
              </a:spcBef>
              <a:spcAft>
                <a:spcPts val="0"/>
              </a:spcAft>
            </a:pPr>
            <a:r>
              <a:rPr lang="en-US" sz="1000">
                <a:solidFill>
                  <a:prstClr val="black"/>
                </a:solidFill>
                <a:latin typeface="Bosch Office Sans" pitchFamily="2" charset="0"/>
              </a:rPr>
              <a:t>…</a:t>
            </a:r>
          </a:p>
        </p:txBody>
      </p:sp>
      <p:sp>
        <p:nvSpPr>
          <p:cNvPr id="83" name="Rectangle: Single Corner Snipped 82">
            <a:extLst>
              <a:ext uri="{FF2B5EF4-FFF2-40B4-BE49-F238E27FC236}">
                <a16:creationId xmlns:a16="http://schemas.microsoft.com/office/drawing/2014/main" id="{15F5B4B3-C9A0-069A-35D3-B9C759EA71C5}"/>
              </a:ext>
            </a:extLst>
          </p:cNvPr>
          <p:cNvSpPr/>
          <p:nvPr/>
        </p:nvSpPr>
        <p:spPr>
          <a:xfrm>
            <a:off x="9433621" y="4136193"/>
            <a:ext cx="550094" cy="381000"/>
          </a:xfrm>
          <a:prstGeom prst="snip1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Bosch Office Sans" pitchFamily="2" charset="0"/>
                <a:ea typeface="+mn-ea"/>
                <a:cs typeface="+mn-cs"/>
              </a:rPr>
              <a:t>File-n</a:t>
            </a:r>
          </a:p>
        </p:txBody>
      </p:sp>
      <p:sp>
        <p:nvSpPr>
          <p:cNvPr id="84" name="TextBox 83">
            <a:extLst>
              <a:ext uri="{FF2B5EF4-FFF2-40B4-BE49-F238E27FC236}">
                <a16:creationId xmlns:a16="http://schemas.microsoft.com/office/drawing/2014/main" id="{3CC656F8-6462-2F37-05F5-AF9F43D3AE7A}"/>
              </a:ext>
            </a:extLst>
          </p:cNvPr>
          <p:cNvSpPr txBox="1"/>
          <p:nvPr/>
        </p:nvSpPr>
        <p:spPr>
          <a:xfrm>
            <a:off x="9200827" y="4208432"/>
            <a:ext cx="376381" cy="246221"/>
          </a:xfrm>
          <a:prstGeom prst="rect">
            <a:avLst/>
          </a:prstGeom>
          <a:noFill/>
        </p:spPr>
        <p:txBody>
          <a:bodyPr wrap="square" rtlCol="0">
            <a:spAutoFit/>
          </a:bodyPr>
          <a:lstStyle/>
          <a:p>
            <a:pPr defTabSz="457200" fontAlgn="auto">
              <a:spcBef>
                <a:spcPts val="0"/>
              </a:spcBef>
              <a:spcAft>
                <a:spcPts val="0"/>
              </a:spcAft>
            </a:pPr>
            <a:r>
              <a:rPr lang="en-US" sz="1000">
                <a:solidFill>
                  <a:prstClr val="black"/>
                </a:solidFill>
                <a:latin typeface="Bosch Office Sans" pitchFamily="2" charset="0"/>
              </a:rPr>
              <a:t>…</a:t>
            </a:r>
          </a:p>
        </p:txBody>
      </p:sp>
      <p:sp>
        <p:nvSpPr>
          <p:cNvPr id="85" name="object 3">
            <a:extLst>
              <a:ext uri="{FF2B5EF4-FFF2-40B4-BE49-F238E27FC236}">
                <a16:creationId xmlns:a16="http://schemas.microsoft.com/office/drawing/2014/main" id="{553E73B3-CCCB-1502-A10D-46A265A540A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2" name="Rectangle 1">
            <a:extLst>
              <a:ext uri="{FF2B5EF4-FFF2-40B4-BE49-F238E27FC236}">
                <a16:creationId xmlns:a16="http://schemas.microsoft.com/office/drawing/2014/main" id="{D9C3FC3B-06D5-57CA-BECC-2E1ED9138DBD}"/>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3" name="Graphic 2">
            <a:extLst>
              <a:ext uri="{FF2B5EF4-FFF2-40B4-BE49-F238E27FC236}">
                <a16:creationId xmlns:a16="http://schemas.microsoft.com/office/drawing/2014/main" id="{B96DEE37-A920-A172-8B66-D91BEA044F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8739" y="5535946"/>
            <a:ext cx="614932" cy="452497"/>
          </a:xfrm>
          <a:prstGeom prst="rect">
            <a:avLst/>
          </a:prstGeom>
        </p:spPr>
      </p:pic>
      <p:sp>
        <p:nvSpPr>
          <p:cNvPr id="4" name="Slide Number Placeholder 3">
            <a:extLst>
              <a:ext uri="{FF2B5EF4-FFF2-40B4-BE49-F238E27FC236}">
                <a16:creationId xmlns:a16="http://schemas.microsoft.com/office/drawing/2014/main" id="{555B4058-DB46-2623-F26F-E4C5531E026E}"/>
              </a:ext>
            </a:extLst>
          </p:cNvPr>
          <p:cNvSpPr>
            <a:spLocks noGrp="1"/>
          </p:cNvSpPr>
          <p:nvPr>
            <p:ph type="sldNum" sz="quarter" idx="12"/>
          </p:nvPr>
        </p:nvSpPr>
        <p:spPr/>
        <p:txBody>
          <a:bodyPr/>
          <a:lstStyle/>
          <a:p>
            <a:fld id="{64B50ECF-6316-4AFD-AF7B-6A0672E9EA7A}" type="slidenum">
              <a:rPr lang="en-US" smtClean="0"/>
              <a:t>19</a:t>
            </a:fld>
            <a:endParaRPr lang="en-US"/>
          </a:p>
        </p:txBody>
      </p:sp>
      <p:sp>
        <p:nvSpPr>
          <p:cNvPr id="5" name="Footer Placeholder 4">
            <a:extLst>
              <a:ext uri="{FF2B5EF4-FFF2-40B4-BE49-F238E27FC236}">
                <a16:creationId xmlns:a16="http://schemas.microsoft.com/office/drawing/2014/main" id="{5D18B53D-1854-0305-BBF9-BB89EFAC1F09}"/>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57631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997975-5080-5B7F-6E2D-5B7112DEF065}"/>
              </a:ext>
            </a:extLst>
          </p:cNvPr>
          <p:cNvSpPr>
            <a:spLocks noGrp="1"/>
          </p:cNvSpPr>
          <p:nvPr>
            <p:ph type="sldNum" sz="quarter" idx="12"/>
          </p:nvPr>
        </p:nvSpPr>
        <p:spPr>
          <a:xfrm>
            <a:off x="9661008" y="5535946"/>
            <a:ext cx="471282" cy="452497"/>
          </a:xfrm>
        </p:spPr>
        <p:txBody>
          <a:bodyPr/>
          <a:lstStyle/>
          <a:p>
            <a:fld id="{64B50ECF-6316-4AFD-AF7B-6A0672E9EA7A}" type="slidenum">
              <a:rPr lang="en-US" smtClean="0"/>
              <a:t>2</a:t>
            </a:fld>
            <a:endParaRPr lang="en-US"/>
          </a:p>
        </p:txBody>
      </p:sp>
      <p:sp>
        <p:nvSpPr>
          <p:cNvPr id="3" name="Rectangle 2">
            <a:extLst>
              <a:ext uri="{FF2B5EF4-FFF2-40B4-BE49-F238E27FC236}">
                <a16:creationId xmlns:a16="http://schemas.microsoft.com/office/drawing/2014/main" id="{EB77E9F8-C22B-0F43-0AE7-B8EAC88938D9}"/>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graphicFrame>
        <p:nvGraphicFramePr>
          <p:cNvPr id="6" name="Table 6">
            <a:extLst>
              <a:ext uri="{FF2B5EF4-FFF2-40B4-BE49-F238E27FC236}">
                <a16:creationId xmlns:a16="http://schemas.microsoft.com/office/drawing/2014/main" id="{A5EF0F9A-71F9-341A-FE60-E95D8A8FDE76}"/>
              </a:ext>
            </a:extLst>
          </p:cNvPr>
          <p:cNvGraphicFramePr>
            <a:graphicFrameLocks noGrp="1"/>
          </p:cNvGraphicFramePr>
          <p:nvPr>
            <p:extLst>
              <p:ext uri="{D42A27DB-BD31-4B8C-83A1-F6EECF244321}">
                <p14:modId xmlns:p14="http://schemas.microsoft.com/office/powerpoint/2010/main" val="2243503834"/>
              </p:ext>
            </p:extLst>
          </p:nvPr>
        </p:nvGraphicFramePr>
        <p:xfrm>
          <a:off x="216692" y="767772"/>
          <a:ext cx="10536237" cy="4318301"/>
        </p:xfrm>
        <a:graphic>
          <a:graphicData uri="http://schemas.openxmlformats.org/drawingml/2006/table">
            <a:tbl>
              <a:tblPr firstRow="1" bandRow="1">
                <a:tableStyleId>{5C22544A-7EE6-4342-B048-85BDC9FD1C3A}</a:tableStyleId>
              </a:tblPr>
              <a:tblGrid>
                <a:gridCol w="1039424">
                  <a:extLst>
                    <a:ext uri="{9D8B030D-6E8A-4147-A177-3AD203B41FA5}">
                      <a16:colId xmlns:a16="http://schemas.microsoft.com/office/drawing/2014/main" val="3138552292"/>
                    </a:ext>
                  </a:extLst>
                </a:gridCol>
                <a:gridCol w="1341105">
                  <a:extLst>
                    <a:ext uri="{9D8B030D-6E8A-4147-A177-3AD203B41FA5}">
                      <a16:colId xmlns:a16="http://schemas.microsoft.com/office/drawing/2014/main" val="3590500903"/>
                    </a:ext>
                  </a:extLst>
                </a:gridCol>
                <a:gridCol w="1339273">
                  <a:extLst>
                    <a:ext uri="{9D8B030D-6E8A-4147-A177-3AD203B41FA5}">
                      <a16:colId xmlns:a16="http://schemas.microsoft.com/office/drawing/2014/main" val="1861197740"/>
                    </a:ext>
                  </a:extLst>
                </a:gridCol>
                <a:gridCol w="2244436">
                  <a:extLst>
                    <a:ext uri="{9D8B030D-6E8A-4147-A177-3AD203B41FA5}">
                      <a16:colId xmlns:a16="http://schemas.microsoft.com/office/drawing/2014/main" val="1903781104"/>
                    </a:ext>
                  </a:extLst>
                </a:gridCol>
                <a:gridCol w="2281382">
                  <a:extLst>
                    <a:ext uri="{9D8B030D-6E8A-4147-A177-3AD203B41FA5}">
                      <a16:colId xmlns:a16="http://schemas.microsoft.com/office/drawing/2014/main" val="1729589083"/>
                    </a:ext>
                  </a:extLst>
                </a:gridCol>
                <a:gridCol w="2290617">
                  <a:extLst>
                    <a:ext uri="{9D8B030D-6E8A-4147-A177-3AD203B41FA5}">
                      <a16:colId xmlns:a16="http://schemas.microsoft.com/office/drawing/2014/main" val="1412417691"/>
                    </a:ext>
                  </a:extLst>
                </a:gridCol>
              </a:tblGrid>
              <a:tr h="558193">
                <a:tc>
                  <a:txBody>
                    <a:bodyPr/>
                    <a:lstStyle/>
                    <a:p>
                      <a:pPr algn="ctr"/>
                      <a:r>
                        <a:rPr lang="en-US"/>
                        <a:t>Version</a:t>
                      </a:r>
                    </a:p>
                  </a:txBody>
                  <a:tcPr/>
                </a:tc>
                <a:tc>
                  <a:txBody>
                    <a:bodyPr/>
                    <a:lstStyle/>
                    <a:p>
                      <a:pPr algn="ctr"/>
                      <a:r>
                        <a:rPr lang="en-US"/>
                        <a:t>Modification Date</a:t>
                      </a:r>
                    </a:p>
                  </a:txBody>
                  <a:tcPr/>
                </a:tc>
                <a:tc>
                  <a:txBody>
                    <a:bodyPr/>
                    <a:lstStyle/>
                    <a:p>
                      <a:pPr algn="ctr"/>
                      <a:r>
                        <a:rPr lang="en-US"/>
                        <a:t>Reviewed Date</a:t>
                      </a:r>
                    </a:p>
                  </a:txBody>
                  <a:tcPr/>
                </a:tc>
                <a:tc>
                  <a:txBody>
                    <a:bodyPr/>
                    <a:lstStyle/>
                    <a:p>
                      <a:pPr algn="ctr"/>
                      <a:r>
                        <a:rPr lang="en-US"/>
                        <a:t>Changes By</a:t>
                      </a:r>
                    </a:p>
                  </a:txBody>
                  <a:tcPr/>
                </a:tc>
                <a:tc>
                  <a:txBody>
                    <a:bodyPr/>
                    <a:lstStyle/>
                    <a:p>
                      <a:pPr algn="ctr"/>
                      <a:r>
                        <a:rPr lang="en-US"/>
                        <a:t>Reviewed By</a:t>
                      </a:r>
                    </a:p>
                  </a:txBody>
                  <a:tcPr/>
                </a:tc>
                <a:tc>
                  <a:txBody>
                    <a:bodyPr/>
                    <a:lstStyle/>
                    <a:p>
                      <a:pPr algn="ctr"/>
                      <a:r>
                        <a:rPr lang="en-US"/>
                        <a:t>Remarks</a:t>
                      </a:r>
                    </a:p>
                  </a:txBody>
                  <a:tcPr/>
                </a:tc>
                <a:extLst>
                  <a:ext uri="{0D108BD9-81ED-4DB2-BD59-A6C34878D82A}">
                    <a16:rowId xmlns:a16="http://schemas.microsoft.com/office/drawing/2014/main" val="1305240920"/>
                  </a:ext>
                </a:extLst>
              </a:tr>
              <a:tr h="397699">
                <a:tc>
                  <a:txBody>
                    <a:bodyPr/>
                    <a:lstStyle/>
                    <a:p>
                      <a:pPr algn="ctr"/>
                      <a:r>
                        <a:rPr lang="en-US" sz="1200"/>
                        <a:t>1.0</a:t>
                      </a:r>
                    </a:p>
                  </a:txBody>
                  <a:tcPr/>
                </a:tc>
                <a:tc>
                  <a:txBody>
                    <a:bodyPr/>
                    <a:lstStyle/>
                    <a:p>
                      <a:pPr algn="ctr"/>
                      <a:r>
                        <a:rPr lang="en-US" sz="1200"/>
                        <a:t>15 July 2023</a:t>
                      </a:r>
                    </a:p>
                  </a:txBody>
                  <a:tcPr/>
                </a:tc>
                <a:tc>
                  <a:txBody>
                    <a:bodyPr/>
                    <a:lstStyle/>
                    <a:p>
                      <a:pPr algn="ctr"/>
                      <a:r>
                        <a:rPr lang="en-US" sz="1200"/>
                        <a:t>15 July 2023</a:t>
                      </a:r>
                    </a:p>
                  </a:txBody>
                  <a:tcPr/>
                </a:tc>
                <a:tc>
                  <a:txBody>
                    <a:bodyPr/>
                    <a:lstStyle/>
                    <a:p>
                      <a:pPr algn="ctr"/>
                      <a:r>
                        <a:rPr lang="en-US" sz="1200"/>
                        <a:t>Monisha T M</a:t>
                      </a:r>
                    </a:p>
                    <a:p>
                      <a:pPr algn="ctr"/>
                      <a:r>
                        <a:rPr lang="en-US" sz="1200"/>
                        <a:t>(SX/BSV-TC1)</a:t>
                      </a:r>
                    </a:p>
                  </a:txBody>
                  <a:tcPr/>
                </a:tc>
                <a:tc>
                  <a:txBody>
                    <a:bodyPr/>
                    <a:lstStyle/>
                    <a:p>
                      <a:pPr algn="ctr"/>
                      <a:r>
                        <a:rPr lang="en-US" sz="1200"/>
                        <a:t>Rajasankar Radhakrishnan(SX/ETL2)</a:t>
                      </a:r>
                    </a:p>
                  </a:txBody>
                  <a:tcPr/>
                </a:tc>
                <a:tc>
                  <a:txBody>
                    <a:bodyPr/>
                    <a:lstStyle/>
                    <a:p>
                      <a:pPr algn="l"/>
                      <a:r>
                        <a:rPr lang="en-US" sz="1200"/>
                        <a:t>Initial Version</a:t>
                      </a:r>
                    </a:p>
                  </a:txBody>
                  <a:tcPr/>
                </a:tc>
                <a:extLst>
                  <a:ext uri="{0D108BD9-81ED-4DB2-BD59-A6C34878D82A}">
                    <a16:rowId xmlns:a16="http://schemas.microsoft.com/office/drawing/2014/main" val="2215609374"/>
                  </a:ext>
                </a:extLst>
              </a:tr>
              <a:tr h="430026">
                <a:tc>
                  <a:txBody>
                    <a:bodyPr/>
                    <a:lstStyle/>
                    <a:p>
                      <a:pPr algn="ctr"/>
                      <a:r>
                        <a:rPr lang="en-US" sz="1200"/>
                        <a:t>1.1</a:t>
                      </a:r>
                    </a:p>
                  </a:txBody>
                  <a:tcPr/>
                </a:tc>
                <a:tc>
                  <a:txBody>
                    <a:bodyPr/>
                    <a:lstStyle/>
                    <a:p>
                      <a:pPr algn="ctr"/>
                      <a:r>
                        <a:rPr lang="en-US" sz="1200"/>
                        <a:t>30 Aug 2023</a:t>
                      </a:r>
                    </a:p>
                  </a:txBody>
                  <a:tcPr/>
                </a:tc>
                <a:tc>
                  <a:txBody>
                    <a:bodyPr/>
                    <a:lstStyle/>
                    <a:p>
                      <a:pPr algn="ctr"/>
                      <a:r>
                        <a:rPr lang="en-US" sz="1200"/>
                        <a:t>30 Aug 2023</a:t>
                      </a:r>
                    </a:p>
                  </a:txBody>
                  <a:tcPr/>
                </a:tc>
                <a:tc>
                  <a:txBody>
                    <a:bodyPr/>
                    <a:lstStyle/>
                    <a:p>
                      <a:pPr algn="ctr"/>
                      <a:r>
                        <a:rPr lang="en-US" sz="1200"/>
                        <a:t>Monisha T M</a:t>
                      </a:r>
                    </a:p>
                    <a:p>
                      <a:pPr algn="ctr"/>
                      <a:r>
                        <a:rPr lang="en-US" sz="1200"/>
                        <a:t>(SX/BSV-TC1)</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Rajasankar Radhakrishnan(SX/ETL2)</a:t>
                      </a:r>
                    </a:p>
                  </a:txBody>
                  <a:tcPr/>
                </a:tc>
                <a:tc>
                  <a:txBody>
                    <a:bodyPr/>
                    <a:lstStyle/>
                    <a:p>
                      <a:pPr algn="l"/>
                      <a:r>
                        <a:rPr lang="en-US" sz="1200"/>
                        <a:t>Updated details of API data Integration</a:t>
                      </a:r>
                    </a:p>
                  </a:txBody>
                  <a:tcPr/>
                </a:tc>
                <a:extLst>
                  <a:ext uri="{0D108BD9-81ED-4DB2-BD59-A6C34878D82A}">
                    <a16:rowId xmlns:a16="http://schemas.microsoft.com/office/drawing/2014/main" val="1324029416"/>
                  </a:ext>
                </a:extLst>
              </a:tr>
              <a:tr h="532161">
                <a:tc>
                  <a:txBody>
                    <a:bodyPr/>
                    <a:lstStyle/>
                    <a:p>
                      <a:pPr algn="ctr"/>
                      <a:r>
                        <a:rPr lang="en-US" sz="1200"/>
                        <a:t>1.2</a:t>
                      </a:r>
                    </a:p>
                  </a:txBody>
                  <a:tcPr/>
                </a:tc>
                <a:tc>
                  <a:txBody>
                    <a:bodyPr/>
                    <a:lstStyle/>
                    <a:p>
                      <a:pPr algn="ctr"/>
                      <a:r>
                        <a:rPr lang="en-US" sz="1200"/>
                        <a:t>03 Oct 2023</a:t>
                      </a:r>
                    </a:p>
                  </a:txBody>
                  <a:tcPr/>
                </a:tc>
                <a:tc>
                  <a:txBody>
                    <a:bodyPr/>
                    <a:lstStyle/>
                    <a:p>
                      <a:pPr algn="ctr"/>
                      <a:r>
                        <a:rPr lang="en-US" sz="1200"/>
                        <a:t>03 Oct 2023</a:t>
                      </a:r>
                    </a:p>
                  </a:txBody>
                  <a:tcPr/>
                </a:tc>
                <a:tc>
                  <a:txBody>
                    <a:bodyPr/>
                    <a:lstStyle/>
                    <a:p>
                      <a:pPr algn="ctr"/>
                      <a:r>
                        <a:rPr lang="en-US" sz="1200"/>
                        <a:t>Monisha T M</a:t>
                      </a:r>
                    </a:p>
                    <a:p>
                      <a:pPr algn="ctr"/>
                      <a:r>
                        <a:rPr lang="en-US" sz="1200"/>
                        <a:t>(SX/BSV-TC1)</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Rajasankar Radhakrishnan(SX/ETL2)</a:t>
                      </a:r>
                    </a:p>
                  </a:txBody>
                  <a:tcPr/>
                </a:tc>
                <a:tc>
                  <a:txBody>
                    <a:bodyPr/>
                    <a:lstStyle/>
                    <a:p>
                      <a:pPr algn="l"/>
                      <a:r>
                        <a:rPr lang="en-US" sz="1200"/>
                        <a:t>Updated details of Kafka data Integration and CICD for </a:t>
                      </a:r>
                      <a:r>
                        <a:rPr lang="en-US" sz="1200" err="1"/>
                        <a:t>PowerBI</a:t>
                      </a:r>
                      <a:endParaRPr lang="en-US" sz="1200"/>
                    </a:p>
                  </a:txBody>
                  <a:tcPr/>
                </a:tc>
                <a:extLst>
                  <a:ext uri="{0D108BD9-81ED-4DB2-BD59-A6C34878D82A}">
                    <a16:rowId xmlns:a16="http://schemas.microsoft.com/office/drawing/2014/main" val="870638816"/>
                  </a:ext>
                </a:extLst>
              </a:tr>
              <a:tr h="613683">
                <a:tc>
                  <a:txBody>
                    <a:bodyPr/>
                    <a:lstStyle/>
                    <a:p>
                      <a:pPr algn="ctr"/>
                      <a:r>
                        <a:rPr lang="en-US" sz="1200"/>
                        <a:t>1.2</a:t>
                      </a:r>
                    </a:p>
                  </a:txBody>
                  <a:tcPr/>
                </a:tc>
                <a:tc>
                  <a:txBody>
                    <a:bodyPr/>
                    <a:lstStyle/>
                    <a:p>
                      <a:pPr algn="ctr"/>
                      <a:r>
                        <a:rPr lang="en-US" sz="1200"/>
                        <a:t>04 Dec 2023</a:t>
                      </a:r>
                    </a:p>
                  </a:txBody>
                  <a:tcPr/>
                </a:tc>
                <a:tc>
                  <a:txBody>
                    <a:bodyPr/>
                    <a:lstStyle/>
                    <a:p>
                      <a:pPr algn="ctr"/>
                      <a:r>
                        <a:rPr lang="en-US" sz="1200"/>
                        <a:t>05 Dec 2023</a:t>
                      </a:r>
                    </a:p>
                  </a:txBody>
                  <a:tcPr/>
                </a:tc>
                <a:tc>
                  <a:txBody>
                    <a:bodyPr/>
                    <a:lstStyle/>
                    <a:p>
                      <a:pPr algn="ctr"/>
                      <a:r>
                        <a:rPr lang="en-US" sz="1200"/>
                        <a:t>Monisha T M</a:t>
                      </a:r>
                    </a:p>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(SX/BSV-TC1)</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Rajasankar Radhakrishnan(SX/ETL2)</a:t>
                      </a:r>
                    </a:p>
                  </a:txBody>
                  <a:tcPr/>
                </a:tc>
                <a:tc>
                  <a:txBody>
                    <a:bodyPr/>
                    <a:lstStyle/>
                    <a:p>
                      <a:pPr algn="l"/>
                      <a:r>
                        <a:rPr lang="en-US" sz="1200"/>
                        <a:t>Updated DataNexus Architecture, DataNexus components Table and RDBMS formats</a:t>
                      </a:r>
                    </a:p>
                  </a:txBody>
                  <a:tcPr/>
                </a:tc>
                <a:extLst>
                  <a:ext uri="{0D108BD9-81ED-4DB2-BD59-A6C34878D82A}">
                    <a16:rowId xmlns:a16="http://schemas.microsoft.com/office/drawing/2014/main" val="1374444408"/>
                  </a:ext>
                </a:extLst>
              </a:tr>
              <a:tr h="823349">
                <a:tc>
                  <a:txBody>
                    <a:bodyPr/>
                    <a:lstStyle/>
                    <a:p>
                      <a:pPr algn="ctr"/>
                      <a:r>
                        <a:rPr lang="en-US" sz="1200"/>
                        <a:t>1.3</a:t>
                      </a:r>
                    </a:p>
                  </a:txBody>
                  <a:tcPr/>
                </a:tc>
                <a:tc>
                  <a:txBody>
                    <a:bodyPr/>
                    <a:lstStyle/>
                    <a:p>
                      <a:pPr algn="ctr"/>
                      <a:r>
                        <a:rPr lang="en-US" sz="1200"/>
                        <a:t>15 Dec 2023</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18 Dec 2023</a:t>
                      </a:r>
                    </a:p>
                  </a:txBody>
                  <a:tcPr/>
                </a:tc>
                <a:tc>
                  <a:txBody>
                    <a:bodyPr/>
                    <a:lstStyle/>
                    <a:p>
                      <a:pPr algn="ctr"/>
                      <a:r>
                        <a:rPr lang="en-US" sz="1200"/>
                        <a:t>Monisha T M</a:t>
                      </a:r>
                    </a:p>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(SX/BSV-TC1)</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Rajasankar Radhakrishnan(SX/ETL2)</a:t>
                      </a:r>
                    </a:p>
                  </a:txBody>
                  <a:tcPr/>
                </a:tc>
                <a:tc>
                  <a:txBody>
                    <a:bodyPr/>
                    <a:lstStyle/>
                    <a:p>
                      <a:pPr algn="l"/>
                      <a:r>
                        <a:rPr lang="en-US" sz="1200"/>
                        <a:t>RDBMS DB types update, New alert mails screenshot update and Reconciliation report screenshot update</a:t>
                      </a:r>
                    </a:p>
                  </a:txBody>
                  <a:tcPr/>
                </a:tc>
                <a:extLst>
                  <a:ext uri="{0D108BD9-81ED-4DB2-BD59-A6C34878D82A}">
                    <a16:rowId xmlns:a16="http://schemas.microsoft.com/office/drawing/2014/main" val="2620650822"/>
                  </a:ext>
                </a:extLst>
              </a:tr>
              <a:tr h="823349">
                <a:tc>
                  <a:txBody>
                    <a:bodyPr/>
                    <a:lstStyle/>
                    <a:p>
                      <a:pPr algn="ctr"/>
                      <a:r>
                        <a:rPr lang="en-US" sz="1200"/>
                        <a:t>1.4</a:t>
                      </a:r>
                    </a:p>
                  </a:txBody>
                  <a:tcPr/>
                </a:tc>
                <a:tc>
                  <a:txBody>
                    <a:bodyPr/>
                    <a:lstStyle/>
                    <a:p>
                      <a:pPr algn="ctr"/>
                      <a:r>
                        <a:rPr lang="en-US" sz="1200"/>
                        <a:t>06 June 2024</a:t>
                      </a: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06 June 2024</a:t>
                      </a:r>
                    </a:p>
                  </a:txBody>
                  <a:tcPr/>
                </a:tc>
                <a:tc>
                  <a:txBody>
                    <a:bodyPr/>
                    <a:lstStyle/>
                    <a:p>
                      <a:pPr algn="ctr"/>
                      <a:r>
                        <a:rPr lang="en-US" sz="1200"/>
                        <a:t>Monisha T M</a:t>
                      </a:r>
                    </a:p>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(SX/BSV-TC1)</a:t>
                      </a:r>
                    </a:p>
                    <a:p>
                      <a:pPr marL="0" marR="0" lvl="0" indent="0" algn="ctr" defTabSz="822686" rtl="0" eaLnBrk="1" fontAlgn="auto" latinLnBrk="0" hangingPunct="1">
                        <a:lnSpc>
                          <a:spcPct val="100000"/>
                        </a:lnSpc>
                        <a:spcBef>
                          <a:spcPts val="0"/>
                        </a:spcBef>
                        <a:spcAft>
                          <a:spcPts val="0"/>
                        </a:spcAft>
                        <a:buClrTx/>
                        <a:buSzTx/>
                        <a:buFontTx/>
                        <a:buNone/>
                        <a:tabLst/>
                        <a:defRPr/>
                      </a:pPr>
                      <a:endParaRPr lang="en-US" sz="1200"/>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1200"/>
                        <a:t>Begum Munwari(SX/ETL2)</a:t>
                      </a:r>
                    </a:p>
                  </a:txBody>
                  <a:tcPr/>
                </a:tc>
                <a:tc>
                  <a:txBody>
                    <a:bodyPr/>
                    <a:lstStyle/>
                    <a:p>
                      <a:pPr algn="l"/>
                      <a:r>
                        <a:rPr lang="en-US" sz="1200"/>
                        <a:t>Data Governance and Lineage</a:t>
                      </a:r>
                    </a:p>
                    <a:p>
                      <a:pPr algn="l"/>
                      <a:r>
                        <a:rPr lang="en-US" sz="1200"/>
                        <a:t>Multi-cloud Integration</a:t>
                      </a:r>
                    </a:p>
                  </a:txBody>
                  <a:tcPr/>
                </a:tc>
                <a:extLst>
                  <a:ext uri="{0D108BD9-81ED-4DB2-BD59-A6C34878D82A}">
                    <a16:rowId xmlns:a16="http://schemas.microsoft.com/office/drawing/2014/main" val="36190129"/>
                  </a:ext>
                </a:extLst>
              </a:tr>
            </a:tbl>
          </a:graphicData>
        </a:graphic>
      </p:graphicFrame>
      <p:pic>
        <p:nvPicPr>
          <p:cNvPr id="4" name="Graphic 3">
            <a:extLst>
              <a:ext uri="{FF2B5EF4-FFF2-40B4-BE49-F238E27FC236}">
                <a16:creationId xmlns:a16="http://schemas.microsoft.com/office/drawing/2014/main" id="{14F1946D-F2C3-4405-ED8E-1403B4CA10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object 3">
            <a:extLst>
              <a:ext uri="{FF2B5EF4-FFF2-40B4-BE49-F238E27FC236}">
                <a16:creationId xmlns:a16="http://schemas.microsoft.com/office/drawing/2014/main" id="{E16373B2-8AED-1070-ABEB-B6DB9AA56C97}"/>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Revision / Document History</a:t>
            </a:r>
          </a:p>
        </p:txBody>
      </p:sp>
      <p:sp>
        <p:nvSpPr>
          <p:cNvPr id="7" name="Footer Placeholder 6">
            <a:extLst>
              <a:ext uri="{FF2B5EF4-FFF2-40B4-BE49-F238E27FC236}">
                <a16:creationId xmlns:a16="http://schemas.microsoft.com/office/drawing/2014/main" id="{B1853BCF-E4E3-2CB5-6E46-990E307B37FA}"/>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13567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endCxn id="24" idx="1"/>
          </p:cNvCxnSpPr>
          <p:nvPr/>
        </p:nvCxnSpPr>
        <p:spPr>
          <a:xfrm flipV="1">
            <a:off x="4988086"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325172"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p:cNvCxnSpPr>
          <p:nvPr/>
        </p:nvCxnSpPr>
        <p:spPr>
          <a:xfrm flipV="1">
            <a:off x="2107009" y="3132464"/>
            <a:ext cx="1244877" cy="1638"/>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p:cNvCxnSpPr>
          <p:nvPr/>
        </p:nvCxnSpPr>
        <p:spPr>
          <a:xfrm flipH="1" flipV="1">
            <a:off x="5732815" y="2337669"/>
            <a:ext cx="8903" cy="474201"/>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371682" y="2015641"/>
            <a:ext cx="660077"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a:solidFill>
            <a:schemeClr val="bg1">
              <a:lumMod val="75000"/>
            </a:schemeClr>
          </a:solidFill>
          <a:ln>
            <a:solidFill>
              <a:schemeClr val="bg1">
                <a:lumMod val="75000"/>
              </a:schemeClr>
            </a:solidFill>
          </a:ln>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
        <p:nvSpPr>
          <p:cNvPr id="12" name="Rectangle 11">
            <a:extLst>
              <a:ext uri="{FF2B5EF4-FFF2-40B4-BE49-F238E27FC236}">
                <a16:creationId xmlns:a16="http://schemas.microsoft.com/office/drawing/2014/main" id="{F71B4567-4664-8392-9A1D-59A209162C11}"/>
              </a:ext>
            </a:extLst>
          </p:cNvPr>
          <p:cNvSpPr/>
          <p:nvPr/>
        </p:nvSpPr>
        <p:spPr>
          <a:xfrm>
            <a:off x="758113" y="2554863"/>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13" name="Flowchart: Punched Tape 12">
            <a:extLst>
              <a:ext uri="{FF2B5EF4-FFF2-40B4-BE49-F238E27FC236}">
                <a16:creationId xmlns:a16="http://schemas.microsoft.com/office/drawing/2014/main" id="{060BC365-2EC5-D66F-96DC-ECA2A471CD63}"/>
              </a:ext>
            </a:extLst>
          </p:cNvPr>
          <p:cNvSpPr/>
          <p:nvPr/>
        </p:nvSpPr>
        <p:spPr>
          <a:xfrm>
            <a:off x="2212925" y="2790850"/>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15" name="Rectangle 14">
            <a:extLst>
              <a:ext uri="{FF2B5EF4-FFF2-40B4-BE49-F238E27FC236}">
                <a16:creationId xmlns:a16="http://schemas.microsoft.com/office/drawing/2014/main" id="{3E6852F0-4D4C-3C81-6F87-652F833EC196}"/>
              </a:ext>
            </a:extLst>
          </p:cNvPr>
          <p:cNvSpPr/>
          <p:nvPr/>
        </p:nvSpPr>
        <p:spPr>
          <a:xfrm>
            <a:off x="33050" y="3907182"/>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B784B6A-99AC-DEBE-FF3E-2AF9CBC1279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DA9E00D4-27B7-6355-105D-A33725604A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7" name="Slide Number Placeholder 16">
            <a:extLst>
              <a:ext uri="{FF2B5EF4-FFF2-40B4-BE49-F238E27FC236}">
                <a16:creationId xmlns:a16="http://schemas.microsoft.com/office/drawing/2014/main" id="{F63F44F5-9ADF-1A31-D9A5-A661279C74DF}"/>
              </a:ext>
            </a:extLst>
          </p:cNvPr>
          <p:cNvSpPr>
            <a:spLocks noGrp="1"/>
          </p:cNvSpPr>
          <p:nvPr>
            <p:ph type="sldNum" sz="quarter" idx="12"/>
          </p:nvPr>
        </p:nvSpPr>
        <p:spPr/>
        <p:txBody>
          <a:bodyPr/>
          <a:lstStyle/>
          <a:p>
            <a:fld id="{64B50ECF-6316-4AFD-AF7B-6A0672E9EA7A}" type="slidenum">
              <a:rPr lang="en-US" smtClean="0"/>
              <a:t>20</a:t>
            </a:fld>
            <a:endParaRPr lang="en-US"/>
          </a:p>
        </p:txBody>
      </p:sp>
      <p:sp>
        <p:nvSpPr>
          <p:cNvPr id="18" name="Footer Placeholder 17">
            <a:extLst>
              <a:ext uri="{FF2B5EF4-FFF2-40B4-BE49-F238E27FC236}">
                <a16:creationId xmlns:a16="http://schemas.microsoft.com/office/drawing/2014/main" id="{6DFE9DB4-32B2-2D59-2AC0-9A9FB10172EF}"/>
              </a:ext>
            </a:extLst>
          </p:cNvPr>
          <p:cNvSpPr>
            <a:spLocks noGrp="1"/>
          </p:cNvSpPr>
          <p:nvPr>
            <p:ph type="ftr" sz="quarter" idx="11"/>
          </p:nvPr>
        </p:nvSpPr>
        <p:spPr/>
        <p:txBody>
          <a:bodyPr/>
          <a:lstStyle/>
          <a:p>
            <a:r>
              <a:rPr lang="en-US"/>
              <a:t>Version 1.4</a:t>
            </a:r>
          </a:p>
        </p:txBody>
      </p:sp>
      <p:sp>
        <p:nvSpPr>
          <p:cNvPr id="19" name="Rectangle 18">
            <a:extLst>
              <a:ext uri="{FF2B5EF4-FFF2-40B4-BE49-F238E27FC236}">
                <a16:creationId xmlns:a16="http://schemas.microsoft.com/office/drawing/2014/main" id="{65D048A2-4B42-23A2-D366-5761CB7B53FB}"/>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22" name="Rectangle 21">
            <a:extLst>
              <a:ext uri="{FF2B5EF4-FFF2-40B4-BE49-F238E27FC236}">
                <a16:creationId xmlns:a16="http://schemas.microsoft.com/office/drawing/2014/main" id="{8BDB3F3D-E38C-013E-EB5E-451611ED7E9A}"/>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3" name="Rectangle 22">
            <a:extLst>
              <a:ext uri="{FF2B5EF4-FFF2-40B4-BE49-F238E27FC236}">
                <a16:creationId xmlns:a16="http://schemas.microsoft.com/office/drawing/2014/main" id="{5A257804-4450-620C-3711-86B684070B66}"/>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cxnSp>
        <p:nvCxnSpPr>
          <p:cNvPr id="27" name="Straight Connector 26">
            <a:extLst>
              <a:ext uri="{FF2B5EF4-FFF2-40B4-BE49-F238E27FC236}">
                <a16:creationId xmlns:a16="http://schemas.microsoft.com/office/drawing/2014/main" id="{169ED0E7-19A7-936F-D473-0F14E3979801}"/>
              </a:ext>
            </a:extLst>
          </p:cNvPr>
          <p:cNvCxnSpPr>
            <a:cxnSpLocks/>
          </p:cNvCxnSpPr>
          <p:nvPr/>
        </p:nvCxnSpPr>
        <p:spPr>
          <a:xfrm flipH="1" flipV="1">
            <a:off x="2655261" y="2279263"/>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C02E8DDC-BEF4-A247-EFC6-B53EFCF66340}"/>
              </a:ext>
            </a:extLst>
          </p:cNvPr>
          <p:cNvCxnSpPr>
            <a:cxnSpLocks/>
          </p:cNvCxnSpPr>
          <p:nvPr/>
        </p:nvCxnSpPr>
        <p:spPr>
          <a:xfrm rot="16200000" flipH="1">
            <a:off x="3074655" y="1926664"/>
            <a:ext cx="716018" cy="402050"/>
          </a:xfrm>
          <a:prstGeom prst="bentConnector3">
            <a:avLst>
              <a:gd name="adj1" fmla="val 50000"/>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E035BFF-E5AE-CAC5-30D6-49E092C2EEAE}"/>
              </a:ext>
            </a:extLst>
          </p:cNvPr>
          <p:cNvCxnSpPr>
            <a:cxnSpLocks/>
          </p:cNvCxnSpPr>
          <p:nvPr/>
        </p:nvCxnSpPr>
        <p:spPr>
          <a:xfrm flipV="1">
            <a:off x="4169986" y="2337669"/>
            <a:ext cx="0" cy="24018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8EF437A-124E-BBE8-7396-B5362CC1A385}"/>
              </a:ext>
            </a:extLst>
          </p:cNvPr>
          <p:cNvCxnSpPr>
            <a:cxnSpLocks/>
          </p:cNvCxnSpPr>
          <p:nvPr/>
        </p:nvCxnSpPr>
        <p:spPr>
          <a:xfrm rot="16200000" flipH="1">
            <a:off x="4830069" y="2362253"/>
            <a:ext cx="703664" cy="331530"/>
          </a:xfrm>
          <a:prstGeom prst="bentConnector3">
            <a:avLst>
              <a:gd name="adj1" fmla="val 39544"/>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E779DC5-FA98-3FD5-F369-3FB697983B09}"/>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25" name="Rectangle 24">
            <a:extLst>
              <a:ext uri="{FF2B5EF4-FFF2-40B4-BE49-F238E27FC236}">
                <a16:creationId xmlns:a16="http://schemas.microsoft.com/office/drawing/2014/main" id="{80DFC20C-668F-2DE6-6B1A-4745FD2268F3}"/>
              </a:ext>
            </a:extLst>
          </p:cNvPr>
          <p:cNvSpPr/>
          <p:nvPr/>
        </p:nvSpPr>
        <p:spPr>
          <a:xfrm>
            <a:off x="2191758" y="1661182"/>
            <a:ext cx="1046510" cy="602016"/>
          </a:xfrm>
          <a:prstGeom prst="rect">
            <a:avLst/>
          </a:prstGeom>
          <a:solidFill>
            <a:schemeClr val="bg1"/>
          </a:solidFill>
          <a:effectLst>
            <a:glow rad="101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prstClr val="black"/>
                </a:solidFill>
                <a:effectLst/>
                <a:uLnTx/>
                <a:uFillTx/>
                <a:latin typeface="Calibri" panose="020F0502020204030204"/>
                <a:ea typeface="+mn-ea"/>
                <a:cs typeface="+mn-cs"/>
              </a:rPr>
              <a:t>Data Masking</a:t>
            </a:r>
          </a:p>
        </p:txBody>
      </p:sp>
      <p:sp>
        <p:nvSpPr>
          <p:cNvPr id="29" name="Rectangle 28">
            <a:extLst>
              <a:ext uri="{FF2B5EF4-FFF2-40B4-BE49-F238E27FC236}">
                <a16:creationId xmlns:a16="http://schemas.microsoft.com/office/drawing/2014/main" id="{E1893418-A326-B7FE-E081-562207E7C0DB}"/>
              </a:ext>
            </a:extLst>
          </p:cNvPr>
          <p:cNvSpPr/>
          <p:nvPr/>
        </p:nvSpPr>
        <p:spPr>
          <a:xfrm>
            <a:off x="3814141" y="1707102"/>
            <a:ext cx="1238959" cy="553104"/>
          </a:xfrm>
          <a:prstGeom prst="rect">
            <a:avLst/>
          </a:prstGeom>
          <a:solidFill>
            <a:schemeClr val="bg1"/>
          </a:solidFill>
          <a:effectLst>
            <a:glow rad="101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prstClr val="black"/>
                </a:solidFill>
                <a:effectLst/>
                <a:uLnTx/>
                <a:uFillTx/>
                <a:latin typeface="Calibri" panose="020F0502020204030204"/>
                <a:ea typeface="+mn-ea"/>
                <a:cs typeface="+mn-cs"/>
              </a:rPr>
              <a:t>Data unmasking</a:t>
            </a:r>
          </a:p>
        </p:txBody>
      </p:sp>
    </p:spTree>
    <p:extLst>
      <p:ext uri="{BB962C8B-B14F-4D97-AF65-F5344CB8AC3E}">
        <p14:creationId xmlns:p14="http://schemas.microsoft.com/office/powerpoint/2010/main" val="226068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tx1"/>
                </a:solidFill>
                <a:effectLst/>
                <a:uLnTx/>
                <a:uFillTx/>
                <a:latin typeface="Calibri" panose="020F0502020204030204"/>
                <a:ea typeface="+mn-ea"/>
                <a:cs typeface="+mn-cs"/>
              </a:rPr>
              <a:t>DQF</a:t>
            </a: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 </a:t>
            </a:r>
            <a:r>
              <a:rPr kumimoji="0" lang="en-US" sz="1260" b="0" i="0" u="none" strike="noStrike" kern="1200" cap="none" spc="0" normalizeH="0" baseline="0" noProof="0">
                <a:ln>
                  <a:noFill/>
                </a:ln>
                <a:solidFill>
                  <a:schemeClr val="tx1"/>
                </a:solidFill>
                <a:effectLst/>
                <a:uLnTx/>
                <a:uFillTx/>
                <a:latin typeface="Calibri" panose="020F0502020204030204"/>
                <a:ea typeface="+mn-ea"/>
                <a:cs typeface="+mn-cs"/>
              </a:rPr>
              <a:t>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a:noFill/>
          <a:ln>
            <a:noFill/>
          </a:ln>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a:solidFill>
            <a:schemeClr val="bg1">
              <a:lumMod val="75000"/>
            </a:schemeClr>
          </a:solidFill>
          <a:ln>
            <a:solidFill>
              <a:schemeClr val="bg1">
                <a:lumMod val="75000"/>
              </a:schemeClr>
            </a:solidFill>
          </a:ln>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a:ln>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7" name="Rectangle 6">
            <a:extLst>
              <a:ext uri="{FF2B5EF4-FFF2-40B4-BE49-F238E27FC236}">
                <a16:creationId xmlns:a16="http://schemas.microsoft.com/office/drawing/2014/main" id="{03126D9F-F89B-7C65-14CE-F90EB302C33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schemeClr val="bg1">
                  <a:lumMod val="95000"/>
                </a:schemeClr>
              </a:solidFill>
              <a:latin typeface="Bosch Office Sans" pitchFamily="2" charset="0"/>
            </a:endParaRPr>
          </a:p>
        </p:txBody>
      </p:sp>
      <p:pic>
        <p:nvPicPr>
          <p:cNvPr id="8" name="Graphic 7">
            <a:extLst>
              <a:ext uri="{FF2B5EF4-FFF2-40B4-BE49-F238E27FC236}">
                <a16:creationId xmlns:a16="http://schemas.microsoft.com/office/drawing/2014/main" id="{F9826D5A-8F32-20E5-38E0-606E04C603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94BE1AF3-9670-DBB8-33C9-39F4A66F4729}"/>
              </a:ext>
            </a:extLst>
          </p:cNvPr>
          <p:cNvSpPr>
            <a:spLocks noGrp="1"/>
          </p:cNvSpPr>
          <p:nvPr>
            <p:ph type="sldNum" sz="quarter" idx="12"/>
          </p:nvPr>
        </p:nvSpPr>
        <p:spPr/>
        <p:txBody>
          <a:bodyPr/>
          <a:lstStyle/>
          <a:p>
            <a:fld id="{64B50ECF-6316-4AFD-AF7B-6A0672E9EA7A}" type="slidenum">
              <a:rPr lang="en-US" smtClean="0">
                <a:solidFill>
                  <a:schemeClr val="bg1">
                    <a:lumMod val="95000"/>
                  </a:schemeClr>
                </a:solidFill>
              </a:rPr>
              <a:t>21</a:t>
            </a:fld>
            <a:endParaRPr lang="en-US">
              <a:solidFill>
                <a:schemeClr val="bg1">
                  <a:lumMod val="95000"/>
                </a:schemeClr>
              </a:solidFill>
            </a:endParaRPr>
          </a:p>
        </p:txBody>
      </p:sp>
      <p:sp>
        <p:nvSpPr>
          <p:cNvPr id="13" name="Footer Placeholder 12">
            <a:extLst>
              <a:ext uri="{FF2B5EF4-FFF2-40B4-BE49-F238E27FC236}">
                <a16:creationId xmlns:a16="http://schemas.microsoft.com/office/drawing/2014/main" id="{DB0F99A1-E30F-3C3D-AD00-19F19E9FDC72}"/>
              </a:ext>
            </a:extLst>
          </p:cNvPr>
          <p:cNvSpPr>
            <a:spLocks noGrp="1"/>
          </p:cNvSpPr>
          <p:nvPr>
            <p:ph type="ftr" sz="quarter" idx="11"/>
          </p:nvPr>
        </p:nvSpPr>
        <p:spPr/>
        <p:txBody>
          <a:bodyPr/>
          <a:lstStyle/>
          <a:p>
            <a:r>
              <a:rPr lang="en-US">
                <a:solidFill>
                  <a:schemeClr val="bg1">
                    <a:lumMod val="95000"/>
                  </a:schemeClr>
                </a:solidFill>
              </a:rPr>
              <a:t>Version 1.4</a:t>
            </a:r>
          </a:p>
        </p:txBody>
      </p:sp>
      <p:sp>
        <p:nvSpPr>
          <p:cNvPr id="15" name="Rectangle 14">
            <a:extLst>
              <a:ext uri="{FF2B5EF4-FFF2-40B4-BE49-F238E27FC236}">
                <a16:creationId xmlns:a16="http://schemas.microsoft.com/office/drawing/2014/main" id="{C485843D-0D4A-B39F-7E63-1F37A9F8DFAF}"/>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7" name="Rectangle 16">
            <a:extLst>
              <a:ext uri="{FF2B5EF4-FFF2-40B4-BE49-F238E27FC236}">
                <a16:creationId xmlns:a16="http://schemas.microsoft.com/office/drawing/2014/main" id="{982C1465-E9C3-B9D8-89D6-97571B8E053D}"/>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18" name="Rectangle 17">
            <a:extLst>
              <a:ext uri="{FF2B5EF4-FFF2-40B4-BE49-F238E27FC236}">
                <a16:creationId xmlns:a16="http://schemas.microsoft.com/office/drawing/2014/main" id="{F5943125-2CD1-F9B8-9023-A3468FD4448F}"/>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
        <p:nvSpPr>
          <p:cNvPr id="19" name="Rectangle 18">
            <a:extLst>
              <a:ext uri="{FF2B5EF4-FFF2-40B4-BE49-F238E27FC236}">
                <a16:creationId xmlns:a16="http://schemas.microsoft.com/office/drawing/2014/main" id="{DEA87F64-D1C0-9B2C-AFFB-F2189E853EDC}"/>
              </a:ext>
            </a:extLst>
          </p:cNvPr>
          <p:cNvSpPr/>
          <p:nvPr/>
        </p:nvSpPr>
        <p:spPr>
          <a:xfrm>
            <a:off x="2203333" y="1685339"/>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cxnSp>
        <p:nvCxnSpPr>
          <p:cNvPr id="20" name="Straight Connector 19">
            <a:extLst>
              <a:ext uri="{FF2B5EF4-FFF2-40B4-BE49-F238E27FC236}">
                <a16:creationId xmlns:a16="http://schemas.microsoft.com/office/drawing/2014/main" id="{C1FEF17C-52CB-A607-1632-A018CA8B46BF}"/>
              </a:ext>
            </a:extLst>
          </p:cNvPr>
          <p:cNvCxnSpPr>
            <a:cxnSpLocks/>
          </p:cNvCxnSpPr>
          <p:nvPr/>
        </p:nvCxnSpPr>
        <p:spPr>
          <a:xfrm flipH="1" flipV="1">
            <a:off x="2655261" y="2279263"/>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57D2E6C7-7906-3FA4-D291-046EC810D1A9}"/>
              </a:ext>
            </a:extLst>
          </p:cNvPr>
          <p:cNvCxnSpPr>
            <a:cxnSpLocks/>
          </p:cNvCxnSpPr>
          <p:nvPr/>
        </p:nvCxnSpPr>
        <p:spPr>
          <a:xfrm rot="16200000" flipH="1">
            <a:off x="3074655" y="1926664"/>
            <a:ext cx="716018" cy="402050"/>
          </a:xfrm>
          <a:prstGeom prst="bentConnector3">
            <a:avLst>
              <a:gd name="adj1" fmla="val 50000"/>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E2C1F3B4-BD2C-0BF8-5066-5DDC06CD6EFD}"/>
              </a:ext>
            </a:extLst>
          </p:cNvPr>
          <p:cNvSpPr/>
          <p:nvPr/>
        </p:nvSpPr>
        <p:spPr>
          <a:xfrm>
            <a:off x="3820740" y="1718507"/>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25" name="Straight Arrow Connector 24">
            <a:extLst>
              <a:ext uri="{FF2B5EF4-FFF2-40B4-BE49-F238E27FC236}">
                <a16:creationId xmlns:a16="http://schemas.microsoft.com/office/drawing/2014/main" id="{336619D7-2EFF-6115-3258-674E4F1DBF75}"/>
              </a:ext>
            </a:extLst>
          </p:cNvPr>
          <p:cNvCxnSpPr>
            <a:cxnSpLocks/>
          </p:cNvCxnSpPr>
          <p:nvPr/>
        </p:nvCxnSpPr>
        <p:spPr>
          <a:xfrm flipV="1">
            <a:off x="4169986" y="2337669"/>
            <a:ext cx="0" cy="24018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36">
            <a:extLst>
              <a:ext uri="{FF2B5EF4-FFF2-40B4-BE49-F238E27FC236}">
                <a16:creationId xmlns:a16="http://schemas.microsoft.com/office/drawing/2014/main" id="{67128A6F-5D36-D756-4B6C-21571061FC55}"/>
              </a:ext>
            </a:extLst>
          </p:cNvPr>
          <p:cNvCxnSpPr>
            <a:cxnSpLocks/>
          </p:cNvCxnSpPr>
          <p:nvPr/>
        </p:nvCxnSpPr>
        <p:spPr>
          <a:xfrm rot="16200000" flipH="1">
            <a:off x="4830069" y="2320213"/>
            <a:ext cx="703664" cy="331530"/>
          </a:xfrm>
          <a:prstGeom prst="bentConnector3">
            <a:avLst>
              <a:gd name="adj1" fmla="val 32076"/>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930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6437F-E174-D4F5-B7BE-000A54373FF5}"/>
              </a:ext>
            </a:extLst>
          </p:cNvPr>
          <p:cNvSpPr txBox="1"/>
          <p:nvPr/>
        </p:nvSpPr>
        <p:spPr>
          <a:xfrm>
            <a:off x="205654" y="1079533"/>
            <a:ext cx="976745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39737" lvl="1" indent="-228600" algn="just">
              <a:buFont typeface="+mj-lt"/>
              <a:buAutoNum type="alphaLcParenR"/>
            </a:pPr>
            <a:r>
              <a:rPr lang="en-US" sz="1200"/>
              <a:t>Bronze to Silver pipelines process Valid files from the </a:t>
            </a:r>
            <a:r>
              <a:rPr lang="en-US" sz="1200" i="1"/>
              <a:t>Bronze layer.</a:t>
            </a:r>
          </a:p>
          <a:p>
            <a:pPr marL="639737" lvl="1" indent="-228600" algn="just">
              <a:buFont typeface="+mj-lt"/>
              <a:buAutoNum type="alphaLcParenR"/>
            </a:pPr>
            <a:r>
              <a:rPr lang="en-US" sz="1200"/>
              <a:t>These files  are  processed and stored in the form of delta tables in </a:t>
            </a:r>
            <a:r>
              <a:rPr lang="en-US" sz="1200" i="1"/>
              <a:t>Silver Layer.</a:t>
            </a:r>
          </a:p>
          <a:p>
            <a:pPr marL="639737" lvl="1" indent="-228600" algn="just">
              <a:buFont typeface="+mj-lt"/>
              <a:buAutoNum type="alphaLcParenR"/>
            </a:pPr>
            <a:r>
              <a:rPr lang="en-US" sz="1200"/>
              <a:t>Metadata from the </a:t>
            </a:r>
            <a:r>
              <a:rPr lang="en-US" sz="1200" i="1"/>
              <a:t>Metadata Layer</a:t>
            </a:r>
            <a:r>
              <a:rPr lang="en-US" sz="1200"/>
              <a:t> are used by pipelines to create this tables considering different aspects such as table name ,database name, encryption technique to be used, partition columns, DQF checks to validated.</a:t>
            </a:r>
          </a:p>
          <a:p>
            <a:pPr marL="639737" lvl="1" indent="-228600" algn="just">
              <a:buFont typeface="+mj-lt"/>
              <a:buAutoNum type="alphaLcParenR"/>
            </a:pPr>
            <a:r>
              <a:rPr lang="en-US" sz="1200"/>
              <a:t>Table creation is done by automated scripts based on schema defined in </a:t>
            </a:r>
            <a:r>
              <a:rPr lang="en-US" sz="1200" i="1"/>
              <a:t>Metadata Layer. </a:t>
            </a:r>
            <a:r>
              <a:rPr lang="en-US" sz="1200"/>
              <a:t>This scripts are executed by manual trigger once during setup of DataNexus.</a:t>
            </a:r>
          </a:p>
          <a:p>
            <a:pPr marL="639737" lvl="1" indent="-228600" algn="just">
              <a:buFont typeface="+mj-lt"/>
              <a:buAutoNum type="alphaLcParenR"/>
            </a:pPr>
            <a:r>
              <a:rPr lang="en-US" sz="1200"/>
              <a:t>It employs configurable Data Quality framework to perform data quality checks for </a:t>
            </a:r>
            <a:r>
              <a:rPr lang="en-US" sz="1200" u="sng"/>
              <a:t>each row</a:t>
            </a:r>
            <a:r>
              <a:rPr lang="en-US" sz="1200"/>
              <a:t> of datasets from </a:t>
            </a:r>
            <a:r>
              <a:rPr lang="en-US" sz="1200" i="1"/>
              <a:t>Bronze layer </a:t>
            </a:r>
            <a:r>
              <a:rPr lang="en-US" sz="1200"/>
              <a:t>and segregates into valid and invalid data in </a:t>
            </a:r>
            <a:r>
              <a:rPr lang="en-US" sz="1200" i="1"/>
              <a:t>Silver layer</a:t>
            </a:r>
            <a:r>
              <a:rPr lang="en-US" sz="1200"/>
              <a:t>.</a:t>
            </a:r>
          </a:p>
          <a:p>
            <a:pPr marL="639737" lvl="1" indent="-228600" algn="just">
              <a:buFont typeface="+mj-lt"/>
              <a:buAutoNum type="alphaLcParenR"/>
            </a:pPr>
            <a:r>
              <a:rPr lang="en-US" sz="1200"/>
              <a:t>These pipelines support different data load strategies such as full load, append and merge SCD type 1&amp; 2 onto </a:t>
            </a:r>
            <a:r>
              <a:rPr lang="en-US" sz="1200" i="1"/>
              <a:t>Silver Layer</a:t>
            </a:r>
            <a:r>
              <a:rPr lang="en-US" sz="1200"/>
              <a:t>.</a:t>
            </a:r>
          </a:p>
        </p:txBody>
      </p:sp>
      <p:sp>
        <p:nvSpPr>
          <p:cNvPr id="3" name="TextBox 2">
            <a:extLst>
              <a:ext uri="{FF2B5EF4-FFF2-40B4-BE49-F238E27FC236}">
                <a16:creationId xmlns:a16="http://schemas.microsoft.com/office/drawing/2014/main" id="{DCECED0D-FA5B-BCC6-AC67-178A59EBDFFF}"/>
              </a:ext>
            </a:extLst>
          </p:cNvPr>
          <p:cNvSpPr txBox="1"/>
          <p:nvPr/>
        </p:nvSpPr>
        <p:spPr>
          <a:xfrm>
            <a:off x="143164" y="476192"/>
            <a:ext cx="5486400" cy="307777"/>
          </a:xfrm>
          <a:prstGeom prst="rect">
            <a:avLst/>
          </a:prstGeom>
          <a:noFill/>
        </p:spPr>
        <p:txBody>
          <a:bodyPr wrap="square">
            <a:spAutoFit/>
          </a:bodyPr>
          <a:lstStyle/>
          <a:p>
            <a:pPr marL="342900" indent="-342900">
              <a:buFont typeface="+mj-lt"/>
              <a:buAutoNum type="arabicPeriod" startAt="6"/>
            </a:pPr>
            <a:r>
              <a:rPr lang="en-US" sz="1400" b="1">
                <a:solidFill>
                  <a:srgbClr val="00809A"/>
                </a:solidFill>
              </a:rPr>
              <a:t>DQF Pipelines</a:t>
            </a:r>
            <a:r>
              <a:rPr lang="en-US" sz="1400">
                <a:solidFill>
                  <a:srgbClr val="00809A"/>
                </a:solidFill>
              </a:rPr>
              <a:t>​</a:t>
            </a:r>
          </a:p>
        </p:txBody>
      </p:sp>
      <p:sp>
        <p:nvSpPr>
          <p:cNvPr id="60" name="object 3">
            <a:extLst>
              <a:ext uri="{FF2B5EF4-FFF2-40B4-BE49-F238E27FC236}">
                <a16:creationId xmlns:a16="http://schemas.microsoft.com/office/drawing/2014/main" id="{63579F06-8B73-F20E-4641-D28D305AB27D}"/>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4" name="Rectangle 3">
            <a:extLst>
              <a:ext uri="{FF2B5EF4-FFF2-40B4-BE49-F238E27FC236}">
                <a16:creationId xmlns:a16="http://schemas.microsoft.com/office/drawing/2014/main" id="{AA3EB1D8-9CA1-4CC9-40FE-ECF5476898A8}"/>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5" name="Graphic 4">
            <a:extLst>
              <a:ext uri="{FF2B5EF4-FFF2-40B4-BE49-F238E27FC236}">
                <a16:creationId xmlns:a16="http://schemas.microsoft.com/office/drawing/2014/main" id="{03C28C12-3FFD-8452-A21D-8A488C75B5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6" name="Slide Number Placeholder 5">
            <a:extLst>
              <a:ext uri="{FF2B5EF4-FFF2-40B4-BE49-F238E27FC236}">
                <a16:creationId xmlns:a16="http://schemas.microsoft.com/office/drawing/2014/main" id="{608649F4-E883-96CB-46D1-1F566445B661}"/>
              </a:ext>
            </a:extLst>
          </p:cNvPr>
          <p:cNvSpPr>
            <a:spLocks noGrp="1"/>
          </p:cNvSpPr>
          <p:nvPr>
            <p:ph type="sldNum" sz="quarter" idx="12"/>
          </p:nvPr>
        </p:nvSpPr>
        <p:spPr/>
        <p:txBody>
          <a:bodyPr/>
          <a:lstStyle/>
          <a:p>
            <a:fld id="{64B50ECF-6316-4AFD-AF7B-6A0672E9EA7A}" type="slidenum">
              <a:rPr lang="en-US" smtClean="0"/>
              <a:t>22</a:t>
            </a:fld>
            <a:endParaRPr lang="en-US"/>
          </a:p>
        </p:txBody>
      </p:sp>
      <p:sp>
        <p:nvSpPr>
          <p:cNvPr id="7" name="Footer Placeholder 6">
            <a:extLst>
              <a:ext uri="{FF2B5EF4-FFF2-40B4-BE49-F238E27FC236}">
                <a16:creationId xmlns:a16="http://schemas.microsoft.com/office/drawing/2014/main" id="{23B5C3E9-FD2C-181C-FAD4-453A309AB514}"/>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23472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893F61-76D7-D152-1D8D-1AE65EB78B8A}"/>
              </a:ext>
            </a:extLst>
          </p:cNvPr>
          <p:cNvSpPr txBox="1"/>
          <p:nvPr/>
        </p:nvSpPr>
        <p:spPr>
          <a:xfrm>
            <a:off x="205654" y="406955"/>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5" name="TextBox 4">
            <a:extLst>
              <a:ext uri="{FF2B5EF4-FFF2-40B4-BE49-F238E27FC236}">
                <a16:creationId xmlns:a16="http://schemas.microsoft.com/office/drawing/2014/main" id="{F1762103-B956-66F9-18C3-C89272A08D0D}"/>
              </a:ext>
            </a:extLst>
          </p:cNvPr>
          <p:cNvSpPr txBox="1"/>
          <p:nvPr/>
        </p:nvSpPr>
        <p:spPr>
          <a:xfrm>
            <a:off x="205654" y="700075"/>
            <a:ext cx="9767454" cy="1166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39737" lvl="1" indent="-228600" algn="just">
              <a:lnSpc>
                <a:spcPct val="150000"/>
              </a:lnSpc>
              <a:buFont typeface="+mj-lt"/>
              <a:buAutoNum type="alphaLcParenR"/>
            </a:pPr>
            <a:r>
              <a:rPr lang="en-US" sz="1200"/>
              <a:t>Data Quality Framework performs data quality checks on row and column level data based on pre-configured Data quality checks configured</a:t>
            </a:r>
          </a:p>
          <a:p>
            <a:pPr marL="639737" lvl="1" indent="-228600" algn="just">
              <a:lnSpc>
                <a:spcPct val="150000"/>
              </a:lnSpc>
              <a:buFont typeface="+mj-lt"/>
              <a:buAutoNum type="alphaLcParenR"/>
            </a:pPr>
            <a:r>
              <a:rPr lang="en-US" sz="1200"/>
              <a:t>Data pipelines dynamically identifies the relevant data quality functions to be called against the datasets read from </a:t>
            </a:r>
            <a:r>
              <a:rPr lang="en-US" sz="1200" i="1"/>
              <a:t>Bronze Layer </a:t>
            </a:r>
            <a:r>
              <a:rPr lang="en-US" sz="1200"/>
              <a:t>from the configurations.</a:t>
            </a:r>
          </a:p>
        </p:txBody>
      </p:sp>
      <p:sp>
        <p:nvSpPr>
          <p:cNvPr id="60" name="object 3">
            <a:extLst>
              <a:ext uri="{FF2B5EF4-FFF2-40B4-BE49-F238E27FC236}">
                <a16:creationId xmlns:a16="http://schemas.microsoft.com/office/drawing/2014/main" id="{63579F06-8B73-F20E-4641-D28D305AB27D}"/>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3" name="Rectangle 2">
            <a:extLst>
              <a:ext uri="{FF2B5EF4-FFF2-40B4-BE49-F238E27FC236}">
                <a16:creationId xmlns:a16="http://schemas.microsoft.com/office/drawing/2014/main" id="{AA8F213E-88F6-D7BD-FB23-4D88D6B5256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68BC8257-FA93-4D8F-8626-599195A3B8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12" name="TextBox 11">
            <a:extLst>
              <a:ext uri="{FF2B5EF4-FFF2-40B4-BE49-F238E27FC236}">
                <a16:creationId xmlns:a16="http://schemas.microsoft.com/office/drawing/2014/main" id="{403D3424-9CD7-0AE4-E77B-80FFFD8DDBCF}"/>
              </a:ext>
            </a:extLst>
          </p:cNvPr>
          <p:cNvSpPr txBox="1"/>
          <p:nvPr/>
        </p:nvSpPr>
        <p:spPr>
          <a:xfrm>
            <a:off x="205654" y="1789431"/>
            <a:ext cx="5486400" cy="307777"/>
          </a:xfrm>
          <a:prstGeom prst="rect">
            <a:avLst/>
          </a:prstGeom>
          <a:noFill/>
        </p:spPr>
        <p:txBody>
          <a:bodyPr wrap="square">
            <a:spAutoFit/>
          </a:bodyPr>
          <a:lstStyle/>
          <a:p>
            <a:r>
              <a:rPr lang="en-US" sz="1400" b="1">
                <a:solidFill>
                  <a:srgbClr val="00809A"/>
                </a:solidFill>
              </a:rPr>
              <a:t>  7.1   Sample email in case of DQF Failure</a:t>
            </a:r>
          </a:p>
        </p:txBody>
      </p:sp>
      <p:sp>
        <p:nvSpPr>
          <p:cNvPr id="2" name="Slide Number Placeholder 1">
            <a:extLst>
              <a:ext uri="{FF2B5EF4-FFF2-40B4-BE49-F238E27FC236}">
                <a16:creationId xmlns:a16="http://schemas.microsoft.com/office/drawing/2014/main" id="{420D1A6B-7333-BA90-008C-70C91D46DBA1}"/>
              </a:ext>
            </a:extLst>
          </p:cNvPr>
          <p:cNvSpPr>
            <a:spLocks noGrp="1"/>
          </p:cNvSpPr>
          <p:nvPr>
            <p:ph type="sldNum" sz="quarter" idx="12"/>
          </p:nvPr>
        </p:nvSpPr>
        <p:spPr/>
        <p:txBody>
          <a:bodyPr/>
          <a:lstStyle/>
          <a:p>
            <a:fld id="{64B50ECF-6316-4AFD-AF7B-6A0672E9EA7A}" type="slidenum">
              <a:rPr lang="en-US" smtClean="0"/>
              <a:t>23</a:t>
            </a:fld>
            <a:endParaRPr lang="en-US"/>
          </a:p>
        </p:txBody>
      </p:sp>
      <p:pic>
        <p:nvPicPr>
          <p:cNvPr id="10" name="Picture 9">
            <a:extLst>
              <a:ext uri="{FF2B5EF4-FFF2-40B4-BE49-F238E27FC236}">
                <a16:creationId xmlns:a16="http://schemas.microsoft.com/office/drawing/2014/main" id="{8A2D08C1-1CF5-9E12-92F1-3CD453EB4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36" y="2079364"/>
            <a:ext cx="9677000" cy="3909079"/>
          </a:xfrm>
          <a:prstGeom prst="rect">
            <a:avLst/>
          </a:prstGeom>
        </p:spPr>
      </p:pic>
      <p:sp>
        <p:nvSpPr>
          <p:cNvPr id="6" name="Footer Placeholder 5">
            <a:extLst>
              <a:ext uri="{FF2B5EF4-FFF2-40B4-BE49-F238E27FC236}">
                <a16:creationId xmlns:a16="http://schemas.microsoft.com/office/drawing/2014/main" id="{E58C5596-12DA-4237-ACCF-3AA80B5E891B}"/>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370088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A7ACC92-F495-CB6A-0D0E-0F9F09A0AC89}"/>
              </a:ext>
            </a:extLst>
          </p:cNvPr>
          <p:cNvSpPr/>
          <p:nvPr/>
        </p:nvSpPr>
        <p:spPr>
          <a:xfrm>
            <a:off x="583119" y="4064000"/>
            <a:ext cx="5016840" cy="192399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411343" fontAlgn="auto">
              <a:spcBef>
                <a:spcPts val="0"/>
              </a:spcBef>
              <a:spcAft>
                <a:spcPts val="0"/>
              </a:spcAft>
            </a:pPr>
            <a:r>
              <a:rPr lang="en-US" sz="1600">
                <a:solidFill>
                  <a:prstClr val="black"/>
                </a:solidFill>
                <a:latin typeface="Bosch Sans" panose="020B0604020202020204" pitchFamily="34" charset="0"/>
              </a:rPr>
              <a:t>Metadata layer</a:t>
            </a:r>
          </a:p>
        </p:txBody>
      </p:sp>
      <p:sp>
        <p:nvSpPr>
          <p:cNvPr id="4" name="TextBox 3">
            <a:extLst>
              <a:ext uri="{FF2B5EF4-FFF2-40B4-BE49-F238E27FC236}">
                <a16:creationId xmlns:a16="http://schemas.microsoft.com/office/drawing/2014/main" id="{C5D8D4FC-FC56-9E4C-541F-E766E0A95DDB}"/>
              </a:ext>
            </a:extLst>
          </p:cNvPr>
          <p:cNvSpPr txBox="1"/>
          <p:nvPr/>
        </p:nvSpPr>
        <p:spPr>
          <a:xfrm>
            <a:off x="9512707" y="1383977"/>
            <a:ext cx="1242655" cy="830997"/>
          </a:xfrm>
          <a:prstGeom prst="rect">
            <a:avLst/>
          </a:prstGeom>
          <a:noFill/>
        </p:spPr>
        <p:txBody>
          <a:bodyPr wrap="square" rtlCol="0">
            <a:spAutoFit/>
          </a:bodyPr>
          <a:lstStyle/>
          <a:p>
            <a:pPr defTabSz="411343" fontAlgn="auto">
              <a:spcBef>
                <a:spcPts val="0"/>
              </a:spcBef>
              <a:spcAft>
                <a:spcPts val="0"/>
              </a:spcAft>
            </a:pPr>
            <a:r>
              <a:rPr lang="en-US" sz="1200">
                <a:solidFill>
                  <a:prstClr val="black"/>
                </a:solidFill>
                <a:latin typeface="Bosch Sans" panose="020B0604020202020204" pitchFamily="34" charset="0"/>
              </a:rPr>
              <a:t>Data unmasking  &amp; Business Logic</a:t>
            </a:r>
          </a:p>
        </p:txBody>
      </p:sp>
      <p:sp>
        <p:nvSpPr>
          <p:cNvPr id="13" name="Rectangle 12">
            <a:extLst>
              <a:ext uri="{FF2B5EF4-FFF2-40B4-BE49-F238E27FC236}">
                <a16:creationId xmlns:a16="http://schemas.microsoft.com/office/drawing/2014/main" id="{D13CDE08-2C0C-64CF-1F67-8A2562C906D3}"/>
              </a:ext>
            </a:extLst>
          </p:cNvPr>
          <p:cNvSpPr/>
          <p:nvPr/>
        </p:nvSpPr>
        <p:spPr>
          <a:xfrm>
            <a:off x="2402136" y="4521382"/>
            <a:ext cx="1813304" cy="1386702"/>
          </a:xfrm>
          <a:prstGeom prst="rect">
            <a:avLst/>
          </a:prstGeom>
        </p:spPr>
        <p:style>
          <a:lnRef idx="2">
            <a:schemeClr val="dk1"/>
          </a:lnRef>
          <a:fillRef idx="1">
            <a:schemeClr val="lt1"/>
          </a:fillRef>
          <a:effectRef idx="0">
            <a:schemeClr val="dk1"/>
          </a:effectRef>
          <a:fontRef idx="minor">
            <a:schemeClr val="dk1"/>
          </a:fontRef>
        </p:style>
        <p:txBody>
          <a:bodyPr lIns="82272" tIns="41136" rIns="82272" bIns="41136" rtlCol="0" anchor="t"/>
          <a:lstStyle/>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Data Type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Null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Date Time Format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Length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Range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Regex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Multiple column sum Check</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String column prefix and postfix Check </a:t>
            </a:r>
            <a:endParaRPr lang="en-US" sz="800">
              <a:solidFill>
                <a:prstClr val="black"/>
              </a:solidFill>
              <a:latin typeface="Bosch Sans" panose="020B0604020202020204" pitchFamily="34" charset="0"/>
              <a:ea typeface="Calibri"/>
              <a:cs typeface="Calibri"/>
            </a:endParaRPr>
          </a:p>
          <a:p>
            <a:pPr marL="205671" indent="-205671" defTabSz="411343" fontAlgn="auto">
              <a:spcBef>
                <a:spcPts val="0"/>
              </a:spcBef>
              <a:spcAft>
                <a:spcPts val="0"/>
              </a:spcAft>
              <a:buFont typeface="+mj-lt"/>
              <a:buAutoNum type="arabicPeriod"/>
            </a:pPr>
            <a:r>
              <a:rPr lang="en-US" sz="800">
                <a:solidFill>
                  <a:prstClr val="black"/>
                </a:solidFill>
                <a:latin typeface="Bosch Sans" panose="020B0604020202020204" pitchFamily="34" charset="0"/>
              </a:rPr>
              <a:t>Composite key uniqueness Check</a:t>
            </a:r>
            <a:endParaRPr lang="en-US" sz="800">
              <a:solidFill>
                <a:prstClr val="black"/>
              </a:solidFill>
              <a:latin typeface="Bosch Sans" panose="020B0604020202020204" pitchFamily="34" charset="0"/>
              <a:ea typeface="Calibri"/>
              <a:cs typeface="Calibri"/>
            </a:endParaRPr>
          </a:p>
        </p:txBody>
      </p:sp>
      <p:sp>
        <p:nvSpPr>
          <p:cNvPr id="14" name="TextBox 13">
            <a:extLst>
              <a:ext uri="{FF2B5EF4-FFF2-40B4-BE49-F238E27FC236}">
                <a16:creationId xmlns:a16="http://schemas.microsoft.com/office/drawing/2014/main" id="{A0E671F0-4CBE-2C86-0442-9F79BEF22841}"/>
              </a:ext>
            </a:extLst>
          </p:cNvPr>
          <p:cNvSpPr txBox="1"/>
          <p:nvPr/>
        </p:nvSpPr>
        <p:spPr>
          <a:xfrm>
            <a:off x="2825513" y="1803329"/>
            <a:ext cx="2176785" cy="276999"/>
          </a:xfrm>
          <a:prstGeom prst="rect">
            <a:avLst/>
          </a:prstGeom>
          <a:noFill/>
        </p:spPr>
        <p:txBody>
          <a:bodyPr wrap="square" rtlCol="0">
            <a:spAutoFit/>
          </a:bodyPr>
          <a:lstStyle/>
          <a:p>
            <a:pPr algn="ctr" defTabSz="411343" fontAlgn="auto">
              <a:spcBef>
                <a:spcPts val="0"/>
              </a:spcBef>
              <a:spcAft>
                <a:spcPts val="0"/>
              </a:spcAft>
            </a:pPr>
            <a:r>
              <a:rPr lang="en-US" sz="1200">
                <a:solidFill>
                  <a:prstClr val="black"/>
                </a:solidFill>
                <a:latin typeface="Bosch Sans" panose="020B0604020202020204" pitchFamily="34" charset="0"/>
              </a:rPr>
              <a:t>DQF Validations</a:t>
            </a:r>
          </a:p>
        </p:txBody>
      </p:sp>
      <p:sp>
        <p:nvSpPr>
          <p:cNvPr id="15" name="Diamond 14">
            <a:extLst>
              <a:ext uri="{FF2B5EF4-FFF2-40B4-BE49-F238E27FC236}">
                <a16:creationId xmlns:a16="http://schemas.microsoft.com/office/drawing/2014/main" id="{720DF643-44D8-80B5-C2A3-484B21583726}"/>
              </a:ext>
            </a:extLst>
          </p:cNvPr>
          <p:cNvSpPr/>
          <p:nvPr/>
        </p:nvSpPr>
        <p:spPr>
          <a:xfrm>
            <a:off x="5135175" y="1542239"/>
            <a:ext cx="2119431" cy="1112288"/>
          </a:xfrm>
          <a:prstGeom prst="diamond">
            <a:avLst/>
          </a:prstGeom>
        </p:spPr>
        <p:style>
          <a:lnRef idx="2">
            <a:schemeClr val="dk1"/>
          </a:lnRef>
          <a:fillRef idx="1">
            <a:schemeClr val="lt1"/>
          </a:fillRef>
          <a:effectRef idx="0">
            <a:schemeClr val="dk1"/>
          </a:effectRef>
          <a:fontRef idx="minor">
            <a:schemeClr val="dk1"/>
          </a:fontRef>
        </p:style>
        <p:txBody>
          <a:bodyPr lIns="82272" tIns="41136" rIns="82272" bIns="41136"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If all the configured data quality checks are successful</a:t>
            </a:r>
          </a:p>
        </p:txBody>
      </p:sp>
      <p:sp>
        <p:nvSpPr>
          <p:cNvPr id="24" name="TextBox 23">
            <a:extLst>
              <a:ext uri="{FF2B5EF4-FFF2-40B4-BE49-F238E27FC236}">
                <a16:creationId xmlns:a16="http://schemas.microsoft.com/office/drawing/2014/main" id="{8B8C503A-F554-BBEE-2B4F-AA7800AA6A26}"/>
              </a:ext>
            </a:extLst>
          </p:cNvPr>
          <p:cNvSpPr txBox="1"/>
          <p:nvPr/>
        </p:nvSpPr>
        <p:spPr>
          <a:xfrm>
            <a:off x="6144085" y="1099779"/>
            <a:ext cx="711313" cy="307777"/>
          </a:xfrm>
          <a:prstGeom prst="rect">
            <a:avLst/>
          </a:prstGeom>
          <a:noFill/>
        </p:spPr>
        <p:txBody>
          <a:bodyPr wrap="square" rtlCol="0">
            <a:spAutoFit/>
          </a:bodyPr>
          <a:lstStyle/>
          <a:p>
            <a:pPr algn="ctr" defTabSz="411343" fontAlgn="auto">
              <a:spcBef>
                <a:spcPts val="0"/>
              </a:spcBef>
              <a:spcAft>
                <a:spcPts val="0"/>
              </a:spcAft>
            </a:pPr>
            <a:r>
              <a:rPr lang="en-US" sz="1400">
                <a:solidFill>
                  <a:srgbClr val="4472C4"/>
                </a:solidFill>
                <a:latin typeface="Bosch Sans" panose="020B0604020202020204" pitchFamily="34" charset="0"/>
              </a:rPr>
              <a:t>TRUE</a:t>
            </a:r>
          </a:p>
        </p:txBody>
      </p:sp>
      <p:sp>
        <p:nvSpPr>
          <p:cNvPr id="26" name="Rectangle 25">
            <a:extLst>
              <a:ext uri="{FF2B5EF4-FFF2-40B4-BE49-F238E27FC236}">
                <a16:creationId xmlns:a16="http://schemas.microsoft.com/office/drawing/2014/main" id="{C358A1CD-9341-9382-5055-34E1C9CB8329}"/>
              </a:ext>
            </a:extLst>
          </p:cNvPr>
          <p:cNvSpPr/>
          <p:nvPr/>
        </p:nvSpPr>
        <p:spPr>
          <a:xfrm>
            <a:off x="7993437" y="1172134"/>
            <a:ext cx="1519270" cy="1759398"/>
          </a:xfrm>
          <a:prstGeom prst="rect">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t"/>
          <a:lstStyle/>
          <a:p>
            <a:pPr algn="ctr" defTabSz="411343" fontAlgn="auto">
              <a:spcBef>
                <a:spcPts val="0"/>
              </a:spcBef>
              <a:spcAft>
                <a:spcPts val="0"/>
              </a:spcAft>
            </a:pPr>
            <a:r>
              <a:rPr lang="en-US" sz="1200">
                <a:solidFill>
                  <a:prstClr val="black"/>
                </a:solidFill>
                <a:latin typeface="Bosch Sans" panose="020B0604020202020204" pitchFamily="34" charset="0"/>
              </a:rPr>
              <a:t>Silver</a:t>
            </a:r>
          </a:p>
        </p:txBody>
      </p:sp>
      <p:sp>
        <p:nvSpPr>
          <p:cNvPr id="29" name="Rectangle 28">
            <a:extLst>
              <a:ext uri="{FF2B5EF4-FFF2-40B4-BE49-F238E27FC236}">
                <a16:creationId xmlns:a16="http://schemas.microsoft.com/office/drawing/2014/main" id="{9707CFCE-71FB-E6CE-4B16-23571ECF116A}"/>
              </a:ext>
            </a:extLst>
          </p:cNvPr>
          <p:cNvSpPr/>
          <p:nvPr/>
        </p:nvSpPr>
        <p:spPr>
          <a:xfrm>
            <a:off x="8079500" y="1478046"/>
            <a:ext cx="1347146" cy="579592"/>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defTabSz="411343" fontAlgn="auto">
              <a:spcBef>
                <a:spcPts val="0"/>
              </a:spcBef>
              <a:spcAft>
                <a:spcPts val="0"/>
              </a:spcAft>
            </a:pPr>
            <a:r>
              <a:rPr lang="en-US" sz="1200">
                <a:solidFill>
                  <a:prstClr val="black"/>
                </a:solidFill>
                <a:latin typeface="Bosch Sans" panose="020B0604020202020204" pitchFamily="34" charset="0"/>
              </a:rPr>
              <a:t>Success</a:t>
            </a:r>
          </a:p>
        </p:txBody>
      </p:sp>
      <p:sp>
        <p:nvSpPr>
          <p:cNvPr id="30" name="Rectangle 29">
            <a:extLst>
              <a:ext uri="{FF2B5EF4-FFF2-40B4-BE49-F238E27FC236}">
                <a16:creationId xmlns:a16="http://schemas.microsoft.com/office/drawing/2014/main" id="{6BD775E1-8713-4964-2B4A-BB54CD5D6CBD}"/>
              </a:ext>
            </a:extLst>
          </p:cNvPr>
          <p:cNvSpPr/>
          <p:nvPr/>
        </p:nvSpPr>
        <p:spPr>
          <a:xfrm>
            <a:off x="8423389" y="1789080"/>
            <a:ext cx="697525" cy="19885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11343" fontAlgn="auto">
              <a:spcBef>
                <a:spcPts val="0"/>
              </a:spcBef>
              <a:spcAft>
                <a:spcPts val="0"/>
              </a:spcAft>
            </a:pPr>
            <a:r>
              <a:rPr lang="en-US" sz="1200">
                <a:solidFill>
                  <a:prstClr val="black"/>
                </a:solidFill>
                <a:latin typeface="Bosch Sans" panose="020B0604020202020204" pitchFamily="34" charset="0"/>
              </a:rPr>
              <a:t>Tables</a:t>
            </a:r>
          </a:p>
        </p:txBody>
      </p:sp>
      <p:sp>
        <p:nvSpPr>
          <p:cNvPr id="32" name="Rectangle 31">
            <a:extLst>
              <a:ext uri="{FF2B5EF4-FFF2-40B4-BE49-F238E27FC236}">
                <a16:creationId xmlns:a16="http://schemas.microsoft.com/office/drawing/2014/main" id="{C7D1E52D-3454-BBD0-39E9-13F9259E7062}"/>
              </a:ext>
            </a:extLst>
          </p:cNvPr>
          <p:cNvSpPr/>
          <p:nvPr/>
        </p:nvSpPr>
        <p:spPr>
          <a:xfrm>
            <a:off x="8091470" y="2175850"/>
            <a:ext cx="1347146" cy="644112"/>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defTabSz="411343" fontAlgn="auto">
              <a:spcBef>
                <a:spcPts val="0"/>
              </a:spcBef>
              <a:spcAft>
                <a:spcPts val="0"/>
              </a:spcAft>
            </a:pPr>
            <a:r>
              <a:rPr lang="en-US" sz="1200">
                <a:solidFill>
                  <a:prstClr val="black"/>
                </a:solidFill>
                <a:latin typeface="Bosch Sans" panose="020B0604020202020204" pitchFamily="34" charset="0"/>
              </a:rPr>
              <a:t>Error</a:t>
            </a:r>
          </a:p>
        </p:txBody>
      </p:sp>
      <p:sp>
        <p:nvSpPr>
          <p:cNvPr id="33" name="Rectangle 32">
            <a:extLst>
              <a:ext uri="{FF2B5EF4-FFF2-40B4-BE49-F238E27FC236}">
                <a16:creationId xmlns:a16="http://schemas.microsoft.com/office/drawing/2014/main" id="{033B8A2E-29FC-AE83-FD6F-DEE8DC617142}"/>
              </a:ext>
            </a:extLst>
          </p:cNvPr>
          <p:cNvSpPr/>
          <p:nvPr/>
        </p:nvSpPr>
        <p:spPr>
          <a:xfrm>
            <a:off x="8423389" y="2489367"/>
            <a:ext cx="697525" cy="2432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11343" fontAlgn="auto">
              <a:spcBef>
                <a:spcPts val="0"/>
              </a:spcBef>
              <a:spcAft>
                <a:spcPts val="0"/>
              </a:spcAft>
            </a:pPr>
            <a:r>
              <a:rPr lang="en-US" sz="1200">
                <a:solidFill>
                  <a:prstClr val="black"/>
                </a:solidFill>
                <a:latin typeface="Bosch Sans" panose="020B0604020202020204" pitchFamily="34" charset="0"/>
              </a:rPr>
              <a:t>Tables</a:t>
            </a:r>
          </a:p>
        </p:txBody>
      </p:sp>
      <p:sp>
        <p:nvSpPr>
          <p:cNvPr id="35" name="Rectangle 34">
            <a:extLst>
              <a:ext uri="{FF2B5EF4-FFF2-40B4-BE49-F238E27FC236}">
                <a16:creationId xmlns:a16="http://schemas.microsoft.com/office/drawing/2014/main" id="{E2DBE10F-C2AE-FB77-45BD-0F99F91ABFA0}"/>
              </a:ext>
            </a:extLst>
          </p:cNvPr>
          <p:cNvSpPr/>
          <p:nvPr/>
        </p:nvSpPr>
        <p:spPr>
          <a:xfrm>
            <a:off x="5766615" y="3377203"/>
            <a:ext cx="4048205" cy="78463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defTabSz="411343" fontAlgn="auto">
              <a:spcBef>
                <a:spcPts val="0"/>
              </a:spcBef>
              <a:spcAft>
                <a:spcPts val="0"/>
              </a:spcAft>
            </a:pPr>
            <a:r>
              <a:rPr lang="en-US" sz="1200">
                <a:solidFill>
                  <a:prstClr val="black"/>
                </a:solidFill>
                <a:latin typeface="Bosch Sans" panose="020B0604020202020204" pitchFamily="34" charset="0"/>
              </a:rPr>
              <a:t>Logging</a:t>
            </a:r>
          </a:p>
        </p:txBody>
      </p:sp>
      <p:sp>
        <p:nvSpPr>
          <p:cNvPr id="38" name="Rectangle 37">
            <a:extLst>
              <a:ext uri="{FF2B5EF4-FFF2-40B4-BE49-F238E27FC236}">
                <a16:creationId xmlns:a16="http://schemas.microsoft.com/office/drawing/2014/main" id="{BE0996CD-CC1C-E3E9-6256-4BEC0907EBE3}"/>
              </a:ext>
            </a:extLst>
          </p:cNvPr>
          <p:cNvSpPr/>
          <p:nvPr/>
        </p:nvSpPr>
        <p:spPr>
          <a:xfrm>
            <a:off x="7716277" y="3622307"/>
            <a:ext cx="2054258" cy="504033"/>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Summary of DQF validations, Errors and exceptions are Stored.</a:t>
            </a:r>
          </a:p>
        </p:txBody>
      </p:sp>
      <p:graphicFrame>
        <p:nvGraphicFramePr>
          <p:cNvPr id="45" name="Table 44">
            <a:extLst>
              <a:ext uri="{FF2B5EF4-FFF2-40B4-BE49-F238E27FC236}">
                <a16:creationId xmlns:a16="http://schemas.microsoft.com/office/drawing/2014/main" id="{CAF057A5-73FF-009C-F75E-115235FC78CB}"/>
              </a:ext>
            </a:extLst>
          </p:cNvPr>
          <p:cNvGraphicFramePr>
            <a:graphicFrameLocks noGrp="1"/>
          </p:cNvGraphicFramePr>
          <p:nvPr>
            <p:extLst>
              <p:ext uri="{D42A27DB-BD31-4B8C-83A1-F6EECF244321}">
                <p14:modId xmlns:p14="http://schemas.microsoft.com/office/powerpoint/2010/main" val="102861727"/>
              </p:ext>
            </p:extLst>
          </p:nvPr>
        </p:nvGraphicFramePr>
        <p:xfrm>
          <a:off x="5484302" y="301437"/>
          <a:ext cx="606332" cy="959840"/>
        </p:xfrm>
        <a:graphic>
          <a:graphicData uri="http://schemas.openxmlformats.org/drawingml/2006/table">
            <a:tbl>
              <a:tblPr firstRow="1" bandRow="1">
                <a:tableStyleId>{2D5ABB26-0587-4C30-8999-92F81FD0307C}</a:tableStyleId>
              </a:tblPr>
              <a:tblGrid>
                <a:gridCol w="606332">
                  <a:extLst>
                    <a:ext uri="{9D8B030D-6E8A-4147-A177-3AD203B41FA5}">
                      <a16:colId xmlns:a16="http://schemas.microsoft.com/office/drawing/2014/main" val="3568636643"/>
                    </a:ext>
                  </a:extLst>
                </a:gridCol>
              </a:tblGrid>
              <a:tr h="191968">
                <a:tc>
                  <a:txBody>
                    <a:bodyPr/>
                    <a:lstStyle/>
                    <a:p>
                      <a:pPr algn="ctr"/>
                      <a:r>
                        <a:rPr lang="en-US" sz="700" b="0"/>
                        <a:t>Row1</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878411"/>
                  </a:ext>
                </a:extLst>
              </a:tr>
              <a:tr h="191968">
                <a:tc>
                  <a:txBody>
                    <a:bodyPr/>
                    <a:lstStyle/>
                    <a:p>
                      <a:pPr algn="ctr"/>
                      <a:r>
                        <a:rPr lang="en-US" sz="700" b="0"/>
                        <a:t>Row2</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4428409"/>
                  </a:ext>
                </a:extLst>
              </a:tr>
              <a:tr h="191968">
                <a:tc>
                  <a:txBody>
                    <a:bodyPr/>
                    <a:lstStyle/>
                    <a:p>
                      <a:pPr algn="ctr"/>
                      <a:r>
                        <a:rPr lang="en-US" sz="700" b="0"/>
                        <a:t>Row4</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563739"/>
                  </a:ext>
                </a:extLst>
              </a:tr>
              <a:tr h="191968">
                <a:tc>
                  <a:txBody>
                    <a:bodyPr/>
                    <a:lstStyle/>
                    <a:p>
                      <a:pPr algn="ctr"/>
                      <a:r>
                        <a:rPr lang="en-US" sz="700" b="0"/>
                        <a:t>Row6</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0180717"/>
                  </a:ext>
                </a:extLst>
              </a:tr>
              <a:tr h="191968">
                <a:tc>
                  <a:txBody>
                    <a:bodyPr/>
                    <a:lstStyle/>
                    <a:p>
                      <a:pPr algn="ctr"/>
                      <a:r>
                        <a:rPr lang="en-US" sz="700" b="0"/>
                        <a:t>Row7</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5182949"/>
                  </a:ext>
                </a:extLst>
              </a:tr>
            </a:tbl>
          </a:graphicData>
        </a:graphic>
      </p:graphicFrame>
      <p:graphicFrame>
        <p:nvGraphicFramePr>
          <p:cNvPr id="49" name="Table 43">
            <a:extLst>
              <a:ext uri="{FF2B5EF4-FFF2-40B4-BE49-F238E27FC236}">
                <a16:creationId xmlns:a16="http://schemas.microsoft.com/office/drawing/2014/main" id="{D298797C-8632-5588-4A3F-FB65093525A8}"/>
              </a:ext>
            </a:extLst>
          </p:cNvPr>
          <p:cNvGraphicFramePr>
            <a:graphicFrameLocks noGrp="1"/>
          </p:cNvGraphicFramePr>
          <p:nvPr>
            <p:extLst>
              <p:ext uri="{D42A27DB-BD31-4B8C-83A1-F6EECF244321}">
                <p14:modId xmlns:p14="http://schemas.microsoft.com/office/powerpoint/2010/main" val="2446005832"/>
              </p:ext>
            </p:extLst>
          </p:nvPr>
        </p:nvGraphicFramePr>
        <p:xfrm>
          <a:off x="7262466" y="2505076"/>
          <a:ext cx="629896" cy="575904"/>
        </p:xfrm>
        <a:graphic>
          <a:graphicData uri="http://schemas.openxmlformats.org/drawingml/2006/table">
            <a:tbl>
              <a:tblPr firstRow="1" bandRow="1">
                <a:tableStyleId>{2D5ABB26-0587-4C30-8999-92F81FD0307C}</a:tableStyleId>
              </a:tblPr>
              <a:tblGrid>
                <a:gridCol w="629896">
                  <a:extLst>
                    <a:ext uri="{9D8B030D-6E8A-4147-A177-3AD203B41FA5}">
                      <a16:colId xmlns:a16="http://schemas.microsoft.com/office/drawing/2014/main" val="2914122981"/>
                    </a:ext>
                  </a:extLst>
                </a:gridCol>
              </a:tblGrid>
              <a:tr h="191968">
                <a:tc>
                  <a:txBody>
                    <a:bodyPr/>
                    <a:lstStyle/>
                    <a:p>
                      <a:pPr algn="ctr"/>
                      <a:r>
                        <a:rPr lang="en-US" sz="700"/>
                        <a:t>Row3</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9163705"/>
                  </a:ext>
                </a:extLst>
              </a:tr>
              <a:tr h="191968">
                <a:tc>
                  <a:txBody>
                    <a:bodyPr/>
                    <a:lstStyle/>
                    <a:p>
                      <a:pPr algn="ctr"/>
                      <a:r>
                        <a:rPr lang="en-US" sz="700"/>
                        <a:t>Row5</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354062"/>
                  </a:ext>
                </a:extLst>
              </a:tr>
              <a:tr h="191968">
                <a:tc>
                  <a:txBody>
                    <a:bodyPr/>
                    <a:lstStyle/>
                    <a:p>
                      <a:pPr algn="ctr"/>
                      <a:r>
                        <a:rPr lang="en-US" sz="700"/>
                        <a:t>Row8</a:t>
                      </a:r>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117255"/>
                  </a:ext>
                </a:extLst>
              </a:tr>
            </a:tbl>
          </a:graphicData>
        </a:graphic>
      </p:graphicFrame>
      <p:cxnSp>
        <p:nvCxnSpPr>
          <p:cNvPr id="3" name="Straight Arrow Connector 2">
            <a:extLst>
              <a:ext uri="{FF2B5EF4-FFF2-40B4-BE49-F238E27FC236}">
                <a16:creationId xmlns:a16="http://schemas.microsoft.com/office/drawing/2014/main" id="{82E1350B-40B9-BA9E-2F19-A30A9092C167}"/>
              </a:ext>
            </a:extLst>
          </p:cNvPr>
          <p:cNvCxnSpPr>
            <a:cxnSpLocks/>
          </p:cNvCxnSpPr>
          <p:nvPr/>
        </p:nvCxnSpPr>
        <p:spPr>
          <a:xfrm flipV="1">
            <a:off x="9445724" y="1802304"/>
            <a:ext cx="1242653" cy="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7E9D502-A232-6F5F-D962-118D270F95CC}"/>
              </a:ext>
            </a:extLst>
          </p:cNvPr>
          <p:cNvCxnSpPr>
            <a:cxnSpLocks/>
            <a:stCxn id="33" idx="3"/>
          </p:cNvCxnSpPr>
          <p:nvPr/>
        </p:nvCxnSpPr>
        <p:spPr>
          <a:xfrm>
            <a:off x="9120914" y="2611012"/>
            <a:ext cx="649621" cy="12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02955A54-B6C0-5F86-0863-4F3D00469CC5}"/>
              </a:ext>
            </a:extLst>
          </p:cNvPr>
          <p:cNvPicPr>
            <a:picLocks noChangeAspect="1"/>
          </p:cNvPicPr>
          <p:nvPr/>
        </p:nvPicPr>
        <p:blipFill>
          <a:blip r:embed="rId3"/>
          <a:stretch>
            <a:fillRect/>
          </a:stretch>
        </p:blipFill>
        <p:spPr>
          <a:xfrm>
            <a:off x="122276" y="781357"/>
            <a:ext cx="1656956" cy="2657395"/>
          </a:xfrm>
          <a:prstGeom prst="rect">
            <a:avLst/>
          </a:prstGeom>
        </p:spPr>
      </p:pic>
      <p:sp>
        <p:nvSpPr>
          <p:cNvPr id="57" name="Rectangle 56">
            <a:extLst>
              <a:ext uri="{FF2B5EF4-FFF2-40B4-BE49-F238E27FC236}">
                <a16:creationId xmlns:a16="http://schemas.microsoft.com/office/drawing/2014/main" id="{DF677591-BFBB-82A3-02F1-5A6942F4093E}"/>
              </a:ext>
            </a:extLst>
          </p:cNvPr>
          <p:cNvSpPr/>
          <p:nvPr/>
        </p:nvSpPr>
        <p:spPr>
          <a:xfrm>
            <a:off x="6533958" y="562740"/>
            <a:ext cx="1339509" cy="221535"/>
          </a:xfrm>
          <a:prstGeom prst="rect">
            <a:avLst/>
          </a:prstGeom>
        </p:spPr>
        <p:style>
          <a:lnRef idx="2">
            <a:schemeClr val="dk1"/>
          </a:lnRef>
          <a:fillRef idx="1">
            <a:schemeClr val="lt1"/>
          </a:fillRef>
          <a:effectRef idx="0">
            <a:schemeClr val="dk1"/>
          </a:effectRef>
          <a:fontRef idx="minor">
            <a:schemeClr val="dk1"/>
          </a:fontRef>
        </p:style>
        <p:txBody>
          <a:bodyPr lIns="82272" tIns="41136" rIns="82272" bIns="41136" rtlCol="0" anchor="ctr"/>
          <a:lstStyle/>
          <a:p>
            <a:pPr algn="ctr" defTabSz="411343" fontAlgn="auto">
              <a:spcBef>
                <a:spcPts val="0"/>
              </a:spcBef>
              <a:spcAft>
                <a:spcPts val="0"/>
              </a:spcAft>
            </a:pPr>
            <a:r>
              <a:rPr lang="en-US" sz="1000">
                <a:solidFill>
                  <a:prstClr val="black"/>
                </a:solidFill>
                <a:latin typeface="Bosch Sans" panose="020B0604020202020204" pitchFamily="34" charset="0"/>
              </a:rPr>
              <a:t>Data Masking</a:t>
            </a:r>
          </a:p>
        </p:txBody>
      </p:sp>
      <p:sp>
        <p:nvSpPr>
          <p:cNvPr id="5" name="Rectangle 4">
            <a:extLst>
              <a:ext uri="{FF2B5EF4-FFF2-40B4-BE49-F238E27FC236}">
                <a16:creationId xmlns:a16="http://schemas.microsoft.com/office/drawing/2014/main" id="{0A58A936-B944-60A0-A54D-A8C2682AF36A}"/>
              </a:ext>
            </a:extLst>
          </p:cNvPr>
          <p:cNvSpPr/>
          <p:nvPr/>
        </p:nvSpPr>
        <p:spPr>
          <a:xfrm>
            <a:off x="4245746" y="4553027"/>
            <a:ext cx="1294250" cy="52021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2272" tIns="41136" rIns="82272" bIns="41136" numCol="1" spcCol="0" rtlCol="0" fromWordArt="0" anchor="t" anchorCtr="0" forceAA="0" compatLnSpc="1">
            <a:prstTxWarp prst="textNoShape">
              <a:avLst/>
            </a:prstTxWarp>
            <a:noAutofit/>
          </a:bodyPr>
          <a:lstStyle/>
          <a:p>
            <a:pPr marL="205671" indent="-205671" defTabSz="411343" fontAlgn="auto">
              <a:spcBef>
                <a:spcPts val="0"/>
              </a:spcBef>
              <a:spcAft>
                <a:spcPts val="0"/>
              </a:spcAft>
              <a:buFontTx/>
              <a:buAutoNum type="arabicPeriod"/>
            </a:pPr>
            <a:r>
              <a:rPr lang="en-US" sz="800">
                <a:solidFill>
                  <a:prstClr val="black"/>
                </a:solidFill>
                <a:latin typeface="Bosch Sans" panose="020B0604020202020204" pitchFamily="34" charset="0"/>
                <a:ea typeface="Calibri" panose="020F0502020204030204"/>
                <a:cs typeface="Calibri" panose="020F0502020204030204"/>
              </a:rPr>
              <a:t>Encryption</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Shuffling</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Tokenization</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Replacing</a:t>
            </a:r>
          </a:p>
        </p:txBody>
      </p:sp>
      <p:graphicFrame>
        <p:nvGraphicFramePr>
          <p:cNvPr id="7" name="Table 7">
            <a:extLst>
              <a:ext uri="{FF2B5EF4-FFF2-40B4-BE49-F238E27FC236}">
                <a16:creationId xmlns:a16="http://schemas.microsoft.com/office/drawing/2014/main" id="{154D396F-9932-A3C5-431C-12027886D2D2}"/>
              </a:ext>
            </a:extLst>
          </p:cNvPr>
          <p:cNvGraphicFramePr>
            <a:graphicFrameLocks noGrp="1"/>
          </p:cNvGraphicFramePr>
          <p:nvPr>
            <p:extLst>
              <p:ext uri="{D42A27DB-BD31-4B8C-83A1-F6EECF244321}">
                <p14:modId xmlns:p14="http://schemas.microsoft.com/office/powerpoint/2010/main" val="333252410"/>
              </p:ext>
            </p:extLst>
          </p:nvPr>
        </p:nvGraphicFramePr>
        <p:xfrm>
          <a:off x="675643" y="4555809"/>
          <a:ext cx="1693323" cy="1354331"/>
        </p:xfrm>
        <a:graphic>
          <a:graphicData uri="http://schemas.openxmlformats.org/drawingml/2006/table">
            <a:tbl>
              <a:tblPr>
                <a:tableStyleId>{5940675A-B579-460E-94D1-54222C63F5DA}</a:tableStyleId>
              </a:tblPr>
              <a:tblGrid>
                <a:gridCol w="601219">
                  <a:extLst>
                    <a:ext uri="{9D8B030D-6E8A-4147-A177-3AD203B41FA5}">
                      <a16:colId xmlns:a16="http://schemas.microsoft.com/office/drawing/2014/main" val="815222136"/>
                    </a:ext>
                  </a:extLst>
                </a:gridCol>
                <a:gridCol w="1092104">
                  <a:extLst>
                    <a:ext uri="{9D8B030D-6E8A-4147-A177-3AD203B41FA5}">
                      <a16:colId xmlns:a16="http://schemas.microsoft.com/office/drawing/2014/main" val="4090749972"/>
                    </a:ext>
                  </a:extLst>
                </a:gridCol>
              </a:tblGrid>
              <a:tr h="130118">
                <a:tc>
                  <a:txBody>
                    <a:bodyPr/>
                    <a:lstStyle/>
                    <a:p>
                      <a:pPr lvl="0">
                        <a:buNone/>
                      </a:pPr>
                      <a:r>
                        <a:rPr lang="en-US" sz="800"/>
                        <a:t>columns</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800"/>
                        <a:t>DQF Mapping</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2220951"/>
                  </a:ext>
                </a:extLst>
              </a:tr>
              <a:tr h="211451">
                <a:tc>
                  <a:txBody>
                    <a:bodyPr/>
                    <a:lstStyle/>
                    <a:p>
                      <a:r>
                        <a:rPr lang="en-US" sz="800"/>
                        <a:t>column1</a:t>
                      </a:r>
                    </a:p>
                  </a:txBody>
                  <a:tcPr marL="82272" marR="82272" marT="41136" marB="41136">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800"/>
                        <a:t>Data type, null, length check </a:t>
                      </a:r>
                    </a:p>
                  </a:txBody>
                  <a:tcPr marL="82272" marR="82272" marT="41136" marB="41136">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639956544"/>
                  </a:ext>
                </a:extLst>
              </a:tr>
              <a:tr h="130118">
                <a:tc>
                  <a:txBody>
                    <a:bodyPr/>
                    <a:lstStyle/>
                    <a:p>
                      <a:r>
                        <a:rPr lang="en-US" sz="800"/>
                        <a:t>column2</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800"/>
                        <a:t>Regex check, length</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189867424"/>
                  </a:ext>
                </a:extLst>
              </a:tr>
              <a:tr h="130118">
                <a:tc>
                  <a:txBody>
                    <a:bodyPr/>
                    <a:lstStyle/>
                    <a:p>
                      <a:r>
                        <a:rPr lang="en-US" sz="800"/>
                        <a:t>column3</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800"/>
                        <a:t>Range check</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60119527"/>
                  </a:ext>
                </a:extLst>
              </a:tr>
              <a:tr h="211451">
                <a:tc>
                  <a:txBody>
                    <a:bodyPr/>
                    <a:lstStyle/>
                    <a:p>
                      <a:r>
                        <a:rPr lang="en-US" sz="800"/>
                        <a:t>column4</a:t>
                      </a:r>
                    </a:p>
                  </a:txBody>
                  <a:tcPr marL="82272" marR="82272" marT="41136" marB="41136">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r>
                        <a:rPr lang="en-US" sz="800"/>
                        <a:t>Multiple column sum</a:t>
                      </a:r>
                    </a:p>
                  </a:txBody>
                  <a:tcPr marL="82272" marR="82272" marT="41136" marB="41136">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677997"/>
                  </a:ext>
                </a:extLst>
              </a:tr>
              <a:tr h="130118">
                <a:tc>
                  <a:txBody>
                    <a:bodyPr/>
                    <a:lstStyle/>
                    <a:p>
                      <a:pPr lvl="0">
                        <a:buNone/>
                      </a:pPr>
                      <a:r>
                        <a:rPr lang="en-US" sz="800"/>
                        <a:t>…..</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800"/>
                        <a:t>….</a:t>
                      </a:r>
                    </a:p>
                  </a:txBody>
                  <a:tcPr marL="82272" marR="82272" marT="41136" marB="4113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51013525"/>
                  </a:ext>
                </a:extLst>
              </a:tr>
            </a:tbl>
          </a:graphicData>
        </a:graphic>
      </p:graphicFrame>
      <p:cxnSp>
        <p:nvCxnSpPr>
          <p:cNvPr id="9" name="Straight Arrow Connector 8">
            <a:extLst>
              <a:ext uri="{FF2B5EF4-FFF2-40B4-BE49-F238E27FC236}">
                <a16:creationId xmlns:a16="http://schemas.microsoft.com/office/drawing/2014/main" id="{E7E8B7F5-BBEF-836E-2C91-C3AB4DEDA351}"/>
              </a:ext>
            </a:extLst>
          </p:cNvPr>
          <p:cNvCxnSpPr>
            <a:cxnSpLocks/>
            <a:stCxn id="54" idx="3"/>
            <a:endCxn id="15" idx="1"/>
          </p:cNvCxnSpPr>
          <p:nvPr/>
        </p:nvCxnSpPr>
        <p:spPr>
          <a:xfrm flipV="1">
            <a:off x="1779232" y="2098383"/>
            <a:ext cx="3355943" cy="11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11E5371-8297-6AAA-F541-A9ACD0B1CEBA}"/>
              </a:ext>
            </a:extLst>
          </p:cNvPr>
          <p:cNvSpPr txBox="1"/>
          <p:nvPr/>
        </p:nvSpPr>
        <p:spPr>
          <a:xfrm>
            <a:off x="712010" y="4284913"/>
            <a:ext cx="1656956" cy="286232"/>
          </a:xfrm>
          <a:prstGeom prst="rect">
            <a:avLst/>
          </a:prstGeom>
          <a:noFill/>
        </p:spPr>
        <p:txBody>
          <a:bodyPr wrap="square" rtlCol="0">
            <a:spAutoFit/>
          </a:bodyPr>
          <a:lstStyle/>
          <a:p>
            <a:pPr defTabSz="411343" fontAlgn="auto">
              <a:spcBef>
                <a:spcPts val="0"/>
              </a:spcBef>
              <a:spcAft>
                <a:spcPts val="0"/>
              </a:spcAft>
            </a:pPr>
            <a:r>
              <a:rPr lang="en-US" sz="1200">
                <a:solidFill>
                  <a:prstClr val="black"/>
                </a:solidFill>
                <a:latin typeface="Bosch Sans" panose="020B0604020202020204" pitchFamily="34" charset="0"/>
              </a:rPr>
              <a:t>1.DQF Mapping</a:t>
            </a:r>
          </a:p>
        </p:txBody>
      </p:sp>
      <p:sp>
        <p:nvSpPr>
          <p:cNvPr id="28" name="TextBox 27">
            <a:extLst>
              <a:ext uri="{FF2B5EF4-FFF2-40B4-BE49-F238E27FC236}">
                <a16:creationId xmlns:a16="http://schemas.microsoft.com/office/drawing/2014/main" id="{5745AD66-90C8-6049-EC2C-DC5496819B48}"/>
              </a:ext>
            </a:extLst>
          </p:cNvPr>
          <p:cNvSpPr txBox="1"/>
          <p:nvPr/>
        </p:nvSpPr>
        <p:spPr>
          <a:xfrm>
            <a:off x="2355322" y="4233899"/>
            <a:ext cx="1595276" cy="286232"/>
          </a:xfrm>
          <a:prstGeom prst="rect">
            <a:avLst/>
          </a:prstGeom>
          <a:noFill/>
        </p:spPr>
        <p:txBody>
          <a:bodyPr wrap="square" rtlCol="0">
            <a:spAutoFit/>
          </a:bodyPr>
          <a:lstStyle/>
          <a:p>
            <a:pPr defTabSz="411343" fontAlgn="auto">
              <a:spcBef>
                <a:spcPts val="0"/>
              </a:spcBef>
              <a:spcAft>
                <a:spcPts val="0"/>
              </a:spcAft>
            </a:pPr>
            <a:r>
              <a:rPr lang="en-US" sz="1200">
                <a:solidFill>
                  <a:prstClr val="black"/>
                </a:solidFill>
                <a:latin typeface="Bosch Sans" panose="020B0604020202020204" pitchFamily="34" charset="0"/>
              </a:rPr>
              <a:t>2. DQF Validations</a:t>
            </a:r>
          </a:p>
        </p:txBody>
      </p:sp>
      <p:sp>
        <p:nvSpPr>
          <p:cNvPr id="34" name="TextBox 33">
            <a:extLst>
              <a:ext uri="{FF2B5EF4-FFF2-40B4-BE49-F238E27FC236}">
                <a16:creationId xmlns:a16="http://schemas.microsoft.com/office/drawing/2014/main" id="{A77896E3-A11B-6AA9-918F-718D63F363DA}"/>
              </a:ext>
            </a:extLst>
          </p:cNvPr>
          <p:cNvSpPr txBox="1"/>
          <p:nvPr/>
        </p:nvSpPr>
        <p:spPr>
          <a:xfrm>
            <a:off x="4215817" y="4139268"/>
            <a:ext cx="1760247" cy="461665"/>
          </a:xfrm>
          <a:prstGeom prst="rect">
            <a:avLst/>
          </a:prstGeom>
          <a:noFill/>
        </p:spPr>
        <p:txBody>
          <a:bodyPr wrap="square" rtlCol="0">
            <a:spAutoFit/>
          </a:bodyPr>
          <a:lstStyle/>
          <a:p>
            <a:pPr defTabSz="411343" fontAlgn="auto">
              <a:spcBef>
                <a:spcPts val="0"/>
              </a:spcBef>
              <a:spcAft>
                <a:spcPts val="0"/>
              </a:spcAft>
            </a:pPr>
            <a:r>
              <a:rPr lang="en-US" sz="1200">
                <a:solidFill>
                  <a:prstClr val="black"/>
                </a:solidFill>
                <a:latin typeface="Bosch Sans" panose="020B0604020202020204" pitchFamily="34" charset="0"/>
              </a:rPr>
              <a:t>3. Data masking techniques</a:t>
            </a:r>
          </a:p>
        </p:txBody>
      </p:sp>
      <p:sp>
        <p:nvSpPr>
          <p:cNvPr id="46" name="Rectangle 45">
            <a:extLst>
              <a:ext uri="{FF2B5EF4-FFF2-40B4-BE49-F238E27FC236}">
                <a16:creationId xmlns:a16="http://schemas.microsoft.com/office/drawing/2014/main" id="{96A3A248-9F74-6B4E-5FE3-642A4933C18A}"/>
              </a:ext>
            </a:extLst>
          </p:cNvPr>
          <p:cNvSpPr/>
          <p:nvPr/>
        </p:nvSpPr>
        <p:spPr>
          <a:xfrm>
            <a:off x="9784122" y="2251196"/>
            <a:ext cx="1096963" cy="7436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defTabSz="411343" fontAlgn="auto">
              <a:spcBef>
                <a:spcPts val="0"/>
              </a:spcBef>
              <a:spcAft>
                <a:spcPts val="0"/>
              </a:spcAft>
            </a:pPr>
            <a:r>
              <a:rPr lang="en-US" sz="1200">
                <a:solidFill>
                  <a:prstClr val="black"/>
                </a:solidFill>
                <a:latin typeface="Bosch Sans" panose="020B0604020202020204" pitchFamily="34" charset="0"/>
              </a:rPr>
              <a:t>Monitoring Dashboard</a:t>
            </a:r>
          </a:p>
        </p:txBody>
      </p:sp>
      <p:sp>
        <p:nvSpPr>
          <p:cNvPr id="99" name="Rectangle 98">
            <a:extLst>
              <a:ext uri="{FF2B5EF4-FFF2-40B4-BE49-F238E27FC236}">
                <a16:creationId xmlns:a16="http://schemas.microsoft.com/office/drawing/2014/main" id="{401CB8A1-4760-C738-F80A-017097AE94A1}"/>
              </a:ext>
            </a:extLst>
          </p:cNvPr>
          <p:cNvSpPr/>
          <p:nvPr/>
        </p:nvSpPr>
        <p:spPr>
          <a:xfrm flipH="1">
            <a:off x="5807437" y="3610062"/>
            <a:ext cx="1825511" cy="517634"/>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defTabSz="411343" fontAlgn="auto">
              <a:spcBef>
                <a:spcPts val="0"/>
              </a:spcBef>
              <a:spcAft>
                <a:spcPts val="0"/>
              </a:spcAft>
            </a:pPr>
            <a:r>
              <a:rPr lang="en-US" sz="1000">
                <a:solidFill>
                  <a:prstClr val="black"/>
                </a:solidFill>
                <a:latin typeface="Bosch Sans" panose="020B0604020202020204" pitchFamily="34" charset="0"/>
              </a:rPr>
              <a:t>Summary of data quality checks and validation are Stored.</a:t>
            </a:r>
          </a:p>
        </p:txBody>
      </p:sp>
      <p:sp>
        <p:nvSpPr>
          <p:cNvPr id="102" name="TextBox 101">
            <a:extLst>
              <a:ext uri="{FF2B5EF4-FFF2-40B4-BE49-F238E27FC236}">
                <a16:creationId xmlns:a16="http://schemas.microsoft.com/office/drawing/2014/main" id="{9CA75819-F4C9-DE16-9D45-E9C3C86572F5}"/>
              </a:ext>
            </a:extLst>
          </p:cNvPr>
          <p:cNvSpPr txBox="1"/>
          <p:nvPr/>
        </p:nvSpPr>
        <p:spPr>
          <a:xfrm>
            <a:off x="6171404" y="2824111"/>
            <a:ext cx="968412" cy="307777"/>
          </a:xfrm>
          <a:prstGeom prst="rect">
            <a:avLst/>
          </a:prstGeom>
          <a:noFill/>
        </p:spPr>
        <p:txBody>
          <a:bodyPr wrap="square" rtlCol="0">
            <a:spAutoFit/>
          </a:bodyPr>
          <a:lstStyle/>
          <a:p>
            <a:pPr algn="ctr" defTabSz="411343" fontAlgn="auto">
              <a:spcBef>
                <a:spcPts val="0"/>
              </a:spcBef>
              <a:spcAft>
                <a:spcPts val="0"/>
              </a:spcAft>
            </a:pPr>
            <a:r>
              <a:rPr lang="en-US" sz="1400">
                <a:solidFill>
                  <a:srgbClr val="ED7D31"/>
                </a:solidFill>
                <a:latin typeface="Bosch Sans" panose="020B0604020202020204" pitchFamily="34" charset="0"/>
              </a:rPr>
              <a:t>FALSE</a:t>
            </a:r>
          </a:p>
        </p:txBody>
      </p:sp>
      <p:sp>
        <p:nvSpPr>
          <p:cNvPr id="118" name="Oval 117">
            <a:extLst>
              <a:ext uri="{FF2B5EF4-FFF2-40B4-BE49-F238E27FC236}">
                <a16:creationId xmlns:a16="http://schemas.microsoft.com/office/drawing/2014/main" id="{6AC0E8FF-DD8A-D914-9849-61723FBBF4FC}"/>
              </a:ext>
            </a:extLst>
          </p:cNvPr>
          <p:cNvSpPr/>
          <p:nvPr/>
        </p:nvSpPr>
        <p:spPr>
          <a:xfrm>
            <a:off x="4213169" y="4165107"/>
            <a:ext cx="213073"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Bosch Sans" panose="020B0604020202020204" pitchFamily="34" charset="0"/>
              </a:rPr>
              <a:t>3</a:t>
            </a:r>
          </a:p>
        </p:txBody>
      </p:sp>
      <p:sp>
        <p:nvSpPr>
          <p:cNvPr id="119" name="Oval 118">
            <a:extLst>
              <a:ext uri="{FF2B5EF4-FFF2-40B4-BE49-F238E27FC236}">
                <a16:creationId xmlns:a16="http://schemas.microsoft.com/office/drawing/2014/main" id="{34F67990-34BF-389D-3BCB-1CDFDE03F257}"/>
              </a:ext>
            </a:extLst>
          </p:cNvPr>
          <p:cNvSpPr/>
          <p:nvPr/>
        </p:nvSpPr>
        <p:spPr>
          <a:xfrm>
            <a:off x="716195" y="4322190"/>
            <a:ext cx="184136" cy="17679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Bosch Sans" panose="020B0604020202020204" pitchFamily="34" charset="0"/>
              </a:rPr>
              <a:t>1</a:t>
            </a:r>
          </a:p>
        </p:txBody>
      </p:sp>
      <p:sp>
        <p:nvSpPr>
          <p:cNvPr id="120" name="Oval 119">
            <a:extLst>
              <a:ext uri="{FF2B5EF4-FFF2-40B4-BE49-F238E27FC236}">
                <a16:creationId xmlns:a16="http://schemas.microsoft.com/office/drawing/2014/main" id="{939DE8D6-2339-1E46-C50E-F33714DCF531}"/>
              </a:ext>
            </a:extLst>
          </p:cNvPr>
          <p:cNvSpPr/>
          <p:nvPr/>
        </p:nvSpPr>
        <p:spPr>
          <a:xfrm>
            <a:off x="2403342" y="4253711"/>
            <a:ext cx="172678" cy="19818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Bosch Sans" panose="020B0604020202020204" pitchFamily="34" charset="0"/>
              </a:rPr>
              <a:t>2</a:t>
            </a:r>
          </a:p>
        </p:txBody>
      </p:sp>
      <p:sp>
        <p:nvSpPr>
          <p:cNvPr id="121" name="Oval 120">
            <a:extLst>
              <a:ext uri="{FF2B5EF4-FFF2-40B4-BE49-F238E27FC236}">
                <a16:creationId xmlns:a16="http://schemas.microsoft.com/office/drawing/2014/main" id="{78723DB6-44BC-EAC3-A2A8-C4BFB7240062}"/>
              </a:ext>
            </a:extLst>
          </p:cNvPr>
          <p:cNvSpPr/>
          <p:nvPr/>
        </p:nvSpPr>
        <p:spPr>
          <a:xfrm>
            <a:off x="6975172" y="306644"/>
            <a:ext cx="213073"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00">
                <a:solidFill>
                  <a:prstClr val="black"/>
                </a:solidFill>
                <a:latin typeface="Bosch Sans" panose="020B0604020202020204" pitchFamily="34" charset="0"/>
              </a:rPr>
              <a:t>3</a:t>
            </a:r>
          </a:p>
        </p:txBody>
      </p:sp>
      <p:sp>
        <p:nvSpPr>
          <p:cNvPr id="122" name="Oval 121">
            <a:extLst>
              <a:ext uri="{FF2B5EF4-FFF2-40B4-BE49-F238E27FC236}">
                <a16:creationId xmlns:a16="http://schemas.microsoft.com/office/drawing/2014/main" id="{2DD9A844-CEF2-B904-11ED-00760CB3569E}"/>
              </a:ext>
            </a:extLst>
          </p:cNvPr>
          <p:cNvSpPr/>
          <p:nvPr/>
        </p:nvSpPr>
        <p:spPr>
          <a:xfrm>
            <a:off x="3616729" y="2214917"/>
            <a:ext cx="213073" cy="17651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00">
                <a:solidFill>
                  <a:prstClr val="black"/>
                </a:solidFill>
                <a:latin typeface="Bosch Sans" panose="020B0604020202020204" pitchFamily="34" charset="0"/>
              </a:rPr>
              <a:t>2</a:t>
            </a:r>
          </a:p>
        </p:txBody>
      </p:sp>
      <p:sp>
        <p:nvSpPr>
          <p:cNvPr id="124" name="Oval 123">
            <a:extLst>
              <a:ext uri="{FF2B5EF4-FFF2-40B4-BE49-F238E27FC236}">
                <a16:creationId xmlns:a16="http://schemas.microsoft.com/office/drawing/2014/main" id="{AEAA7C9B-5A46-96D3-C30D-F6AB0CD40A1D}"/>
              </a:ext>
            </a:extLst>
          </p:cNvPr>
          <p:cNvSpPr/>
          <p:nvPr/>
        </p:nvSpPr>
        <p:spPr>
          <a:xfrm>
            <a:off x="3268446" y="2213171"/>
            <a:ext cx="213073" cy="18306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00">
                <a:solidFill>
                  <a:prstClr val="black"/>
                </a:solidFill>
                <a:latin typeface="Bosch Sans" panose="020B0604020202020204" pitchFamily="34" charset="0"/>
              </a:rPr>
              <a:t>1</a:t>
            </a:r>
          </a:p>
        </p:txBody>
      </p:sp>
      <p:sp>
        <p:nvSpPr>
          <p:cNvPr id="137" name="TextBox 136">
            <a:extLst>
              <a:ext uri="{FF2B5EF4-FFF2-40B4-BE49-F238E27FC236}">
                <a16:creationId xmlns:a16="http://schemas.microsoft.com/office/drawing/2014/main" id="{DB0CDF84-4683-B34A-19B2-C39FD9FDDE9C}"/>
              </a:ext>
            </a:extLst>
          </p:cNvPr>
          <p:cNvSpPr txBox="1"/>
          <p:nvPr/>
        </p:nvSpPr>
        <p:spPr>
          <a:xfrm>
            <a:off x="9839101" y="3638351"/>
            <a:ext cx="1096963" cy="1477328"/>
          </a:xfrm>
          <a:prstGeom prst="rect">
            <a:avLst/>
          </a:prstGeom>
          <a:noFill/>
        </p:spPr>
        <p:txBody>
          <a:bodyPr wrap="square" rtlCol="0">
            <a:spAutoFit/>
          </a:bodyPr>
          <a:lstStyle/>
          <a:p>
            <a:pPr defTabSz="411343" fontAlgn="auto">
              <a:spcBef>
                <a:spcPts val="0"/>
              </a:spcBef>
              <a:spcAft>
                <a:spcPts val="0"/>
              </a:spcAft>
            </a:pPr>
            <a:r>
              <a:rPr lang="en-US" sz="1000">
                <a:solidFill>
                  <a:prstClr val="black"/>
                </a:solidFill>
                <a:latin typeface="Bosch Sans" panose="020B0604020202020204" pitchFamily="34" charset="0"/>
              </a:rPr>
              <a:t>Ex: Row count, good rows, bad rows, bad data details like failed validation name and column name </a:t>
            </a:r>
          </a:p>
        </p:txBody>
      </p:sp>
      <p:sp>
        <p:nvSpPr>
          <p:cNvPr id="11" name="TextBox 10">
            <a:extLst>
              <a:ext uri="{FF2B5EF4-FFF2-40B4-BE49-F238E27FC236}">
                <a16:creationId xmlns:a16="http://schemas.microsoft.com/office/drawing/2014/main" id="{B05B263F-6890-E3E1-380F-02F0441FAAE9}"/>
              </a:ext>
            </a:extLst>
          </p:cNvPr>
          <p:cNvSpPr txBox="1"/>
          <p:nvPr/>
        </p:nvSpPr>
        <p:spPr>
          <a:xfrm>
            <a:off x="113559" y="447979"/>
            <a:ext cx="5486400" cy="307777"/>
          </a:xfrm>
          <a:prstGeom prst="rect">
            <a:avLst/>
          </a:prstGeom>
          <a:noFill/>
        </p:spPr>
        <p:txBody>
          <a:bodyPr wrap="square">
            <a:spAutoFit/>
          </a:bodyPr>
          <a:lstStyle/>
          <a:p>
            <a:r>
              <a:rPr lang="en-US" sz="1400" b="1">
                <a:solidFill>
                  <a:srgbClr val="00809A"/>
                </a:solidFill>
                <a:latin typeface="Bosch Sans" panose="020B0604020202020204" pitchFamily="34" charset="0"/>
              </a:rPr>
              <a:t>7.1 DQF Pipeline Flow</a:t>
            </a:r>
          </a:p>
        </p:txBody>
      </p:sp>
      <p:sp>
        <p:nvSpPr>
          <p:cNvPr id="12" name="TextBox 11">
            <a:extLst>
              <a:ext uri="{FF2B5EF4-FFF2-40B4-BE49-F238E27FC236}">
                <a16:creationId xmlns:a16="http://schemas.microsoft.com/office/drawing/2014/main" id="{26318D2A-6E41-8BD5-4BF7-8BC06864675B}"/>
              </a:ext>
            </a:extLst>
          </p:cNvPr>
          <p:cNvSpPr txBox="1"/>
          <p:nvPr/>
        </p:nvSpPr>
        <p:spPr>
          <a:xfrm>
            <a:off x="4224309" y="5045889"/>
            <a:ext cx="1760247" cy="286232"/>
          </a:xfrm>
          <a:prstGeom prst="rect">
            <a:avLst/>
          </a:prstGeom>
          <a:noFill/>
        </p:spPr>
        <p:txBody>
          <a:bodyPr wrap="square" rtlCol="0">
            <a:spAutoFit/>
          </a:bodyPr>
          <a:lstStyle/>
          <a:p>
            <a:pPr defTabSz="411343" fontAlgn="auto">
              <a:spcBef>
                <a:spcPts val="0"/>
              </a:spcBef>
              <a:spcAft>
                <a:spcPts val="0"/>
              </a:spcAft>
            </a:pPr>
            <a:r>
              <a:rPr lang="en-US" sz="1200">
                <a:solidFill>
                  <a:prstClr val="black"/>
                </a:solidFill>
                <a:latin typeface="Bosch Sans" panose="020B0604020202020204" pitchFamily="34" charset="0"/>
              </a:rPr>
              <a:t>4. Db Load Type</a:t>
            </a:r>
          </a:p>
        </p:txBody>
      </p:sp>
      <p:sp>
        <p:nvSpPr>
          <p:cNvPr id="16" name="Rectangle 15">
            <a:extLst>
              <a:ext uri="{FF2B5EF4-FFF2-40B4-BE49-F238E27FC236}">
                <a16:creationId xmlns:a16="http://schemas.microsoft.com/office/drawing/2014/main" id="{B6C9C8F7-D3D7-3806-B8E2-C709AD062939}"/>
              </a:ext>
            </a:extLst>
          </p:cNvPr>
          <p:cNvSpPr/>
          <p:nvPr/>
        </p:nvSpPr>
        <p:spPr>
          <a:xfrm>
            <a:off x="4231232" y="5303994"/>
            <a:ext cx="1308763" cy="58116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2272" tIns="41136" rIns="82272" bIns="41136" numCol="1" spcCol="0" rtlCol="0" fromWordArt="0" anchor="t" anchorCtr="0" forceAA="0" compatLnSpc="1">
            <a:prstTxWarp prst="textNoShape">
              <a:avLst/>
            </a:prstTxWarp>
            <a:noAutofit/>
          </a:bodyPr>
          <a:lstStyle/>
          <a:p>
            <a:pPr marL="205671" indent="-205671" defTabSz="411343" fontAlgn="auto">
              <a:spcBef>
                <a:spcPts val="0"/>
              </a:spcBef>
              <a:spcAft>
                <a:spcPts val="0"/>
              </a:spcAft>
              <a:buFontTx/>
              <a:buAutoNum type="arabicPeriod"/>
            </a:pPr>
            <a:r>
              <a:rPr lang="en-US" sz="800">
                <a:solidFill>
                  <a:prstClr val="black"/>
                </a:solidFill>
                <a:latin typeface="Bosch Sans" panose="020B0604020202020204" pitchFamily="34" charset="0"/>
                <a:ea typeface="Calibri" panose="020F0502020204030204"/>
                <a:cs typeface="Calibri" panose="020F0502020204030204"/>
              </a:rPr>
              <a:t>Append</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Full Load</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Merge</a:t>
            </a:r>
          </a:p>
          <a:p>
            <a:pPr marL="205671" indent="-205671" defTabSz="411343" fontAlgn="auto">
              <a:spcBef>
                <a:spcPts val="0"/>
              </a:spcBef>
              <a:spcAft>
                <a:spcPts val="0"/>
              </a:spcAft>
              <a:buFontTx/>
              <a:buAutoNum type="arabicPeriod" startAt="2"/>
            </a:pPr>
            <a:r>
              <a:rPr lang="en-US" sz="800">
                <a:solidFill>
                  <a:prstClr val="black"/>
                </a:solidFill>
                <a:latin typeface="Bosch Sans" panose="020B0604020202020204" pitchFamily="34" charset="0"/>
                <a:ea typeface="Calibri" panose="020F0502020204030204"/>
                <a:cs typeface="Calibri" panose="020F0502020204030204"/>
              </a:rPr>
              <a:t>SCD Type 2 merge</a:t>
            </a:r>
          </a:p>
        </p:txBody>
      </p:sp>
      <p:sp>
        <p:nvSpPr>
          <p:cNvPr id="18" name="Oval 17">
            <a:extLst>
              <a:ext uri="{FF2B5EF4-FFF2-40B4-BE49-F238E27FC236}">
                <a16:creationId xmlns:a16="http://schemas.microsoft.com/office/drawing/2014/main" id="{76FDDD74-1D7C-0DA7-9B23-E25897503445}"/>
              </a:ext>
            </a:extLst>
          </p:cNvPr>
          <p:cNvSpPr/>
          <p:nvPr/>
        </p:nvSpPr>
        <p:spPr>
          <a:xfrm>
            <a:off x="4245746" y="5112511"/>
            <a:ext cx="193087" cy="16344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Bosch Sans" panose="020B0604020202020204" pitchFamily="34" charset="0"/>
              </a:rPr>
              <a:t>4</a:t>
            </a:r>
          </a:p>
        </p:txBody>
      </p:sp>
      <p:sp>
        <p:nvSpPr>
          <p:cNvPr id="20" name="Oval 19">
            <a:extLst>
              <a:ext uri="{FF2B5EF4-FFF2-40B4-BE49-F238E27FC236}">
                <a16:creationId xmlns:a16="http://schemas.microsoft.com/office/drawing/2014/main" id="{D5BF6118-FECC-A526-AD90-60D38F0E3B11}"/>
              </a:ext>
            </a:extLst>
          </p:cNvPr>
          <p:cNvSpPr/>
          <p:nvPr/>
        </p:nvSpPr>
        <p:spPr>
          <a:xfrm>
            <a:off x="8170394" y="356449"/>
            <a:ext cx="213073" cy="16761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00">
                <a:solidFill>
                  <a:prstClr val="black"/>
                </a:solidFill>
                <a:latin typeface="Bosch Sans" panose="020B0604020202020204" pitchFamily="34" charset="0"/>
              </a:rPr>
              <a:t>4</a:t>
            </a:r>
          </a:p>
        </p:txBody>
      </p:sp>
      <p:sp>
        <p:nvSpPr>
          <p:cNvPr id="37" name="TextBox 36">
            <a:extLst>
              <a:ext uri="{FF2B5EF4-FFF2-40B4-BE49-F238E27FC236}">
                <a16:creationId xmlns:a16="http://schemas.microsoft.com/office/drawing/2014/main" id="{DAD87D95-7703-D0BE-B4A6-F908BF6EC62C}"/>
              </a:ext>
            </a:extLst>
          </p:cNvPr>
          <p:cNvSpPr txBox="1"/>
          <p:nvPr/>
        </p:nvSpPr>
        <p:spPr>
          <a:xfrm>
            <a:off x="1867608" y="2053910"/>
            <a:ext cx="1143010" cy="246221"/>
          </a:xfrm>
          <a:prstGeom prst="rect">
            <a:avLst/>
          </a:prstGeom>
          <a:noFill/>
        </p:spPr>
        <p:txBody>
          <a:bodyPr wrap="square">
            <a:spAutoFit/>
          </a:bodyPr>
          <a:lstStyle/>
          <a:p>
            <a:r>
              <a:rPr lang="en-US" sz="1000">
                <a:solidFill>
                  <a:prstClr val="black"/>
                </a:solidFill>
                <a:latin typeface="Bosch Sans" panose="020B0604020202020204" pitchFamily="34" charset="0"/>
              </a:rPr>
              <a:t>For each row </a:t>
            </a:r>
            <a:endParaRPr lang="en-US" sz="1000">
              <a:latin typeface="Bosch Sans" panose="020B0604020202020204" pitchFamily="34" charset="0"/>
            </a:endParaRPr>
          </a:p>
        </p:txBody>
      </p:sp>
      <p:sp>
        <p:nvSpPr>
          <p:cNvPr id="8" name="Right Brace 7">
            <a:extLst>
              <a:ext uri="{FF2B5EF4-FFF2-40B4-BE49-F238E27FC236}">
                <a16:creationId xmlns:a16="http://schemas.microsoft.com/office/drawing/2014/main" id="{6A775871-EC61-F888-DA64-270816655110}"/>
              </a:ext>
            </a:extLst>
          </p:cNvPr>
          <p:cNvSpPr/>
          <p:nvPr/>
        </p:nvSpPr>
        <p:spPr>
          <a:xfrm rot="5400000">
            <a:off x="5675275" y="-650183"/>
            <a:ext cx="281817" cy="7778528"/>
          </a:xfrm>
          <a:prstGeom prst="rightBrace">
            <a:avLst>
              <a:gd name="adj1" fmla="val 0"/>
              <a:gd name="adj2" fmla="val 26985"/>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atin typeface="Bosch Sans" panose="020B0604020202020204" pitchFamily="34" charset="0"/>
            </a:endParaRPr>
          </a:p>
        </p:txBody>
      </p:sp>
      <p:cxnSp>
        <p:nvCxnSpPr>
          <p:cNvPr id="42" name="Connector: Elbow 41">
            <a:extLst>
              <a:ext uri="{FF2B5EF4-FFF2-40B4-BE49-F238E27FC236}">
                <a16:creationId xmlns:a16="http://schemas.microsoft.com/office/drawing/2014/main" id="{D20A2C84-5993-5793-373F-A593D45D5D85}"/>
              </a:ext>
            </a:extLst>
          </p:cNvPr>
          <p:cNvCxnSpPr>
            <a:stCxn id="15" idx="0"/>
            <a:endCxn id="57" idx="1"/>
          </p:cNvCxnSpPr>
          <p:nvPr/>
        </p:nvCxnSpPr>
        <p:spPr>
          <a:xfrm rot="5400000" flipH="1" flipV="1">
            <a:off x="5930059" y="938341"/>
            <a:ext cx="868731" cy="33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514258F4-F122-8D4F-A3E4-2EAC67E3490C}"/>
              </a:ext>
            </a:extLst>
          </p:cNvPr>
          <p:cNvCxnSpPr>
            <a:stCxn id="57" idx="3"/>
            <a:endCxn id="26" idx="0"/>
          </p:cNvCxnSpPr>
          <p:nvPr/>
        </p:nvCxnSpPr>
        <p:spPr>
          <a:xfrm>
            <a:off x="7873467" y="673508"/>
            <a:ext cx="879605" cy="4986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75F135F8-DFD5-8F32-5628-ECAC067F04C6}"/>
              </a:ext>
            </a:extLst>
          </p:cNvPr>
          <p:cNvCxnSpPr>
            <a:stCxn id="15" idx="2"/>
            <a:endCxn id="26" idx="2"/>
          </p:cNvCxnSpPr>
          <p:nvPr/>
        </p:nvCxnSpPr>
        <p:spPr>
          <a:xfrm rot="16200000" flipH="1">
            <a:off x="7335479" y="1513938"/>
            <a:ext cx="277005" cy="2558181"/>
          </a:xfrm>
          <a:prstGeom prst="bentConnector3">
            <a:avLst>
              <a:gd name="adj1" fmla="val 182526"/>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object 3">
            <a:extLst>
              <a:ext uri="{FF2B5EF4-FFF2-40B4-BE49-F238E27FC236}">
                <a16:creationId xmlns:a16="http://schemas.microsoft.com/office/drawing/2014/main" id="{B8B89E75-97EC-375F-1A01-5306FA509A1F}"/>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Tree>
    <p:extLst>
      <p:ext uri="{BB962C8B-B14F-4D97-AF65-F5344CB8AC3E}">
        <p14:creationId xmlns:p14="http://schemas.microsoft.com/office/powerpoint/2010/main" val="44836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78ECF37A-CE34-F004-2415-8BF4BDA5BCB9}"/>
              </a:ext>
            </a:extLst>
          </p:cNvPr>
          <p:cNvSpPr txBox="1"/>
          <p:nvPr/>
        </p:nvSpPr>
        <p:spPr>
          <a:xfrm>
            <a:off x="205654" y="100432"/>
            <a:ext cx="5142012" cy="319252"/>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Sans" panose="020B0604020202020204" pitchFamily="34" charset="0"/>
                <a:cs typeface="Arial"/>
              </a:rPr>
              <a:t>DataNexus Features</a:t>
            </a:r>
          </a:p>
        </p:txBody>
      </p:sp>
      <p:sp>
        <p:nvSpPr>
          <p:cNvPr id="11" name="TextBox 10">
            <a:extLst>
              <a:ext uri="{FF2B5EF4-FFF2-40B4-BE49-F238E27FC236}">
                <a16:creationId xmlns:a16="http://schemas.microsoft.com/office/drawing/2014/main" id="{B05B263F-6890-E3E1-380F-02F0441FAAE9}"/>
              </a:ext>
            </a:extLst>
          </p:cNvPr>
          <p:cNvSpPr txBox="1"/>
          <p:nvPr/>
        </p:nvSpPr>
        <p:spPr>
          <a:xfrm>
            <a:off x="113559" y="651087"/>
            <a:ext cx="5486400" cy="307777"/>
          </a:xfrm>
          <a:prstGeom prst="rect">
            <a:avLst/>
          </a:prstGeom>
          <a:noFill/>
        </p:spPr>
        <p:txBody>
          <a:bodyPr wrap="square">
            <a:spAutoFit/>
          </a:bodyPr>
          <a:lstStyle/>
          <a:p>
            <a:r>
              <a:rPr lang="en-US" sz="1400" b="1">
                <a:solidFill>
                  <a:srgbClr val="00809A"/>
                </a:solidFill>
                <a:latin typeface="Bosch Sans" panose="020B0604020202020204" pitchFamily="34" charset="0"/>
              </a:rPr>
              <a:t>7.1 DQF Pipeline Flow-Invalid records table</a:t>
            </a:r>
          </a:p>
        </p:txBody>
      </p:sp>
      <p:sp>
        <p:nvSpPr>
          <p:cNvPr id="2" name="TextBox 1">
            <a:extLst>
              <a:ext uri="{FF2B5EF4-FFF2-40B4-BE49-F238E27FC236}">
                <a16:creationId xmlns:a16="http://schemas.microsoft.com/office/drawing/2014/main" id="{12E804F3-BA59-9E5C-0D8B-52D244268D1F}"/>
              </a:ext>
            </a:extLst>
          </p:cNvPr>
          <p:cNvSpPr txBox="1"/>
          <p:nvPr/>
        </p:nvSpPr>
        <p:spPr>
          <a:xfrm>
            <a:off x="113559" y="389245"/>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3" name="Right Brace 2">
            <a:extLst>
              <a:ext uri="{FF2B5EF4-FFF2-40B4-BE49-F238E27FC236}">
                <a16:creationId xmlns:a16="http://schemas.microsoft.com/office/drawing/2014/main" id="{07CF020E-D523-F846-42AB-DF8CFA8CB21E}"/>
              </a:ext>
            </a:extLst>
          </p:cNvPr>
          <p:cNvSpPr/>
          <p:nvPr/>
        </p:nvSpPr>
        <p:spPr>
          <a:xfrm rot="16200000">
            <a:off x="2435315" y="-715232"/>
            <a:ext cx="245022" cy="4028354"/>
          </a:xfrm>
          <a:prstGeom prst="rightBrace">
            <a:avLst>
              <a:gd name="adj1" fmla="val 30334"/>
              <a:gd name="adj2" fmla="val 506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B0D46AFF-E282-2F7F-8AFD-A5F2048AC227}"/>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5661AF3E-8E5F-3CD8-EFAF-E8031B8A5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pic>
        <p:nvPicPr>
          <p:cNvPr id="9" name="Picture 8">
            <a:extLst>
              <a:ext uri="{FF2B5EF4-FFF2-40B4-BE49-F238E27FC236}">
                <a16:creationId xmlns:a16="http://schemas.microsoft.com/office/drawing/2014/main" id="{E50F4950-142B-3AD7-518F-2F94E598CE08}"/>
              </a:ext>
            </a:extLst>
          </p:cNvPr>
          <p:cNvPicPr>
            <a:picLocks noChangeAspect="1"/>
          </p:cNvPicPr>
          <p:nvPr/>
        </p:nvPicPr>
        <p:blipFill>
          <a:blip r:embed="rId5"/>
          <a:stretch>
            <a:fillRect/>
          </a:stretch>
        </p:blipFill>
        <p:spPr>
          <a:xfrm>
            <a:off x="543648" y="1438275"/>
            <a:ext cx="9752187" cy="4323919"/>
          </a:xfrm>
          <a:prstGeom prst="rect">
            <a:avLst/>
          </a:prstGeom>
        </p:spPr>
      </p:pic>
      <p:sp>
        <p:nvSpPr>
          <p:cNvPr id="12" name="Right Brace 11">
            <a:extLst>
              <a:ext uri="{FF2B5EF4-FFF2-40B4-BE49-F238E27FC236}">
                <a16:creationId xmlns:a16="http://schemas.microsoft.com/office/drawing/2014/main" id="{965E8D48-92E7-FD7C-1188-FBA508602778}"/>
              </a:ext>
            </a:extLst>
          </p:cNvPr>
          <p:cNvSpPr/>
          <p:nvPr/>
        </p:nvSpPr>
        <p:spPr>
          <a:xfrm rot="16200000">
            <a:off x="7392210" y="-1487823"/>
            <a:ext cx="254866" cy="5552384"/>
          </a:xfrm>
          <a:prstGeom prst="rightBrace">
            <a:avLst>
              <a:gd name="adj1" fmla="val 30334"/>
              <a:gd name="adj2" fmla="val 506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E4732EC-C643-533B-99AE-CBBF3AF39673}"/>
              </a:ext>
            </a:extLst>
          </p:cNvPr>
          <p:cNvSpPr txBox="1"/>
          <p:nvPr/>
        </p:nvSpPr>
        <p:spPr>
          <a:xfrm>
            <a:off x="6675437" y="878650"/>
            <a:ext cx="1687513" cy="307777"/>
          </a:xfrm>
          <a:prstGeom prst="rect">
            <a:avLst/>
          </a:prstGeom>
          <a:noFill/>
        </p:spPr>
        <p:txBody>
          <a:bodyPr wrap="square" rtlCol="0">
            <a:spAutoFit/>
          </a:bodyPr>
          <a:lstStyle/>
          <a:p>
            <a:r>
              <a:rPr lang="en-US" sz="1400"/>
              <a:t>Error Information</a:t>
            </a:r>
          </a:p>
        </p:txBody>
      </p:sp>
      <p:sp>
        <p:nvSpPr>
          <p:cNvPr id="14" name="TextBox 13">
            <a:extLst>
              <a:ext uri="{FF2B5EF4-FFF2-40B4-BE49-F238E27FC236}">
                <a16:creationId xmlns:a16="http://schemas.microsoft.com/office/drawing/2014/main" id="{7BC661D9-7FA8-7704-E99B-94F0D06911EA}"/>
              </a:ext>
            </a:extLst>
          </p:cNvPr>
          <p:cNvSpPr txBox="1"/>
          <p:nvPr/>
        </p:nvSpPr>
        <p:spPr>
          <a:xfrm>
            <a:off x="2024297" y="899095"/>
            <a:ext cx="1164756" cy="307777"/>
          </a:xfrm>
          <a:prstGeom prst="rect">
            <a:avLst/>
          </a:prstGeom>
          <a:noFill/>
        </p:spPr>
        <p:txBody>
          <a:bodyPr wrap="square" rtlCol="0">
            <a:spAutoFit/>
          </a:bodyPr>
          <a:lstStyle/>
          <a:p>
            <a:r>
              <a:rPr lang="en-US" sz="1400"/>
              <a:t>Actual Data</a:t>
            </a:r>
          </a:p>
        </p:txBody>
      </p:sp>
      <p:sp>
        <p:nvSpPr>
          <p:cNvPr id="4" name="Slide Number Placeholder 3">
            <a:extLst>
              <a:ext uri="{FF2B5EF4-FFF2-40B4-BE49-F238E27FC236}">
                <a16:creationId xmlns:a16="http://schemas.microsoft.com/office/drawing/2014/main" id="{C92C695C-3B68-987F-59CF-11258015E733}"/>
              </a:ext>
            </a:extLst>
          </p:cNvPr>
          <p:cNvSpPr>
            <a:spLocks noGrp="1"/>
          </p:cNvSpPr>
          <p:nvPr>
            <p:ph type="sldNum" sz="quarter" idx="12"/>
          </p:nvPr>
        </p:nvSpPr>
        <p:spPr/>
        <p:txBody>
          <a:bodyPr/>
          <a:lstStyle/>
          <a:p>
            <a:fld id="{64B50ECF-6316-4AFD-AF7B-6A0672E9EA7A}" type="slidenum">
              <a:rPr lang="en-US" smtClean="0"/>
              <a:t>25</a:t>
            </a:fld>
            <a:endParaRPr lang="en-US"/>
          </a:p>
        </p:txBody>
      </p:sp>
      <p:sp>
        <p:nvSpPr>
          <p:cNvPr id="5" name="Footer Placeholder 4">
            <a:extLst>
              <a:ext uri="{FF2B5EF4-FFF2-40B4-BE49-F238E27FC236}">
                <a16:creationId xmlns:a16="http://schemas.microsoft.com/office/drawing/2014/main" id="{272C8EF4-34ED-0F0C-A0B5-14A67B7C4FB5}"/>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8054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A14FAC9-4DD2-BA68-7249-A8842B2A1F1B}"/>
              </a:ext>
            </a:extLst>
          </p:cNvPr>
          <p:cNvGraphicFramePr>
            <a:graphicFrameLocks noGrp="1"/>
          </p:cNvGraphicFramePr>
          <p:nvPr>
            <p:extLst>
              <p:ext uri="{D42A27DB-BD31-4B8C-83A1-F6EECF244321}">
                <p14:modId xmlns:p14="http://schemas.microsoft.com/office/powerpoint/2010/main" val="2823964621"/>
              </p:ext>
            </p:extLst>
          </p:nvPr>
        </p:nvGraphicFramePr>
        <p:xfrm>
          <a:off x="314058" y="2542767"/>
          <a:ext cx="9799760" cy="3200406"/>
        </p:xfrm>
        <a:graphic>
          <a:graphicData uri="http://schemas.openxmlformats.org/drawingml/2006/table">
            <a:tbl>
              <a:tblPr firstRow="1" bandRow="1">
                <a:tableStyleId>{5C22544A-7EE6-4342-B048-85BDC9FD1C3A}</a:tableStyleId>
              </a:tblPr>
              <a:tblGrid>
                <a:gridCol w="319605">
                  <a:extLst>
                    <a:ext uri="{9D8B030D-6E8A-4147-A177-3AD203B41FA5}">
                      <a16:colId xmlns:a16="http://schemas.microsoft.com/office/drawing/2014/main" val="4121064974"/>
                    </a:ext>
                  </a:extLst>
                </a:gridCol>
                <a:gridCol w="834190">
                  <a:extLst>
                    <a:ext uri="{9D8B030D-6E8A-4147-A177-3AD203B41FA5}">
                      <a16:colId xmlns:a16="http://schemas.microsoft.com/office/drawing/2014/main" val="688298010"/>
                    </a:ext>
                  </a:extLst>
                </a:gridCol>
                <a:gridCol w="2077452">
                  <a:extLst>
                    <a:ext uri="{9D8B030D-6E8A-4147-A177-3AD203B41FA5}">
                      <a16:colId xmlns:a16="http://schemas.microsoft.com/office/drawing/2014/main" val="370423201"/>
                    </a:ext>
                  </a:extLst>
                </a:gridCol>
                <a:gridCol w="721895">
                  <a:extLst>
                    <a:ext uri="{9D8B030D-6E8A-4147-A177-3AD203B41FA5}">
                      <a16:colId xmlns:a16="http://schemas.microsoft.com/office/drawing/2014/main" val="2049906570"/>
                    </a:ext>
                  </a:extLst>
                </a:gridCol>
                <a:gridCol w="810126">
                  <a:extLst>
                    <a:ext uri="{9D8B030D-6E8A-4147-A177-3AD203B41FA5}">
                      <a16:colId xmlns:a16="http://schemas.microsoft.com/office/drawing/2014/main" val="3213822117"/>
                    </a:ext>
                  </a:extLst>
                </a:gridCol>
                <a:gridCol w="850232">
                  <a:extLst>
                    <a:ext uri="{9D8B030D-6E8A-4147-A177-3AD203B41FA5}">
                      <a16:colId xmlns:a16="http://schemas.microsoft.com/office/drawing/2014/main" val="3972170762"/>
                    </a:ext>
                  </a:extLst>
                </a:gridCol>
                <a:gridCol w="4186260">
                  <a:extLst>
                    <a:ext uri="{9D8B030D-6E8A-4147-A177-3AD203B41FA5}">
                      <a16:colId xmlns:a16="http://schemas.microsoft.com/office/drawing/2014/main" val="2508363587"/>
                    </a:ext>
                  </a:extLst>
                </a:gridCol>
              </a:tblGrid>
              <a:tr h="247694">
                <a:tc>
                  <a:txBody>
                    <a:bodyPr/>
                    <a:lstStyle/>
                    <a:p>
                      <a:pPr lvl="0" algn="ctr">
                        <a:buNone/>
                      </a:pPr>
                      <a:r>
                        <a:rPr lang="en-US" sz="900">
                          <a:latin typeface="Bosch Office Sans"/>
                        </a:rPr>
                        <a:t>#</a:t>
                      </a:r>
                    </a:p>
                  </a:txBody>
                  <a:tcPr/>
                </a:tc>
                <a:tc>
                  <a:txBody>
                    <a:bodyPr/>
                    <a:lstStyle/>
                    <a:p>
                      <a:pPr algn="ctr"/>
                      <a:r>
                        <a:rPr lang="en-US" sz="900">
                          <a:latin typeface="Bosch Office Sans" pitchFamily="2" charset="0"/>
                        </a:rPr>
                        <a:t>Check</a:t>
                      </a:r>
                    </a:p>
                  </a:txBody>
                  <a:tcPr/>
                </a:tc>
                <a:tc>
                  <a:txBody>
                    <a:bodyPr/>
                    <a:lstStyle/>
                    <a:p>
                      <a:pPr algn="ctr"/>
                      <a:r>
                        <a:rPr lang="en-US" sz="900">
                          <a:latin typeface="Bosch Office Sans"/>
                        </a:rPr>
                        <a:t>Description</a:t>
                      </a:r>
                    </a:p>
                  </a:txBody>
                  <a:tcPr/>
                </a:tc>
                <a:tc>
                  <a:txBody>
                    <a:bodyPr/>
                    <a:lstStyle/>
                    <a:p>
                      <a:pPr algn="ctr"/>
                      <a:r>
                        <a:rPr lang="en-US" sz="900">
                          <a:latin typeface="Bosch Office Sans"/>
                        </a:rPr>
                        <a:t>Text</a:t>
                      </a:r>
                    </a:p>
                  </a:txBody>
                  <a:tcPr/>
                </a:tc>
                <a:tc>
                  <a:txBody>
                    <a:bodyPr/>
                    <a:lstStyle/>
                    <a:p>
                      <a:pPr algn="ctr"/>
                      <a:r>
                        <a:rPr lang="en-US" sz="900">
                          <a:latin typeface="Bosch Office Sans"/>
                        </a:rPr>
                        <a:t>Numeric</a:t>
                      </a:r>
                    </a:p>
                  </a:txBody>
                  <a:tcPr/>
                </a:tc>
                <a:tc>
                  <a:txBody>
                    <a:bodyPr/>
                    <a:lstStyle/>
                    <a:p>
                      <a:pPr algn="ctr"/>
                      <a:r>
                        <a:rPr lang="en-US" sz="900">
                          <a:latin typeface="Bosch Office Sans"/>
                        </a:rPr>
                        <a:t>Timestamp</a:t>
                      </a:r>
                    </a:p>
                  </a:txBody>
                  <a:tcPr/>
                </a:tc>
                <a:tc>
                  <a:txBody>
                    <a:bodyPr/>
                    <a:lstStyle/>
                    <a:p>
                      <a:pPr lvl="0" algn="ctr">
                        <a:buNone/>
                      </a:pPr>
                      <a:r>
                        <a:rPr lang="en-US" sz="900">
                          <a:latin typeface="Bosch Office Sans"/>
                        </a:rPr>
                        <a:t>Examples</a:t>
                      </a:r>
                    </a:p>
                  </a:txBody>
                  <a:tcPr/>
                </a:tc>
                <a:extLst>
                  <a:ext uri="{0D108BD9-81ED-4DB2-BD59-A6C34878D82A}">
                    <a16:rowId xmlns:a16="http://schemas.microsoft.com/office/drawing/2014/main" val="2155946152"/>
                  </a:ext>
                </a:extLst>
              </a:tr>
              <a:tr h="624360">
                <a:tc>
                  <a:txBody>
                    <a:bodyPr/>
                    <a:lstStyle/>
                    <a:p>
                      <a:pPr lvl="0" algn="ctr">
                        <a:buNone/>
                      </a:pPr>
                      <a:r>
                        <a:rPr lang="en-US" sz="900" b="0">
                          <a:latin typeface="Bosch Office Sans"/>
                        </a:rPr>
                        <a:t>1</a:t>
                      </a:r>
                    </a:p>
                  </a:txBody>
                  <a:tcPr/>
                </a:tc>
                <a:tc>
                  <a:txBody>
                    <a:bodyPr/>
                    <a:lstStyle/>
                    <a:p>
                      <a:r>
                        <a:rPr lang="en-US" sz="900" b="0">
                          <a:latin typeface="Bosch Office Sans"/>
                        </a:rPr>
                        <a:t>Data Type</a:t>
                      </a: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900">
                          <a:latin typeface="Bosch Office Sans" pitchFamily="2" charset="0"/>
                        </a:rPr>
                        <a:t>Validates schema of data if it is matching predefined schema.</a:t>
                      </a:r>
                    </a:p>
                  </a:txBody>
                  <a:tcPr/>
                </a:tc>
                <a:tc>
                  <a:txBody>
                    <a:bodyPr/>
                    <a:lstStyle/>
                    <a:p>
                      <a:pPr algn="ct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a:rPr>
                        <a:t>Pre defined schema :  ID int, name string</a:t>
                      </a: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Examples of Schema of data  </a:t>
                      </a: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ID int,  name string </a:t>
                      </a:r>
                      <a:r>
                        <a:rPr lang="en-US" sz="900" b="1" i="0" u="none" strike="noStrike" noProof="0">
                          <a:solidFill>
                            <a:srgbClr val="000000"/>
                          </a:solidFill>
                          <a:latin typeface="Bosch Office Sans"/>
                        </a:rPr>
                        <a:t>  </a:t>
                      </a:r>
                      <a:endParaRPr lang="en-US" sz="900" b="0" i="0" u="none" strike="noStrike" noProof="0">
                        <a:solidFill>
                          <a:srgbClr val="000000"/>
                        </a:solidFill>
                        <a:latin typeface="Bosch Office Sans"/>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Invalid : ID string, name string </a:t>
                      </a:r>
                      <a:endParaRPr lang="en-US" sz="900">
                        <a:latin typeface="Bosch Office Sans"/>
                        <a:sym typeface="Wingdings 2" panose="05020102010507070707" pitchFamily="18" charset="2"/>
                      </a:endParaRPr>
                    </a:p>
                  </a:txBody>
                  <a:tcPr/>
                </a:tc>
                <a:extLst>
                  <a:ext uri="{0D108BD9-81ED-4DB2-BD59-A6C34878D82A}">
                    <a16:rowId xmlns:a16="http://schemas.microsoft.com/office/drawing/2014/main" val="3847310730"/>
                  </a:ext>
                </a:extLst>
              </a:tr>
              <a:tr h="774579">
                <a:tc>
                  <a:txBody>
                    <a:bodyPr/>
                    <a:lstStyle/>
                    <a:p>
                      <a:pPr lvl="0" algn="ctr">
                        <a:buNone/>
                      </a:pPr>
                      <a:r>
                        <a:rPr lang="en-US" sz="900" b="0">
                          <a:latin typeface="Bosch Office Sans"/>
                        </a:rPr>
                        <a:t>2</a:t>
                      </a:r>
                    </a:p>
                  </a:txBody>
                  <a:tcPr/>
                </a:tc>
                <a:tc>
                  <a:txBody>
                    <a:bodyPr/>
                    <a:lstStyle/>
                    <a:p>
                      <a:r>
                        <a:rPr lang="en-US" sz="900" b="0">
                          <a:latin typeface="Bosch Office Sans" pitchFamily="2" charset="0"/>
                        </a:rPr>
                        <a:t>NULL</a:t>
                      </a: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900">
                          <a:latin typeface="Bosch Office Sans" pitchFamily="2" charset="0"/>
                        </a:rPr>
                        <a:t>Validates data to check if non-nullable columns has null values.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pitchFamily="2" charset="0"/>
                        </a:rPr>
                        <a:t>Expected column value – 1 (any number) or ‘nav’ (any string) or 12-12-2023 (any date format)</a:t>
                      </a: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2 or ‘ABC’ or 11-11-2022</a:t>
                      </a: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 Invalid : NULL</a:t>
                      </a:r>
                    </a:p>
                  </a:txBody>
                  <a:tcPr/>
                </a:tc>
                <a:extLst>
                  <a:ext uri="{0D108BD9-81ED-4DB2-BD59-A6C34878D82A}">
                    <a16:rowId xmlns:a16="http://schemas.microsoft.com/office/drawing/2014/main" val="1158665400"/>
                  </a:ext>
                </a:extLst>
              </a:tr>
              <a:tr h="758152">
                <a:tc>
                  <a:txBody>
                    <a:bodyPr/>
                    <a:lstStyle/>
                    <a:p>
                      <a:pPr lvl="0" algn="ctr">
                        <a:buNone/>
                      </a:pPr>
                      <a:r>
                        <a:rPr lang="en-US" sz="900" b="0">
                          <a:latin typeface="Bosch Office Sans"/>
                        </a:rPr>
                        <a:t>3</a:t>
                      </a:r>
                    </a:p>
                  </a:txBody>
                  <a:tcPr/>
                </a:tc>
                <a:tc>
                  <a:txBody>
                    <a:bodyPr/>
                    <a:lstStyle/>
                    <a:p>
                      <a:r>
                        <a:rPr lang="en-US" sz="900" b="0">
                          <a:latin typeface="Bosch Office Sans"/>
                        </a:rPr>
                        <a:t>Date Format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pitchFamily="2" charset="0"/>
                        </a:rPr>
                        <a:t>Validates on date fields to check if format of the date matches the predefined date format.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p>
                      <a:pPr algn="ctr"/>
                      <a:endParaRPr lang="en-US" sz="90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a:rPr>
                        <a:t>Expected Date format – dd-mm-</a:t>
                      </a:r>
                      <a:r>
                        <a:rPr lang="en-US" sz="900" b="0" i="0" u="none" strike="noStrike" noProof="0" err="1">
                          <a:solidFill>
                            <a:srgbClr val="000000"/>
                          </a:solidFill>
                          <a:latin typeface="Bosch Office Sans"/>
                        </a:rPr>
                        <a:t>yyyy</a:t>
                      </a:r>
                      <a:endParaRPr lang="en-US" sz="900" b="0" i="0" u="none" strike="noStrike" noProof="0">
                        <a:solidFill>
                          <a:srgbClr val="000000"/>
                        </a:solidFill>
                        <a:latin typeface="Bosch Office Sans"/>
                      </a:endParaRP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01-01-1999</a:t>
                      </a: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 Invalid : 9999-01-01</a:t>
                      </a:r>
                      <a:endParaRPr lang="en-US" sz="900">
                        <a:latin typeface="Bosch Office Sans"/>
                        <a:sym typeface="Wingdings 2" panose="05020102010507070707" pitchFamily="18" charset="2"/>
                      </a:endParaRPr>
                    </a:p>
                  </a:txBody>
                  <a:tcPr/>
                </a:tc>
                <a:extLst>
                  <a:ext uri="{0D108BD9-81ED-4DB2-BD59-A6C34878D82A}">
                    <a16:rowId xmlns:a16="http://schemas.microsoft.com/office/drawing/2014/main" val="3754811940"/>
                  </a:ext>
                </a:extLst>
              </a:tr>
              <a:tr h="624360">
                <a:tc>
                  <a:txBody>
                    <a:bodyPr/>
                    <a:lstStyle/>
                    <a:p>
                      <a:pPr lvl="0" algn="ctr">
                        <a:buNone/>
                      </a:pPr>
                      <a:r>
                        <a:rPr lang="en-US" sz="900" b="0">
                          <a:latin typeface="Bosch Office Sans"/>
                        </a:rPr>
                        <a:t>4</a:t>
                      </a:r>
                    </a:p>
                  </a:txBody>
                  <a:tcPr/>
                </a:tc>
                <a:tc>
                  <a:txBody>
                    <a:bodyPr/>
                    <a:lstStyle/>
                    <a:p>
                      <a:r>
                        <a:rPr lang="en-US" sz="900" b="0">
                          <a:latin typeface="Bosch Office Sans"/>
                        </a:rPr>
                        <a:t>Range</a:t>
                      </a: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900">
                          <a:latin typeface="Bosch Office Sans" pitchFamily="2" charset="0"/>
                        </a:rPr>
                        <a:t>Validates data  to check if column values are between the predefined range.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p>
                      <a:pPr algn="ct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a:rPr>
                        <a:t>Predefined range -  70 to 100</a:t>
                      </a: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70&lt;=value&lt;=100</a:t>
                      </a: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 Invalid : 70&gt;value&gt;100</a:t>
                      </a:r>
                      <a:endParaRPr lang="en-US" sz="900" b="1" i="0" u="none" strike="noStrike" noProof="0">
                        <a:solidFill>
                          <a:srgbClr val="000000"/>
                        </a:solidFill>
                        <a:latin typeface="Bosch Office Sans"/>
                      </a:endParaRPr>
                    </a:p>
                  </a:txBody>
                  <a:tcPr/>
                </a:tc>
                <a:extLst>
                  <a:ext uri="{0D108BD9-81ED-4DB2-BD59-A6C34878D82A}">
                    <a16:rowId xmlns:a16="http://schemas.microsoft.com/office/drawing/2014/main" val="3918900693"/>
                  </a:ext>
                </a:extLst>
              </a:tr>
            </a:tbl>
          </a:graphicData>
        </a:graphic>
      </p:graphicFrame>
      <p:sp>
        <p:nvSpPr>
          <p:cNvPr id="7" name="TextBox 6">
            <a:extLst>
              <a:ext uri="{FF2B5EF4-FFF2-40B4-BE49-F238E27FC236}">
                <a16:creationId xmlns:a16="http://schemas.microsoft.com/office/drawing/2014/main" id="{BC6AA436-05FE-5B35-70EB-391D36ED3CC5}"/>
              </a:ext>
            </a:extLst>
          </p:cNvPr>
          <p:cNvSpPr txBox="1"/>
          <p:nvPr/>
        </p:nvSpPr>
        <p:spPr>
          <a:xfrm>
            <a:off x="172776" y="496868"/>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8" name="TextBox 7">
            <a:extLst>
              <a:ext uri="{FF2B5EF4-FFF2-40B4-BE49-F238E27FC236}">
                <a16:creationId xmlns:a16="http://schemas.microsoft.com/office/drawing/2014/main" id="{AE129DA9-2D56-37B2-3BD2-E37189516E3D}"/>
              </a:ext>
            </a:extLst>
          </p:cNvPr>
          <p:cNvSpPr txBox="1"/>
          <p:nvPr/>
        </p:nvSpPr>
        <p:spPr>
          <a:xfrm>
            <a:off x="172776" y="820364"/>
            <a:ext cx="9941042" cy="1415772"/>
          </a:xfrm>
          <a:prstGeom prst="rect">
            <a:avLst/>
          </a:prstGeom>
          <a:noFill/>
        </p:spPr>
        <p:txBody>
          <a:bodyPr wrap="square">
            <a:spAutoFit/>
          </a:bodyPr>
          <a:lstStyle/>
          <a:p>
            <a:pPr algn="just"/>
            <a:r>
              <a:rPr lang="en-US" sz="1200" b="1">
                <a:solidFill>
                  <a:srgbClr val="00809A"/>
                </a:solidFill>
              </a:rPr>
              <a:t>7.2   </a:t>
            </a:r>
            <a:r>
              <a:rPr lang="en-US" sz="1400" b="1">
                <a:solidFill>
                  <a:srgbClr val="00809A"/>
                </a:solidFill>
              </a:rPr>
              <a:t>Segregation of valid and invalid data</a:t>
            </a:r>
            <a:endParaRPr lang="en-US" sz="1200" i="1"/>
          </a:p>
          <a:p>
            <a:pPr marL="639737" lvl="1" indent="-228600" algn="just">
              <a:buFont typeface="+mj-lt"/>
              <a:buAutoNum type="alphaLcParenR"/>
            </a:pPr>
            <a:r>
              <a:rPr lang="en-US" sz="1200"/>
              <a:t>Once the validations are done against each row, the data is segregated into valid rows and invalid rows in different delta tables</a:t>
            </a:r>
            <a:endParaRPr lang="en-US" sz="1200" i="1"/>
          </a:p>
          <a:p>
            <a:pPr marL="639737" lvl="1" indent="-228600" algn="just">
              <a:buFont typeface="+mj-lt"/>
              <a:buAutoNum type="alphaLcParenR"/>
            </a:pPr>
            <a:r>
              <a:rPr lang="en-US" sz="1200"/>
              <a:t>Valid rows are rows that are successfully validated against each data quality check , Invalid rows are rows that failed </a:t>
            </a:r>
            <a:r>
              <a:rPr lang="en-US" sz="1200" u="sng"/>
              <a:t>at least </a:t>
            </a:r>
            <a:r>
              <a:rPr lang="en-US" sz="1200"/>
              <a:t>one data quality check.</a:t>
            </a:r>
          </a:p>
          <a:p>
            <a:pPr marL="639737" lvl="1" indent="-228600" algn="just">
              <a:buFont typeface="+mj-lt"/>
              <a:buAutoNum type="alphaLcParenR"/>
            </a:pPr>
            <a:r>
              <a:rPr lang="en-US" sz="1200" i="1"/>
              <a:t>Logging layer</a:t>
            </a:r>
            <a:r>
              <a:rPr lang="en-US" sz="1200"/>
              <a:t> contains the information about the valid rows count and invalid rows count along with details of the validations that failed for each row</a:t>
            </a:r>
          </a:p>
          <a:p>
            <a:pPr marL="639737" lvl="1" indent="-228600" algn="just">
              <a:buFont typeface="+mj-lt"/>
              <a:buAutoNum type="alphaLcParenR"/>
            </a:pPr>
            <a:r>
              <a:rPr lang="en-US" sz="1200"/>
              <a:t>One or more Data quality checks can be configured for each column and there can be columns without any data quality checks.</a:t>
            </a:r>
          </a:p>
        </p:txBody>
      </p:sp>
      <p:sp>
        <p:nvSpPr>
          <p:cNvPr id="9" name="TextBox 8">
            <a:extLst>
              <a:ext uri="{FF2B5EF4-FFF2-40B4-BE49-F238E27FC236}">
                <a16:creationId xmlns:a16="http://schemas.microsoft.com/office/drawing/2014/main" id="{88E95D40-289D-ECFA-24E2-A0869E4513C6}"/>
              </a:ext>
            </a:extLst>
          </p:cNvPr>
          <p:cNvSpPr txBox="1"/>
          <p:nvPr/>
        </p:nvSpPr>
        <p:spPr>
          <a:xfrm>
            <a:off x="205654" y="2220696"/>
            <a:ext cx="5486400" cy="307777"/>
          </a:xfrm>
          <a:prstGeom prst="rect">
            <a:avLst/>
          </a:prstGeom>
          <a:noFill/>
        </p:spPr>
        <p:txBody>
          <a:bodyPr wrap="square" lIns="91440" tIns="45720" rIns="91440" bIns="45720" anchor="t">
            <a:spAutoFit/>
          </a:bodyPr>
          <a:lstStyle/>
          <a:p>
            <a:r>
              <a:rPr lang="en-US" sz="1400" b="1">
                <a:solidFill>
                  <a:srgbClr val="00809A"/>
                </a:solidFill>
                <a:latin typeface="Bosch Office Sans"/>
              </a:rPr>
              <a:t>7.3  Data Quality Framework Validations</a:t>
            </a:r>
            <a:endParaRPr lang="en-US" sz="1400" b="1">
              <a:solidFill>
                <a:srgbClr val="00809A"/>
              </a:solidFill>
            </a:endParaRPr>
          </a:p>
        </p:txBody>
      </p:sp>
      <p:sp>
        <p:nvSpPr>
          <p:cNvPr id="11" name="object 3">
            <a:extLst>
              <a:ext uri="{FF2B5EF4-FFF2-40B4-BE49-F238E27FC236}">
                <a16:creationId xmlns:a16="http://schemas.microsoft.com/office/drawing/2014/main" id="{6FFCD0D2-5EA0-2D4D-3915-E4E9C590DC1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3" name="Rectangle 2">
            <a:extLst>
              <a:ext uri="{FF2B5EF4-FFF2-40B4-BE49-F238E27FC236}">
                <a16:creationId xmlns:a16="http://schemas.microsoft.com/office/drawing/2014/main" id="{CEBC698E-C3D7-1851-284D-CA1C14DDA668}"/>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4" name="Graphic 3">
            <a:extLst>
              <a:ext uri="{FF2B5EF4-FFF2-40B4-BE49-F238E27FC236}">
                <a16:creationId xmlns:a16="http://schemas.microsoft.com/office/drawing/2014/main" id="{486DF28C-92A4-3028-44FD-0AD65CAB6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8061E06C-E6A8-D700-27A9-F12BDAA36538}"/>
              </a:ext>
            </a:extLst>
          </p:cNvPr>
          <p:cNvSpPr>
            <a:spLocks noGrp="1"/>
          </p:cNvSpPr>
          <p:nvPr>
            <p:ph type="sldNum" sz="quarter" idx="12"/>
          </p:nvPr>
        </p:nvSpPr>
        <p:spPr/>
        <p:txBody>
          <a:bodyPr/>
          <a:lstStyle/>
          <a:p>
            <a:fld id="{64B50ECF-6316-4AFD-AF7B-6A0672E9EA7A}" type="slidenum">
              <a:rPr lang="en-US" smtClean="0"/>
              <a:t>26</a:t>
            </a:fld>
            <a:endParaRPr lang="en-US"/>
          </a:p>
        </p:txBody>
      </p:sp>
      <p:sp>
        <p:nvSpPr>
          <p:cNvPr id="6" name="Footer Placeholder 5">
            <a:extLst>
              <a:ext uri="{FF2B5EF4-FFF2-40B4-BE49-F238E27FC236}">
                <a16:creationId xmlns:a16="http://schemas.microsoft.com/office/drawing/2014/main" id="{57E5E55D-F67A-1FF8-1BF9-F5DB4D8D8BDE}"/>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3462208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A14FAC9-4DD2-BA68-7249-A8842B2A1F1B}"/>
              </a:ext>
            </a:extLst>
          </p:cNvPr>
          <p:cNvGraphicFramePr>
            <a:graphicFrameLocks noGrp="1"/>
          </p:cNvGraphicFramePr>
          <p:nvPr>
            <p:extLst>
              <p:ext uri="{D42A27DB-BD31-4B8C-83A1-F6EECF244321}">
                <p14:modId xmlns:p14="http://schemas.microsoft.com/office/powerpoint/2010/main" val="910182521"/>
              </p:ext>
            </p:extLst>
          </p:nvPr>
        </p:nvGraphicFramePr>
        <p:xfrm>
          <a:off x="571788" y="1163683"/>
          <a:ext cx="10257073" cy="3571240"/>
        </p:xfrm>
        <a:graphic>
          <a:graphicData uri="http://schemas.openxmlformats.org/drawingml/2006/table">
            <a:tbl>
              <a:tblPr firstRow="1" bandRow="1">
                <a:tableStyleId>{5C22544A-7EE6-4342-B048-85BDC9FD1C3A}</a:tableStyleId>
              </a:tblPr>
              <a:tblGrid>
                <a:gridCol w="326570">
                  <a:extLst>
                    <a:ext uri="{9D8B030D-6E8A-4147-A177-3AD203B41FA5}">
                      <a16:colId xmlns:a16="http://schemas.microsoft.com/office/drawing/2014/main" val="2516272269"/>
                    </a:ext>
                  </a:extLst>
                </a:gridCol>
                <a:gridCol w="1339516">
                  <a:extLst>
                    <a:ext uri="{9D8B030D-6E8A-4147-A177-3AD203B41FA5}">
                      <a16:colId xmlns:a16="http://schemas.microsoft.com/office/drawing/2014/main" val="688298010"/>
                    </a:ext>
                  </a:extLst>
                </a:gridCol>
                <a:gridCol w="2654968">
                  <a:extLst>
                    <a:ext uri="{9D8B030D-6E8A-4147-A177-3AD203B41FA5}">
                      <a16:colId xmlns:a16="http://schemas.microsoft.com/office/drawing/2014/main" val="370423201"/>
                    </a:ext>
                  </a:extLst>
                </a:gridCol>
                <a:gridCol w="609600">
                  <a:extLst>
                    <a:ext uri="{9D8B030D-6E8A-4147-A177-3AD203B41FA5}">
                      <a16:colId xmlns:a16="http://schemas.microsoft.com/office/drawing/2014/main" val="2049906570"/>
                    </a:ext>
                  </a:extLst>
                </a:gridCol>
                <a:gridCol w="930442">
                  <a:extLst>
                    <a:ext uri="{9D8B030D-6E8A-4147-A177-3AD203B41FA5}">
                      <a16:colId xmlns:a16="http://schemas.microsoft.com/office/drawing/2014/main" val="3213822117"/>
                    </a:ext>
                  </a:extLst>
                </a:gridCol>
                <a:gridCol w="842211">
                  <a:extLst>
                    <a:ext uri="{9D8B030D-6E8A-4147-A177-3AD203B41FA5}">
                      <a16:colId xmlns:a16="http://schemas.microsoft.com/office/drawing/2014/main" val="3972170762"/>
                    </a:ext>
                  </a:extLst>
                </a:gridCol>
                <a:gridCol w="3553766">
                  <a:extLst>
                    <a:ext uri="{9D8B030D-6E8A-4147-A177-3AD203B41FA5}">
                      <a16:colId xmlns:a16="http://schemas.microsoft.com/office/drawing/2014/main" val="2508363587"/>
                    </a:ext>
                  </a:extLst>
                </a:gridCol>
              </a:tblGrid>
              <a:tr h="370840">
                <a:tc>
                  <a:txBody>
                    <a:bodyPr/>
                    <a:lstStyle/>
                    <a:p>
                      <a:pPr lvl="0" algn="ctr">
                        <a:buNone/>
                      </a:pPr>
                      <a:r>
                        <a:rPr lang="en-US" sz="900">
                          <a:latin typeface="Bosch Office Sans"/>
                        </a:rPr>
                        <a:t>#</a:t>
                      </a:r>
                    </a:p>
                  </a:txBody>
                  <a:tcPr/>
                </a:tc>
                <a:tc>
                  <a:txBody>
                    <a:bodyPr/>
                    <a:lstStyle/>
                    <a:p>
                      <a:pPr algn="ctr"/>
                      <a:r>
                        <a:rPr lang="en-US" sz="900">
                          <a:latin typeface="Bosch Office Sans"/>
                        </a:rPr>
                        <a:t>Check</a:t>
                      </a:r>
                    </a:p>
                  </a:txBody>
                  <a:tcPr/>
                </a:tc>
                <a:tc>
                  <a:txBody>
                    <a:bodyPr/>
                    <a:lstStyle/>
                    <a:p>
                      <a:pPr algn="ctr"/>
                      <a:r>
                        <a:rPr lang="en-US" sz="900">
                          <a:latin typeface="Bosch Office Sans" pitchFamily="2" charset="0"/>
                        </a:rPr>
                        <a:t>Description</a:t>
                      </a:r>
                    </a:p>
                  </a:txBody>
                  <a:tcPr/>
                </a:tc>
                <a:tc>
                  <a:txBody>
                    <a:bodyPr/>
                    <a:lstStyle/>
                    <a:p>
                      <a:pPr algn="ctr"/>
                      <a:r>
                        <a:rPr lang="en-US" sz="900">
                          <a:latin typeface="Bosch Office Sans"/>
                        </a:rPr>
                        <a:t>Text</a:t>
                      </a:r>
                    </a:p>
                  </a:txBody>
                  <a:tcPr/>
                </a:tc>
                <a:tc>
                  <a:txBody>
                    <a:bodyPr/>
                    <a:lstStyle/>
                    <a:p>
                      <a:pPr algn="ctr"/>
                      <a:r>
                        <a:rPr lang="en-US" sz="900">
                          <a:latin typeface="Bosch Office Sans"/>
                        </a:rPr>
                        <a:t>Numeric</a:t>
                      </a:r>
                    </a:p>
                  </a:txBody>
                  <a:tcPr/>
                </a:tc>
                <a:tc>
                  <a:txBody>
                    <a:bodyPr/>
                    <a:lstStyle/>
                    <a:p>
                      <a:pPr algn="ctr"/>
                      <a:r>
                        <a:rPr lang="en-US" sz="900">
                          <a:latin typeface="Bosch Office Sans"/>
                        </a:rPr>
                        <a:t>Timestamp</a:t>
                      </a:r>
                    </a:p>
                  </a:txBody>
                  <a:tcPr/>
                </a:tc>
                <a:tc>
                  <a:txBody>
                    <a:bodyPr/>
                    <a:lstStyle/>
                    <a:p>
                      <a:pPr lvl="0" algn="ctr">
                        <a:buNone/>
                      </a:pPr>
                      <a:r>
                        <a:rPr lang="en-US" sz="900">
                          <a:latin typeface="Bosch Office Sans"/>
                        </a:rPr>
                        <a:t>Examples</a:t>
                      </a:r>
                    </a:p>
                  </a:txBody>
                  <a:tcPr/>
                </a:tc>
                <a:extLst>
                  <a:ext uri="{0D108BD9-81ED-4DB2-BD59-A6C34878D82A}">
                    <a16:rowId xmlns:a16="http://schemas.microsoft.com/office/drawing/2014/main" val="2155946152"/>
                  </a:ext>
                </a:extLst>
              </a:tr>
              <a:tr h="370840">
                <a:tc>
                  <a:txBody>
                    <a:bodyPr/>
                    <a:lstStyle/>
                    <a:p>
                      <a:pPr lvl="0" algn="ctr">
                        <a:buNone/>
                      </a:pPr>
                      <a:r>
                        <a:rPr lang="en-US" sz="900" b="0">
                          <a:latin typeface="Bosch Office Sans"/>
                        </a:rPr>
                        <a:t>5</a:t>
                      </a:r>
                    </a:p>
                  </a:txBody>
                  <a:tcPr/>
                </a:tc>
                <a:tc>
                  <a:txBody>
                    <a:bodyPr/>
                    <a:lstStyle/>
                    <a:p>
                      <a:r>
                        <a:rPr lang="en-US" sz="900" b="0">
                          <a:latin typeface="Bosch Office Sans"/>
                        </a:rPr>
                        <a:t>Email</a:t>
                      </a: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900">
                          <a:latin typeface="Bosch Office Sans" pitchFamily="2" charset="0"/>
                        </a:rPr>
                        <a:t>Validates data  to check if email columns matches the predefined regular expression.</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a:rPr>
                        <a:t>×</a:t>
                      </a: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pitchFamily="2" charset="0"/>
                        </a:rPr>
                        <a:t>Expected Email format – </a:t>
                      </a:r>
                      <a:r>
                        <a:rPr lang="en-US" sz="900" b="0" i="0" u="none" strike="noStrike" noProof="0">
                          <a:solidFill>
                            <a:srgbClr val="0000FF"/>
                          </a:solidFill>
                          <a:latin typeface="Bosch Office Sans" pitchFamily="2" charset="0"/>
                          <a:hlinkClick r:id="rId3"/>
                        </a:rPr>
                        <a:t>naveen@bosch.com</a:t>
                      </a:r>
                      <a:endParaRPr lang="en-US" sz="900" b="0" i="0" u="none" strike="noStrike" noProof="0">
                        <a:solidFill>
                          <a:srgbClr val="0000FF"/>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pitchFamily="2" charset="0"/>
                        </a:rPr>
                        <a:t>Valid : </a:t>
                      </a:r>
                      <a:r>
                        <a:rPr lang="en-US" sz="900" b="0" i="0" u="none" strike="noStrike" noProof="0">
                          <a:solidFill>
                            <a:srgbClr val="0000FF"/>
                          </a:solidFill>
                          <a:latin typeface="Bosch Office Sans" pitchFamily="2" charset="0"/>
                          <a:hlinkClick r:id="rId3"/>
                        </a:rPr>
                        <a:t>naveen@bosch.com</a:t>
                      </a: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pitchFamily="2" charset="0"/>
                        </a:rPr>
                        <a:t> Invalid : </a:t>
                      </a:r>
                      <a:r>
                        <a:rPr lang="en-US" sz="900" b="0" i="0" u="none" strike="noStrike" noProof="0" err="1">
                          <a:solidFill>
                            <a:srgbClr val="000000"/>
                          </a:solidFill>
                          <a:latin typeface="Bosch Office Sans" pitchFamily="2" charset="0"/>
                        </a:rPr>
                        <a:t>naveen@com</a:t>
                      </a:r>
                      <a:endParaRPr lang="en-US" sz="900">
                        <a:latin typeface="Bosch Office Sans" pitchFamily="2" charset="0"/>
                      </a:endParaRPr>
                    </a:p>
                  </a:txBody>
                  <a:tcPr/>
                </a:tc>
                <a:extLst>
                  <a:ext uri="{0D108BD9-81ED-4DB2-BD59-A6C34878D82A}">
                    <a16:rowId xmlns:a16="http://schemas.microsoft.com/office/drawing/2014/main" val="1394409894"/>
                  </a:ext>
                </a:extLst>
              </a:tr>
              <a:tr h="370840">
                <a:tc>
                  <a:txBody>
                    <a:bodyPr/>
                    <a:lstStyle/>
                    <a:p>
                      <a:pPr lvl="0" algn="ctr">
                        <a:buNone/>
                      </a:pPr>
                      <a:r>
                        <a:rPr lang="en-US" sz="900" b="0">
                          <a:latin typeface="Bosch Office Sans"/>
                        </a:rPr>
                        <a:t>6</a:t>
                      </a:r>
                    </a:p>
                  </a:txBody>
                  <a:tcPr/>
                </a:tc>
                <a:tc>
                  <a:txBody>
                    <a:bodyPr/>
                    <a:lstStyle/>
                    <a:p>
                      <a:r>
                        <a:rPr lang="en-US" sz="900" b="0">
                          <a:latin typeface="Bosch Office Sans" pitchFamily="2" charset="0"/>
                        </a:rPr>
                        <a:t>Length</a:t>
                      </a:r>
                    </a:p>
                  </a:txBody>
                  <a:tcPr/>
                </a:tc>
                <a:tc>
                  <a:txBody>
                    <a:bodyPr/>
                    <a:lstStyle/>
                    <a:p>
                      <a:pPr marL="0" marR="0" lvl="0" indent="0" eaLnBrk="1" fontAlgn="auto" latinLnBrk="0" hangingPunct="1">
                        <a:lnSpc>
                          <a:spcPct val="100000"/>
                        </a:lnSpc>
                        <a:spcBef>
                          <a:spcPts val="0"/>
                        </a:spcBef>
                        <a:spcAft>
                          <a:spcPts val="0"/>
                        </a:spcAft>
                        <a:buClrTx/>
                        <a:buSzTx/>
                        <a:buFontTx/>
                        <a:buNone/>
                      </a:pPr>
                      <a:r>
                        <a:rPr lang="en-US" sz="900">
                          <a:latin typeface="Bosch Office Sans"/>
                        </a:rPr>
                        <a:t>Validates data  to check if length of column value is between the  predefined maximum and minimum length.</a:t>
                      </a:r>
                    </a:p>
                  </a:txBody>
                  <a:tcPr/>
                </a:tc>
                <a:tc>
                  <a:txBody>
                    <a:bodyPr/>
                    <a:lstStyle/>
                    <a:p>
                      <a:pPr marL="0" marR="0" lvl="0" indent="0" algn="ctr" eaLnBrk="1" fontAlgn="auto" latinLnBrk="0" hangingPunct="1">
                        <a:lnSpc>
                          <a:spcPct val="100000"/>
                        </a:lnSpc>
                        <a:spcBef>
                          <a:spcPts val="0"/>
                        </a:spcBef>
                        <a:spcAft>
                          <a:spcPts val="0"/>
                        </a:spcAft>
                        <a:buClrTx/>
                        <a:buSzTx/>
                        <a:buFontTx/>
                        <a:buNone/>
                      </a:pPr>
                      <a:r>
                        <a:rPr lang="en-US" sz="900">
                          <a:latin typeface="Bosch Office Sans"/>
                        </a:rPr>
                        <a:t> </a:t>
                      </a: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endParaRPr lang="en-US" sz="900">
                        <a:latin typeface="Bosch Office Sans" pitchFamily="2" charset="0"/>
                      </a:endParaRPr>
                    </a:p>
                  </a:txBody>
                  <a:tcPr/>
                </a:tc>
                <a:tc>
                  <a:txBody>
                    <a:bodyPr/>
                    <a:lstStyle/>
                    <a:p>
                      <a:endParaRPr lang="en-US" sz="900">
                        <a:latin typeface="Bosch Office Sans" pitchFamily="2" charset="0"/>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a:rPr>
                        <a:t>Predefined min length -9 and max length -33</a:t>
                      </a: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9&lt;=length(value)&lt;=33</a:t>
                      </a:r>
                    </a:p>
                    <a:p>
                      <a:pPr marL="0" marR="0" lvl="0" indent="0">
                        <a:lnSpc>
                          <a:spcPct val="100000"/>
                        </a:lnSpc>
                        <a:spcBef>
                          <a:spcPts val="0"/>
                        </a:spcBef>
                        <a:spcAft>
                          <a:spcPts val="0"/>
                        </a:spcAft>
                        <a:buNone/>
                      </a:pPr>
                      <a:r>
                        <a:rPr lang="en-US" sz="900" b="1" i="0" u="none" strike="noStrike" noProof="0">
                          <a:solidFill>
                            <a:srgbClr val="000000"/>
                          </a:solidFill>
                          <a:latin typeface="Bosch Office Sans"/>
                        </a:rPr>
                        <a:t> </a:t>
                      </a:r>
                      <a:r>
                        <a:rPr lang="en-US" sz="900" b="0" i="0" u="none" strike="noStrike" noProof="0">
                          <a:solidFill>
                            <a:srgbClr val="000000"/>
                          </a:solidFill>
                          <a:latin typeface="Bosch Office Sans"/>
                        </a:rPr>
                        <a:t>Invalid : 9&gt;length(values)&gt;33</a:t>
                      </a:r>
                      <a:endParaRPr lang="en-US" sz="900">
                        <a:latin typeface="Bosch Office Sans"/>
                      </a:endParaRPr>
                    </a:p>
                  </a:txBody>
                  <a:tcPr/>
                </a:tc>
                <a:extLst>
                  <a:ext uri="{0D108BD9-81ED-4DB2-BD59-A6C34878D82A}">
                    <a16:rowId xmlns:a16="http://schemas.microsoft.com/office/drawing/2014/main" val="3003777247"/>
                  </a:ext>
                </a:extLst>
              </a:tr>
              <a:tr h="370840">
                <a:tc>
                  <a:txBody>
                    <a:bodyPr/>
                    <a:lstStyle/>
                    <a:p>
                      <a:pPr lvl="0" algn="ctr">
                        <a:buNone/>
                      </a:pPr>
                      <a:r>
                        <a:rPr lang="en-US" sz="900" b="0">
                          <a:latin typeface="Bosch Office Sans"/>
                        </a:rPr>
                        <a:t>7</a:t>
                      </a:r>
                    </a:p>
                  </a:txBody>
                  <a:tcPr/>
                </a:tc>
                <a:tc>
                  <a:txBody>
                    <a:bodyPr/>
                    <a:lstStyle/>
                    <a:p>
                      <a:r>
                        <a:rPr lang="en-US" sz="900" b="0">
                          <a:latin typeface="Bosch Office Sans"/>
                        </a:rPr>
                        <a:t>Multi-Column sum Check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pitchFamily="2" charset="0"/>
                        </a:rPr>
                        <a:t>Validates integer fields and add the values of multiple fields and checks if total matches the predefined sum.</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endParaRPr>
                    </a:p>
                  </a:txBody>
                  <a:tcPr/>
                </a:tc>
                <a:tc>
                  <a:txBody>
                    <a:bodyPr/>
                    <a:lstStyle/>
                    <a:p>
                      <a:pPr marL="0" marR="0" lvl="0" indent="0">
                        <a:lnSpc>
                          <a:spcPct val="100000"/>
                        </a:lnSpc>
                        <a:spcBef>
                          <a:spcPts val="0"/>
                        </a:spcBef>
                        <a:spcAft>
                          <a:spcPts val="0"/>
                        </a:spcAft>
                        <a:buNone/>
                      </a:pPr>
                      <a:r>
                        <a:rPr lang="en-US" sz="900" b="0" i="0" u="none" strike="noStrike" noProof="0">
                          <a:solidFill>
                            <a:srgbClr val="000000"/>
                          </a:solidFill>
                          <a:latin typeface="Bosch Office Sans"/>
                        </a:rPr>
                        <a:t>Expected sum =25</a:t>
                      </a:r>
                    </a:p>
                    <a:p>
                      <a:pPr marL="0" marR="0" lvl="0" indent="0">
                        <a:lnSpc>
                          <a:spcPct val="100000"/>
                        </a:lnSpc>
                        <a:spcBef>
                          <a:spcPts val="0"/>
                        </a:spcBef>
                        <a:spcAft>
                          <a:spcPts val="0"/>
                        </a:spcAft>
                        <a:buNone/>
                      </a:pPr>
                      <a:endParaRPr lang="en-US" sz="900" b="0" i="0" u="none" strike="noStrike" noProof="0">
                        <a:solidFill>
                          <a:srgbClr val="000000"/>
                        </a:solidFill>
                        <a:latin typeface="Bosch Office Sans" pitchFamily="2" charset="0"/>
                      </a:endParaRP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Valid : col1=12 and col2= 13 then col1+col2=25</a:t>
                      </a:r>
                    </a:p>
                    <a:p>
                      <a:pPr marL="0" marR="0" lvl="0" indent="0">
                        <a:lnSpc>
                          <a:spcPct val="100000"/>
                        </a:lnSpc>
                        <a:spcBef>
                          <a:spcPts val="0"/>
                        </a:spcBef>
                        <a:spcAft>
                          <a:spcPts val="0"/>
                        </a:spcAft>
                        <a:buNone/>
                      </a:pPr>
                      <a:r>
                        <a:rPr lang="en-US" sz="900" b="0" i="0" u="none" strike="noStrike" noProof="0">
                          <a:solidFill>
                            <a:srgbClr val="000000"/>
                          </a:solidFill>
                          <a:latin typeface="Bosch Office Sans"/>
                        </a:rPr>
                        <a:t>Invalid : col1=10 and col2=9 then col1+col2!=25</a:t>
                      </a:r>
                      <a:endParaRPr lang="en-US" sz="900">
                        <a:latin typeface="Bosch Office Sans"/>
                      </a:endParaRPr>
                    </a:p>
                  </a:txBody>
                  <a:tcPr/>
                </a:tc>
                <a:extLst>
                  <a:ext uri="{0D108BD9-81ED-4DB2-BD59-A6C34878D82A}">
                    <a16:rowId xmlns:a16="http://schemas.microsoft.com/office/drawing/2014/main" val="897277217"/>
                  </a:ext>
                </a:extLst>
              </a:tr>
              <a:tr h="258255">
                <a:tc>
                  <a:txBody>
                    <a:bodyPr/>
                    <a:lstStyle/>
                    <a:p>
                      <a:pPr lvl="0" algn="ctr">
                        <a:buNone/>
                      </a:pPr>
                      <a:r>
                        <a:rPr lang="en-US" sz="900" b="0">
                          <a:latin typeface="Bosch Office Sans"/>
                        </a:rPr>
                        <a:t>8</a:t>
                      </a:r>
                    </a:p>
                  </a:txBody>
                  <a:tcPr/>
                </a:tc>
                <a:tc>
                  <a:txBody>
                    <a:bodyPr/>
                    <a:lstStyle/>
                    <a:p>
                      <a:r>
                        <a:rPr lang="en-US" sz="900" b="0">
                          <a:latin typeface="Bosch Office Sans"/>
                        </a:rPr>
                        <a:t>Multi-Column unique Check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a:latin typeface="Bosch Office Sans"/>
                        </a:rPr>
                        <a:t>Validates in checking duplicate rows based on composite keys</a:t>
                      </a:r>
                    </a:p>
                  </a:txBody>
                  <a:tcPr/>
                </a:tc>
                <a:tc>
                  <a:txBody>
                    <a:bodyPr/>
                    <a:lstStyle/>
                    <a:p>
                      <a:pPr marL="0" marR="0" lvl="0" indent="0" algn="ctr" eaLnBrk="1" fontAlgn="auto" latinLnBrk="0" hangingPunct="1">
                        <a:lnSpc>
                          <a:spcPct val="100000"/>
                        </a:lnSpc>
                        <a:spcBef>
                          <a:spcPts val="0"/>
                        </a:spcBef>
                        <a:spcAft>
                          <a:spcPts val="0"/>
                        </a:spcAft>
                        <a:buClrTx/>
                        <a:buSzTx/>
                        <a:buFontTx/>
                        <a:buNone/>
                      </a:pPr>
                      <a:r>
                        <a:rPr lang="en-US" sz="900">
                          <a:latin typeface="Bosch Office Sans"/>
                        </a:rPr>
                        <a:t> </a:t>
                      </a: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endParaRPr lang="en-US" sz="900">
                        <a:latin typeface="Bosch Office Sans" pitchFamily="2" charset="0"/>
                      </a:endParaRPr>
                    </a:p>
                  </a:txBody>
                  <a:tcPr/>
                </a:tc>
                <a:tc>
                  <a:txBody>
                    <a:bodyPr/>
                    <a:lstStyle/>
                    <a:p>
                      <a:pPr lvl="0">
                        <a:buNone/>
                      </a:pPr>
                      <a:r>
                        <a:rPr lang="en-US" sz="900">
                          <a:latin typeface="Bosch Office Sans"/>
                        </a:rPr>
                        <a:t>R1={c1=12,c2=xyz,c3=abcd,c4=34}</a:t>
                      </a:r>
                    </a:p>
                    <a:p>
                      <a:pPr lvl="0">
                        <a:buNone/>
                      </a:pPr>
                      <a:r>
                        <a:rPr lang="en-US" sz="900">
                          <a:latin typeface="Bosch Office Sans"/>
                        </a:rPr>
                        <a:t>R2={c1=12,c2=xyz,c3=axyf,c4=34}</a:t>
                      </a:r>
                    </a:p>
                    <a:p>
                      <a:pPr lvl="0">
                        <a:buNone/>
                      </a:pPr>
                      <a:r>
                        <a:rPr lang="en-US" sz="900">
                          <a:latin typeface="Bosch Office Sans"/>
                        </a:rPr>
                        <a:t>Valid : If multi column check is enabled for c1,c2,c3,c4 then validation</a:t>
                      </a:r>
                      <a:endParaRPr lang="en-US" sz="900" b="1">
                        <a:latin typeface="Bosch Office Sans"/>
                      </a:endParaRPr>
                    </a:p>
                    <a:p>
                      <a:pPr lvl="0">
                        <a:buNone/>
                      </a:pPr>
                      <a:r>
                        <a:rPr lang="en-US" sz="900">
                          <a:latin typeface="Bosch Office Sans"/>
                        </a:rPr>
                        <a:t>Invalid : If multi column check is enabled for c2,c4</a:t>
                      </a:r>
                      <a:endParaRPr lang="en-US" sz="900" b="1">
                        <a:latin typeface="Bosch Office Sans"/>
                      </a:endParaRPr>
                    </a:p>
                  </a:txBody>
                  <a:tcPr/>
                </a:tc>
                <a:extLst>
                  <a:ext uri="{0D108BD9-81ED-4DB2-BD59-A6C34878D82A}">
                    <a16:rowId xmlns:a16="http://schemas.microsoft.com/office/drawing/2014/main" val="4293433618"/>
                  </a:ext>
                </a:extLst>
              </a:tr>
              <a:tr h="403948">
                <a:tc>
                  <a:txBody>
                    <a:bodyPr/>
                    <a:lstStyle/>
                    <a:p>
                      <a:pPr lvl="0" algn="ctr">
                        <a:buNone/>
                      </a:pPr>
                      <a:r>
                        <a:rPr lang="en-US" sz="900" b="0">
                          <a:latin typeface="Bosch Office Sans"/>
                        </a:rPr>
                        <a:t>9</a:t>
                      </a:r>
                    </a:p>
                  </a:txBody>
                  <a:tcPr/>
                </a:tc>
                <a:tc>
                  <a:txBody>
                    <a:bodyPr/>
                    <a:lstStyle/>
                    <a:p>
                      <a:r>
                        <a:rPr lang="en-US" sz="900" b="0">
                          <a:latin typeface="Bosch Office Sans"/>
                        </a:rPr>
                        <a:t>String Column Pre-Post fix check</a:t>
                      </a:r>
                    </a:p>
                  </a:txBody>
                  <a:tcPr/>
                </a:tc>
                <a:tc>
                  <a:txBody>
                    <a:bodyPr/>
                    <a:lstStyle/>
                    <a:p>
                      <a:r>
                        <a:rPr lang="en-US" sz="900">
                          <a:latin typeface="Bosch Office Sans"/>
                        </a:rPr>
                        <a:t>Validates data if column values has predefined prefix and post fix</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endParaRPr>
                    </a:p>
                    <a:p>
                      <a:endParaRPr lang="en-US" sz="900">
                        <a:latin typeface="Bosch Office Sans" pitchFamily="2" charset="0"/>
                      </a:endParaRPr>
                    </a:p>
                  </a:txBody>
                  <a:tcPr/>
                </a:tc>
                <a:tc>
                  <a:txBody>
                    <a:bodyPr/>
                    <a:lstStyle/>
                    <a:p>
                      <a:endParaRPr lang="en-US" sz="900">
                        <a:latin typeface="Bosch Office Sans" pitchFamily="2" charset="0"/>
                      </a:endParaRPr>
                    </a:p>
                  </a:txBody>
                  <a:tcPr/>
                </a:tc>
                <a:tc>
                  <a:txBody>
                    <a:bodyPr/>
                    <a:lstStyle/>
                    <a:p>
                      <a:pPr lvl="0">
                        <a:buNone/>
                      </a:pPr>
                      <a:r>
                        <a:rPr lang="en-US" sz="900" b="0" i="0" u="none" strike="noStrike" noProof="0">
                          <a:solidFill>
                            <a:srgbClr val="000000"/>
                          </a:solidFill>
                          <a:latin typeface="Bosch Office Sans" pitchFamily="2" charset="0"/>
                        </a:rPr>
                        <a:t>Expected string value prefix –’A-’  postfix – ’01’</a:t>
                      </a:r>
                    </a:p>
                    <a:p>
                      <a:pPr lvl="0">
                        <a:buNone/>
                      </a:pPr>
                      <a:endParaRPr lang="en-US" sz="900" b="0" i="0" u="none" strike="noStrike" noProof="0">
                        <a:solidFill>
                          <a:srgbClr val="000000"/>
                        </a:solidFill>
                        <a:latin typeface="Bosch Office Sans" pitchFamily="2" charset="0"/>
                      </a:endParaRPr>
                    </a:p>
                    <a:p>
                      <a:pPr lvl="0">
                        <a:buNone/>
                      </a:pPr>
                      <a:r>
                        <a:rPr lang="en-US" sz="900" b="0" i="0" u="none" strike="noStrike" noProof="0">
                          <a:solidFill>
                            <a:srgbClr val="000000"/>
                          </a:solidFill>
                          <a:latin typeface="Bosch Office Sans" pitchFamily="2" charset="0"/>
                        </a:rPr>
                        <a:t>Valid : ‘A-nav01’ </a:t>
                      </a:r>
                    </a:p>
                    <a:p>
                      <a:pPr lvl="0">
                        <a:buNone/>
                      </a:pPr>
                      <a:r>
                        <a:rPr lang="en-US" sz="900" b="0" i="0" u="none" strike="noStrike" noProof="0">
                          <a:solidFill>
                            <a:srgbClr val="000000"/>
                          </a:solidFill>
                          <a:latin typeface="Bosch Office Sans" pitchFamily="2" charset="0"/>
                        </a:rPr>
                        <a:t>Invalid : ‘B-nav02’</a:t>
                      </a:r>
                      <a:r>
                        <a:rPr lang="en-US" sz="900" b="1" i="0" u="none" strike="noStrike" noProof="0">
                          <a:solidFill>
                            <a:srgbClr val="000000"/>
                          </a:solidFill>
                          <a:latin typeface="Bosch Office Sans" pitchFamily="2" charset="0"/>
                        </a:rPr>
                        <a:t> </a:t>
                      </a:r>
                      <a:endParaRPr lang="en-US" sz="900">
                        <a:latin typeface="Bosch Office Sans" pitchFamily="2" charset="0"/>
                      </a:endParaRPr>
                    </a:p>
                  </a:txBody>
                  <a:tcPr/>
                </a:tc>
                <a:extLst>
                  <a:ext uri="{0D108BD9-81ED-4DB2-BD59-A6C34878D82A}">
                    <a16:rowId xmlns:a16="http://schemas.microsoft.com/office/drawing/2014/main" val="2346154460"/>
                  </a:ext>
                </a:extLst>
              </a:tr>
            </a:tbl>
          </a:graphicData>
        </a:graphic>
      </p:graphicFrame>
      <p:sp>
        <p:nvSpPr>
          <p:cNvPr id="13" name="TextBox 12">
            <a:extLst>
              <a:ext uri="{FF2B5EF4-FFF2-40B4-BE49-F238E27FC236}">
                <a16:creationId xmlns:a16="http://schemas.microsoft.com/office/drawing/2014/main" id="{67248DBB-3A65-3094-01CF-DEFDCB774DBA}"/>
              </a:ext>
            </a:extLst>
          </p:cNvPr>
          <p:cNvSpPr txBox="1"/>
          <p:nvPr/>
        </p:nvSpPr>
        <p:spPr>
          <a:xfrm>
            <a:off x="172776" y="496868"/>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15" name="TextBox 14">
            <a:extLst>
              <a:ext uri="{FF2B5EF4-FFF2-40B4-BE49-F238E27FC236}">
                <a16:creationId xmlns:a16="http://schemas.microsoft.com/office/drawing/2014/main" id="{FACCE99D-2272-A9B5-E4D3-AD8867597ED9}"/>
              </a:ext>
            </a:extLst>
          </p:cNvPr>
          <p:cNvSpPr txBox="1"/>
          <p:nvPr/>
        </p:nvSpPr>
        <p:spPr>
          <a:xfrm>
            <a:off x="172776" y="804645"/>
            <a:ext cx="5486400" cy="307777"/>
          </a:xfrm>
          <a:prstGeom prst="rect">
            <a:avLst/>
          </a:prstGeom>
          <a:noFill/>
        </p:spPr>
        <p:txBody>
          <a:bodyPr wrap="square" lIns="91440" tIns="45720" rIns="91440" bIns="45720" anchor="t">
            <a:spAutoFit/>
          </a:bodyPr>
          <a:lstStyle/>
          <a:p>
            <a:r>
              <a:rPr lang="en-US" sz="1400" b="1">
                <a:solidFill>
                  <a:srgbClr val="00809A"/>
                </a:solidFill>
                <a:latin typeface="Bosch Office Sans"/>
              </a:rPr>
              <a:t>7.3  Data Quality Framework Validations-contd.</a:t>
            </a:r>
            <a:endParaRPr lang="en-US" sz="1400" b="1">
              <a:solidFill>
                <a:srgbClr val="00809A"/>
              </a:solidFill>
            </a:endParaRPr>
          </a:p>
        </p:txBody>
      </p:sp>
      <p:sp>
        <p:nvSpPr>
          <p:cNvPr id="3" name="object 3">
            <a:extLst>
              <a:ext uri="{FF2B5EF4-FFF2-40B4-BE49-F238E27FC236}">
                <a16:creationId xmlns:a16="http://schemas.microsoft.com/office/drawing/2014/main" id="{5F5DF3B2-4F62-E861-2544-69F8E8832E5F}"/>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4" name="Rectangle 3">
            <a:extLst>
              <a:ext uri="{FF2B5EF4-FFF2-40B4-BE49-F238E27FC236}">
                <a16:creationId xmlns:a16="http://schemas.microsoft.com/office/drawing/2014/main" id="{C7CF8E4D-384B-C322-4FDA-884CADCC868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E100EC4-236A-5B7B-7A33-AB00936BC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2FAED521-398D-17FB-65DF-3B994FB358B6}"/>
              </a:ext>
            </a:extLst>
          </p:cNvPr>
          <p:cNvSpPr>
            <a:spLocks noGrp="1"/>
          </p:cNvSpPr>
          <p:nvPr>
            <p:ph type="sldNum" sz="quarter" idx="12"/>
          </p:nvPr>
        </p:nvSpPr>
        <p:spPr/>
        <p:txBody>
          <a:bodyPr/>
          <a:lstStyle/>
          <a:p>
            <a:fld id="{64B50ECF-6316-4AFD-AF7B-6A0672E9EA7A}" type="slidenum">
              <a:rPr lang="en-US" smtClean="0"/>
              <a:t>27</a:t>
            </a:fld>
            <a:endParaRPr lang="en-US"/>
          </a:p>
        </p:txBody>
      </p:sp>
      <p:sp>
        <p:nvSpPr>
          <p:cNvPr id="6" name="Footer Placeholder 5">
            <a:extLst>
              <a:ext uri="{FF2B5EF4-FFF2-40B4-BE49-F238E27FC236}">
                <a16:creationId xmlns:a16="http://schemas.microsoft.com/office/drawing/2014/main" id="{EA90B7D6-7619-07B7-D3A5-28C913EA5A73}"/>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90988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037A65F-2E2A-4ECC-351F-DFEB1A8CF3C9}"/>
              </a:ext>
            </a:extLst>
          </p:cNvPr>
          <p:cNvGraphicFramePr>
            <a:graphicFrameLocks noGrp="1"/>
          </p:cNvGraphicFramePr>
          <p:nvPr>
            <p:extLst>
              <p:ext uri="{D42A27DB-BD31-4B8C-83A1-F6EECF244321}">
                <p14:modId xmlns:p14="http://schemas.microsoft.com/office/powerpoint/2010/main" val="4233917045"/>
              </p:ext>
            </p:extLst>
          </p:nvPr>
        </p:nvGraphicFramePr>
        <p:xfrm>
          <a:off x="634665" y="1259303"/>
          <a:ext cx="9559669" cy="1617247"/>
        </p:xfrm>
        <a:graphic>
          <a:graphicData uri="http://schemas.openxmlformats.org/drawingml/2006/table">
            <a:tbl>
              <a:tblPr firstRow="1" bandRow="1">
                <a:tableStyleId>{5C22544A-7EE6-4342-B048-85BDC9FD1C3A}</a:tableStyleId>
              </a:tblPr>
              <a:tblGrid>
                <a:gridCol w="727127">
                  <a:extLst>
                    <a:ext uri="{9D8B030D-6E8A-4147-A177-3AD203B41FA5}">
                      <a16:colId xmlns:a16="http://schemas.microsoft.com/office/drawing/2014/main" val="941530291"/>
                    </a:ext>
                  </a:extLst>
                </a:gridCol>
                <a:gridCol w="1928470">
                  <a:extLst>
                    <a:ext uri="{9D8B030D-6E8A-4147-A177-3AD203B41FA5}">
                      <a16:colId xmlns:a16="http://schemas.microsoft.com/office/drawing/2014/main" val="910193930"/>
                    </a:ext>
                  </a:extLst>
                </a:gridCol>
                <a:gridCol w="4877536">
                  <a:extLst>
                    <a:ext uri="{9D8B030D-6E8A-4147-A177-3AD203B41FA5}">
                      <a16:colId xmlns:a16="http://schemas.microsoft.com/office/drawing/2014/main" val="2505382367"/>
                    </a:ext>
                  </a:extLst>
                </a:gridCol>
                <a:gridCol w="959123">
                  <a:extLst>
                    <a:ext uri="{9D8B030D-6E8A-4147-A177-3AD203B41FA5}">
                      <a16:colId xmlns:a16="http://schemas.microsoft.com/office/drawing/2014/main" val="2958110062"/>
                    </a:ext>
                  </a:extLst>
                </a:gridCol>
                <a:gridCol w="1067413">
                  <a:extLst>
                    <a:ext uri="{9D8B030D-6E8A-4147-A177-3AD203B41FA5}">
                      <a16:colId xmlns:a16="http://schemas.microsoft.com/office/drawing/2014/main" val="1327398343"/>
                    </a:ext>
                  </a:extLst>
                </a:gridCol>
              </a:tblGrid>
              <a:tr h="279384">
                <a:tc>
                  <a:txBody>
                    <a:bodyPr/>
                    <a:lstStyle/>
                    <a:p>
                      <a:pPr lvl="0">
                        <a:buNone/>
                      </a:pPr>
                      <a:r>
                        <a:rPr lang="en-US" sz="900">
                          <a:latin typeface="Bosch Office Sans"/>
                        </a:rPr>
                        <a:t>s.no</a:t>
                      </a:r>
                    </a:p>
                  </a:txBody>
                  <a:tcPr/>
                </a:tc>
                <a:tc>
                  <a:txBody>
                    <a:bodyPr/>
                    <a:lstStyle/>
                    <a:p>
                      <a:r>
                        <a:rPr lang="en-US" sz="900">
                          <a:latin typeface="Bosch Office Sans"/>
                        </a:rPr>
                        <a:t> Report</a:t>
                      </a:r>
                    </a:p>
                  </a:txBody>
                  <a:tcPr/>
                </a:tc>
                <a:tc>
                  <a:txBody>
                    <a:bodyPr/>
                    <a:lstStyle/>
                    <a:p>
                      <a:pPr algn="ctr"/>
                      <a:r>
                        <a:rPr lang="en-US" sz="900">
                          <a:latin typeface="Bosch Office Sans"/>
                        </a:rPr>
                        <a:t>Details</a:t>
                      </a:r>
                    </a:p>
                  </a:txBody>
                  <a:tcPr/>
                </a:tc>
                <a:tc>
                  <a:txBody>
                    <a:bodyPr/>
                    <a:lstStyle/>
                    <a:p>
                      <a:pPr algn="ctr"/>
                      <a:r>
                        <a:rPr lang="en-US" sz="900">
                          <a:latin typeface="Bosch Office Sans"/>
                        </a:rPr>
                        <a:t>Batch</a:t>
                      </a:r>
                    </a:p>
                  </a:txBody>
                  <a:tcPr/>
                </a:tc>
                <a:tc>
                  <a:txBody>
                    <a:bodyPr/>
                    <a:lstStyle/>
                    <a:p>
                      <a:pPr algn="ctr"/>
                      <a:r>
                        <a:rPr lang="en-US" sz="900">
                          <a:latin typeface="Bosch Office Sans"/>
                        </a:rPr>
                        <a:t>stream</a:t>
                      </a:r>
                    </a:p>
                  </a:txBody>
                  <a:tcPr/>
                </a:tc>
                <a:extLst>
                  <a:ext uri="{0D108BD9-81ED-4DB2-BD59-A6C34878D82A}">
                    <a16:rowId xmlns:a16="http://schemas.microsoft.com/office/drawing/2014/main" val="1480918260"/>
                  </a:ext>
                </a:extLst>
              </a:tr>
              <a:tr h="1337863">
                <a:tc>
                  <a:txBody>
                    <a:bodyPr/>
                    <a:lstStyle/>
                    <a:p>
                      <a:pPr lvl="0">
                        <a:lnSpc>
                          <a:spcPct val="150000"/>
                        </a:lnSpc>
                        <a:buNone/>
                      </a:pPr>
                      <a:r>
                        <a:rPr lang="en-US" sz="900" b="0">
                          <a:latin typeface="Bosch Office Sans"/>
                        </a:rPr>
                        <a:t>1</a:t>
                      </a:r>
                    </a:p>
                  </a:txBody>
                  <a:tcPr/>
                </a:tc>
                <a:tc>
                  <a:txBody>
                    <a:bodyPr/>
                    <a:lstStyle/>
                    <a:p>
                      <a:pPr>
                        <a:lnSpc>
                          <a:spcPct val="150000"/>
                        </a:lnSpc>
                      </a:pPr>
                      <a:r>
                        <a:rPr lang="en-US" sz="900" b="0">
                          <a:latin typeface="Bosch Office Sans"/>
                        </a:rPr>
                        <a:t>Invalid Data quality Validation Summary </a:t>
                      </a:r>
                    </a:p>
                  </a:txBody>
                  <a:tcPr/>
                </a:tc>
                <a:tc>
                  <a:txBody>
                    <a:bodyPr/>
                    <a:lstStyle/>
                    <a:p>
                      <a:pPr marL="0" indent="0">
                        <a:lnSpc>
                          <a:spcPct val="150000"/>
                        </a:lnSpc>
                        <a:buNone/>
                      </a:pPr>
                      <a:r>
                        <a:rPr lang="en-US" sz="900" b="0">
                          <a:latin typeface="Bosch Office Sans"/>
                        </a:rPr>
                        <a:t>Provides DQF column level logging details. This dashboard provides below all details</a:t>
                      </a:r>
                    </a:p>
                    <a:p>
                      <a:pPr marL="696595" lvl="1" indent="-285750">
                        <a:lnSpc>
                          <a:spcPct val="150000"/>
                        </a:lnSpc>
                        <a:buFont typeface="Arial" panose="020B0604020202020204" pitchFamily="34" charset="0"/>
                        <a:buChar char="•"/>
                      </a:pPr>
                      <a:r>
                        <a:rPr lang="en-US" sz="900">
                          <a:latin typeface="Bosch Office Sans" pitchFamily="2" charset="0"/>
                        </a:rPr>
                        <a:t>Invalid records percentage</a:t>
                      </a:r>
                    </a:p>
                    <a:p>
                      <a:pPr marL="696595" lvl="1" indent="-285750">
                        <a:lnSpc>
                          <a:spcPct val="150000"/>
                        </a:lnSpc>
                        <a:buFont typeface="Arial" panose="020B0604020202020204" pitchFamily="34" charset="0"/>
                        <a:buChar char="•"/>
                      </a:pPr>
                      <a:r>
                        <a:rPr lang="en-US" sz="900">
                          <a:latin typeface="Bosch Office Sans" pitchFamily="2" charset="0"/>
                        </a:rPr>
                        <a:t>Day wise statistics of bad records by validation type</a:t>
                      </a:r>
                    </a:p>
                    <a:p>
                      <a:pPr marL="696595" lvl="1" indent="-285750">
                        <a:lnSpc>
                          <a:spcPct val="150000"/>
                        </a:lnSpc>
                        <a:buFont typeface="Arial" panose="020B0604020202020204" pitchFamily="34" charset="0"/>
                        <a:buChar char="•"/>
                      </a:pPr>
                      <a:r>
                        <a:rPr lang="en-US" sz="900">
                          <a:latin typeface="Bosch Office Sans" pitchFamily="2" charset="0"/>
                        </a:rPr>
                        <a:t>Invalid records by column name and validation type</a:t>
                      </a:r>
                    </a:p>
                    <a:p>
                      <a:pPr marL="696595" lvl="1" indent="-285750">
                        <a:lnSpc>
                          <a:spcPct val="150000"/>
                        </a:lnSpc>
                        <a:buFont typeface="Arial" panose="020B0604020202020204" pitchFamily="34" charset="0"/>
                        <a:buChar char="•"/>
                      </a:pPr>
                      <a:r>
                        <a:rPr lang="en-US" sz="900">
                          <a:latin typeface="Bosch Office Sans" pitchFamily="2" charset="0"/>
                        </a:rPr>
                        <a:t>Invalid data details</a:t>
                      </a:r>
                    </a:p>
                  </a:txBody>
                  <a:tcPr/>
                </a:tc>
                <a:tc>
                  <a:txBody>
                    <a:bodyPr/>
                    <a:lstStyle/>
                    <a:p>
                      <a:pPr marL="410845" marR="0" lvl="1" indent="0" algn="l"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p>
                      <a:pPr marL="410845" lvl="1" indent="0">
                        <a:lnSpc>
                          <a:spcPct val="150000"/>
                        </a:lnSpc>
                        <a:buFont typeface="Arial" panose="020B0604020202020204" pitchFamily="34" charset="0"/>
                        <a:buNone/>
                      </a:pPr>
                      <a:endParaRPr lang="en-US" sz="900">
                        <a:latin typeface="Bosch Office Sans" pitchFamily="2" charset="0"/>
                      </a:endParaRPr>
                    </a:p>
                  </a:txBody>
                  <a:tcPr anchor="ctr"/>
                </a:tc>
                <a:tc>
                  <a:txBody>
                    <a:bodyPr/>
                    <a:lstStyle/>
                    <a:p>
                      <a:pPr marL="410845" marR="0" lvl="1" indent="0" algn="l"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900">
                          <a:solidFill>
                            <a:srgbClr val="FF0000"/>
                          </a:solidFill>
                          <a:latin typeface="Bosch Office Sans" pitchFamily="2" charset="0"/>
                        </a:rPr>
                        <a:t>×</a:t>
                      </a:r>
                    </a:p>
                    <a:p>
                      <a:pPr marL="410845" lvl="1" indent="0" algn="ctr">
                        <a:lnSpc>
                          <a:spcPct val="150000"/>
                        </a:lnSpc>
                        <a:buFont typeface="Arial" panose="020B0604020202020204" pitchFamily="34" charset="0"/>
                        <a:buNone/>
                      </a:pPr>
                      <a:endParaRPr lang="en-US" sz="900">
                        <a:latin typeface="Bosch Office Sans" pitchFamily="2" charset="0"/>
                      </a:endParaRPr>
                    </a:p>
                  </a:txBody>
                  <a:tcPr anchor="ctr"/>
                </a:tc>
                <a:extLst>
                  <a:ext uri="{0D108BD9-81ED-4DB2-BD59-A6C34878D82A}">
                    <a16:rowId xmlns:a16="http://schemas.microsoft.com/office/drawing/2014/main" val="1255421127"/>
                  </a:ext>
                </a:extLst>
              </a:tr>
            </a:tbl>
          </a:graphicData>
        </a:graphic>
      </p:graphicFrame>
      <p:sp>
        <p:nvSpPr>
          <p:cNvPr id="13" name="TextBox 12">
            <a:extLst>
              <a:ext uri="{FF2B5EF4-FFF2-40B4-BE49-F238E27FC236}">
                <a16:creationId xmlns:a16="http://schemas.microsoft.com/office/drawing/2014/main" id="{8D291EF1-D839-BD32-6BCF-9D4E67EF88D6}"/>
              </a:ext>
            </a:extLst>
          </p:cNvPr>
          <p:cNvSpPr txBox="1"/>
          <p:nvPr/>
        </p:nvSpPr>
        <p:spPr>
          <a:xfrm>
            <a:off x="172776" y="496868"/>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15" name="TextBox 14">
            <a:extLst>
              <a:ext uri="{FF2B5EF4-FFF2-40B4-BE49-F238E27FC236}">
                <a16:creationId xmlns:a16="http://schemas.microsoft.com/office/drawing/2014/main" id="{91B290DA-9642-5E5A-6C07-FC838142AB59}"/>
              </a:ext>
            </a:extLst>
          </p:cNvPr>
          <p:cNvSpPr txBox="1"/>
          <p:nvPr/>
        </p:nvSpPr>
        <p:spPr>
          <a:xfrm>
            <a:off x="172776" y="804645"/>
            <a:ext cx="5486400" cy="307777"/>
          </a:xfrm>
          <a:prstGeom prst="rect">
            <a:avLst/>
          </a:prstGeom>
          <a:noFill/>
        </p:spPr>
        <p:txBody>
          <a:bodyPr wrap="square">
            <a:spAutoFit/>
          </a:bodyPr>
          <a:lstStyle/>
          <a:p>
            <a:r>
              <a:rPr lang="en-US" sz="1400" b="1">
                <a:solidFill>
                  <a:srgbClr val="00809A"/>
                </a:solidFill>
              </a:rPr>
              <a:t>7.4  Data Quality Monitoring dashboard</a:t>
            </a:r>
          </a:p>
        </p:txBody>
      </p:sp>
      <p:sp>
        <p:nvSpPr>
          <p:cNvPr id="2" name="object 3">
            <a:extLst>
              <a:ext uri="{FF2B5EF4-FFF2-40B4-BE49-F238E27FC236}">
                <a16:creationId xmlns:a16="http://schemas.microsoft.com/office/drawing/2014/main" id="{ADF9B0B6-DC42-4C80-BB99-4D7BEBDCC9C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4" name="Rectangle 3">
            <a:extLst>
              <a:ext uri="{FF2B5EF4-FFF2-40B4-BE49-F238E27FC236}">
                <a16:creationId xmlns:a16="http://schemas.microsoft.com/office/drawing/2014/main" id="{C7D079B6-E769-F8CD-D2C0-D7AD5F83B974}"/>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8011343B-21AD-3154-BA07-DAF0C3755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FA220783-2EA2-D3E6-F26A-6A00ECC93DB7}"/>
              </a:ext>
            </a:extLst>
          </p:cNvPr>
          <p:cNvSpPr>
            <a:spLocks noGrp="1"/>
          </p:cNvSpPr>
          <p:nvPr>
            <p:ph type="sldNum" sz="quarter" idx="12"/>
          </p:nvPr>
        </p:nvSpPr>
        <p:spPr/>
        <p:txBody>
          <a:bodyPr/>
          <a:lstStyle/>
          <a:p>
            <a:fld id="{64B50ECF-6316-4AFD-AF7B-6A0672E9EA7A}" type="slidenum">
              <a:rPr lang="en-US" smtClean="0"/>
              <a:t>28</a:t>
            </a:fld>
            <a:endParaRPr lang="en-US"/>
          </a:p>
        </p:txBody>
      </p:sp>
      <p:sp>
        <p:nvSpPr>
          <p:cNvPr id="6" name="Footer Placeholder 5">
            <a:extLst>
              <a:ext uri="{FF2B5EF4-FFF2-40B4-BE49-F238E27FC236}">
                <a16:creationId xmlns:a16="http://schemas.microsoft.com/office/drawing/2014/main" id="{5AB63A87-DAA8-F16D-CC83-405BF2FAC3D8}"/>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38021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086E3-D1C8-95A2-DB07-4A95E74EC437}"/>
              </a:ext>
            </a:extLst>
          </p:cNvPr>
          <p:cNvSpPr txBox="1"/>
          <p:nvPr/>
        </p:nvSpPr>
        <p:spPr>
          <a:xfrm>
            <a:off x="172776" y="496868"/>
            <a:ext cx="5486400" cy="307777"/>
          </a:xfrm>
          <a:prstGeom prst="rect">
            <a:avLst/>
          </a:prstGeom>
          <a:noFill/>
        </p:spPr>
        <p:txBody>
          <a:bodyPr wrap="square">
            <a:spAutoFit/>
          </a:bodyPr>
          <a:lstStyle/>
          <a:p>
            <a:pPr marL="342900" indent="-342900">
              <a:buFont typeface="+mj-lt"/>
              <a:buAutoNum type="arabicPeriod" startAt="7"/>
            </a:pPr>
            <a:r>
              <a:rPr lang="en-US" sz="1400" b="1">
                <a:solidFill>
                  <a:srgbClr val="00809A"/>
                </a:solidFill>
              </a:rPr>
              <a:t>Data Quality Framework</a:t>
            </a:r>
            <a:endParaRPr lang="en-US" sz="1400">
              <a:solidFill>
                <a:srgbClr val="00809A"/>
              </a:solidFill>
            </a:endParaRPr>
          </a:p>
        </p:txBody>
      </p:sp>
      <p:sp>
        <p:nvSpPr>
          <p:cNvPr id="6" name="object 3">
            <a:extLst>
              <a:ext uri="{FF2B5EF4-FFF2-40B4-BE49-F238E27FC236}">
                <a16:creationId xmlns:a16="http://schemas.microsoft.com/office/drawing/2014/main" id="{9D66C066-7B7C-0A6B-D55E-0D0DCE4FA7F7}"/>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4039AD86-85AA-74D1-C10B-1B715BBD5DF1}"/>
              </a:ext>
            </a:extLst>
          </p:cNvPr>
          <p:cNvSpPr txBox="1"/>
          <p:nvPr/>
        </p:nvSpPr>
        <p:spPr>
          <a:xfrm>
            <a:off x="205654" y="894590"/>
            <a:ext cx="5486400" cy="307777"/>
          </a:xfrm>
          <a:prstGeom prst="rect">
            <a:avLst/>
          </a:prstGeom>
          <a:noFill/>
        </p:spPr>
        <p:txBody>
          <a:bodyPr wrap="square">
            <a:spAutoFit/>
          </a:bodyPr>
          <a:lstStyle/>
          <a:p>
            <a:r>
              <a:rPr lang="en-US" sz="1400" b="1">
                <a:solidFill>
                  <a:srgbClr val="00809A"/>
                </a:solidFill>
              </a:rPr>
              <a:t>7.4.1  Sample Data Quality Monitoring dashboard</a:t>
            </a:r>
          </a:p>
        </p:txBody>
      </p:sp>
      <p:sp>
        <p:nvSpPr>
          <p:cNvPr id="8" name="Rectangle 7">
            <a:extLst>
              <a:ext uri="{FF2B5EF4-FFF2-40B4-BE49-F238E27FC236}">
                <a16:creationId xmlns:a16="http://schemas.microsoft.com/office/drawing/2014/main" id="{2BFF59F1-F743-D9E8-7D20-069CA9CCB344}"/>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28C4AD80-DF16-F5EC-8BF9-B80367A958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pic>
        <p:nvPicPr>
          <p:cNvPr id="10" name="Picture 9">
            <a:extLst>
              <a:ext uri="{FF2B5EF4-FFF2-40B4-BE49-F238E27FC236}">
                <a16:creationId xmlns:a16="http://schemas.microsoft.com/office/drawing/2014/main" id="{0B05171C-3221-730C-3865-E117414417B4}"/>
              </a:ext>
            </a:extLst>
          </p:cNvPr>
          <p:cNvPicPr>
            <a:picLocks noChangeAspect="1"/>
          </p:cNvPicPr>
          <p:nvPr/>
        </p:nvPicPr>
        <p:blipFill rotWithShape="1">
          <a:blip r:embed="rId4"/>
          <a:srcRect r="3251" b="2416"/>
          <a:stretch/>
        </p:blipFill>
        <p:spPr>
          <a:xfrm>
            <a:off x="831712" y="1246813"/>
            <a:ext cx="9306200" cy="4426932"/>
          </a:xfrm>
          <a:prstGeom prst="rect">
            <a:avLst/>
          </a:prstGeom>
        </p:spPr>
      </p:pic>
      <p:sp>
        <p:nvSpPr>
          <p:cNvPr id="2" name="Slide Number Placeholder 1">
            <a:extLst>
              <a:ext uri="{FF2B5EF4-FFF2-40B4-BE49-F238E27FC236}">
                <a16:creationId xmlns:a16="http://schemas.microsoft.com/office/drawing/2014/main" id="{C85265EF-58E8-C4DE-E5EC-F3458FA6D2E3}"/>
              </a:ext>
            </a:extLst>
          </p:cNvPr>
          <p:cNvSpPr>
            <a:spLocks noGrp="1"/>
          </p:cNvSpPr>
          <p:nvPr>
            <p:ph type="sldNum" sz="quarter" idx="12"/>
          </p:nvPr>
        </p:nvSpPr>
        <p:spPr/>
        <p:txBody>
          <a:bodyPr/>
          <a:lstStyle/>
          <a:p>
            <a:fld id="{64B50ECF-6316-4AFD-AF7B-6A0672E9EA7A}" type="slidenum">
              <a:rPr lang="en-US" smtClean="0"/>
              <a:t>29</a:t>
            </a:fld>
            <a:endParaRPr lang="en-US"/>
          </a:p>
        </p:txBody>
      </p:sp>
      <p:sp>
        <p:nvSpPr>
          <p:cNvPr id="3" name="Footer Placeholder 2">
            <a:extLst>
              <a:ext uri="{FF2B5EF4-FFF2-40B4-BE49-F238E27FC236}">
                <a16:creationId xmlns:a16="http://schemas.microsoft.com/office/drawing/2014/main" id="{C574A918-ADFF-840B-17B5-4B0FA88C733E}"/>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70162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CC0E13-C3B4-2A0D-47CA-CBC6B23C34CA}"/>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670323D-4CCF-A40A-F4F0-42A3C04A6B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08739" y="5535946"/>
            <a:ext cx="614932" cy="452497"/>
          </a:xfrm>
          <a:prstGeom prst="rect">
            <a:avLst/>
          </a:prstGeom>
        </p:spPr>
      </p:pic>
      <p:sp>
        <p:nvSpPr>
          <p:cNvPr id="496" name="Rectangle 495">
            <a:extLst>
              <a:ext uri="{FF2B5EF4-FFF2-40B4-BE49-F238E27FC236}">
                <a16:creationId xmlns:a16="http://schemas.microsoft.com/office/drawing/2014/main" id="{0D525E35-D4D7-1EB8-2553-823C2C12A62B}"/>
              </a:ext>
            </a:extLst>
          </p:cNvPr>
          <p:cNvSpPr/>
          <p:nvPr/>
        </p:nvSpPr>
        <p:spPr>
          <a:xfrm>
            <a:off x="1705938" y="774293"/>
            <a:ext cx="1414101" cy="3729007"/>
          </a:xfrm>
          <a:prstGeom prst="rect">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97" name="TextBox 496">
            <a:extLst>
              <a:ext uri="{FF2B5EF4-FFF2-40B4-BE49-F238E27FC236}">
                <a16:creationId xmlns:a16="http://schemas.microsoft.com/office/drawing/2014/main" id="{20B16090-F018-B2C6-7CD9-21FFBF4EC63F}"/>
              </a:ext>
            </a:extLst>
          </p:cNvPr>
          <p:cNvSpPr txBox="1"/>
          <p:nvPr/>
        </p:nvSpPr>
        <p:spPr>
          <a:xfrm>
            <a:off x="1702397" y="454376"/>
            <a:ext cx="1425086" cy="326142"/>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defTabSz="822625">
              <a:lnSpc>
                <a:spcPts val="1080"/>
              </a:lnSpc>
              <a:defRPr/>
            </a:pPr>
            <a:r>
              <a:rPr lang="en-US" sz="900">
                <a:solidFill>
                  <a:prstClr val="white"/>
                </a:solidFill>
                <a:latin typeface="Candara" panose="020E0502030303020204" pitchFamily="34" charset="0"/>
              </a:rPr>
              <a:t>Data Ingestion </a:t>
            </a:r>
          </a:p>
        </p:txBody>
      </p:sp>
      <p:sp>
        <p:nvSpPr>
          <p:cNvPr id="498" name="TextBox 497">
            <a:extLst>
              <a:ext uri="{FF2B5EF4-FFF2-40B4-BE49-F238E27FC236}">
                <a16:creationId xmlns:a16="http://schemas.microsoft.com/office/drawing/2014/main" id="{11AC2961-07F9-A271-4B33-8BA883994B82}"/>
              </a:ext>
            </a:extLst>
          </p:cNvPr>
          <p:cNvSpPr txBox="1"/>
          <p:nvPr/>
        </p:nvSpPr>
        <p:spPr>
          <a:xfrm>
            <a:off x="3244949" y="456142"/>
            <a:ext cx="2013754" cy="309895"/>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defTabSz="822625">
              <a:lnSpc>
                <a:spcPts val="1080"/>
              </a:lnSpc>
              <a:defRPr/>
            </a:pPr>
            <a:r>
              <a:rPr lang="en-US" sz="900">
                <a:solidFill>
                  <a:prstClr val="white"/>
                </a:solidFill>
                <a:latin typeface="Candara" panose="020E0502030303020204" pitchFamily="34" charset="0"/>
              </a:rPr>
              <a:t>Data Storage  </a:t>
            </a:r>
          </a:p>
        </p:txBody>
      </p:sp>
      <p:sp>
        <p:nvSpPr>
          <p:cNvPr id="499" name="TextBox 498">
            <a:extLst>
              <a:ext uri="{FF2B5EF4-FFF2-40B4-BE49-F238E27FC236}">
                <a16:creationId xmlns:a16="http://schemas.microsoft.com/office/drawing/2014/main" id="{38C4B7D2-6E82-7927-9C45-9CE8BCBC5ED0}"/>
              </a:ext>
            </a:extLst>
          </p:cNvPr>
          <p:cNvSpPr txBox="1"/>
          <p:nvPr/>
        </p:nvSpPr>
        <p:spPr>
          <a:xfrm>
            <a:off x="3864300" y="3296075"/>
            <a:ext cx="759819" cy="83747"/>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kern="0">
                <a:solidFill>
                  <a:prstClr val="black"/>
                </a:solidFill>
                <a:latin typeface="Candara" panose="020E0502030303020204" pitchFamily="34" charset="0"/>
              </a:rPr>
              <a:t>Silver  Zone</a:t>
            </a:r>
          </a:p>
        </p:txBody>
      </p:sp>
      <p:sp>
        <p:nvSpPr>
          <p:cNvPr id="500" name="Rectangle 499">
            <a:extLst>
              <a:ext uri="{FF2B5EF4-FFF2-40B4-BE49-F238E27FC236}">
                <a16:creationId xmlns:a16="http://schemas.microsoft.com/office/drawing/2014/main" id="{D55B2B66-D707-B2BF-B2E2-D0AB83E31724}"/>
              </a:ext>
            </a:extLst>
          </p:cNvPr>
          <p:cNvSpPr/>
          <p:nvPr/>
        </p:nvSpPr>
        <p:spPr>
          <a:xfrm>
            <a:off x="3598698" y="3171006"/>
            <a:ext cx="1297390" cy="365760"/>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sp>
        <p:nvSpPr>
          <p:cNvPr id="501" name="TextBox 500">
            <a:extLst>
              <a:ext uri="{FF2B5EF4-FFF2-40B4-BE49-F238E27FC236}">
                <a16:creationId xmlns:a16="http://schemas.microsoft.com/office/drawing/2014/main" id="{D89B75A7-D2E3-FE9F-7C06-BE94B7A05D9A}"/>
              </a:ext>
            </a:extLst>
          </p:cNvPr>
          <p:cNvSpPr txBox="1"/>
          <p:nvPr/>
        </p:nvSpPr>
        <p:spPr>
          <a:xfrm>
            <a:off x="1886760" y="1760695"/>
            <a:ext cx="1052456" cy="193284"/>
          </a:xfrm>
          <a:prstGeom prst="rect">
            <a:avLst/>
          </a:prstGeom>
          <a:noFill/>
        </p:spPr>
        <p:txBody>
          <a:bodyPr wrap="square" lIns="0" tIns="0" rIns="0" bIns="0" rtlCol="0" anchor="ctr">
            <a:noAutofit/>
          </a:bodyPr>
          <a:lstStyle/>
          <a:p>
            <a:pPr algn="ctr" fontAlgn="auto">
              <a:spcBef>
                <a:spcPts val="450"/>
              </a:spcBef>
              <a:spcAft>
                <a:spcPts val="0"/>
              </a:spcAft>
              <a:defRPr/>
            </a:pPr>
            <a:r>
              <a:rPr lang="en-IN" sz="800" kern="0">
                <a:solidFill>
                  <a:prstClr val="black"/>
                </a:solidFill>
                <a:latin typeface="Candara" panose="020E0502030303020204" pitchFamily="34" charset="0"/>
              </a:rPr>
              <a:t>High Frequency &amp; Bulk Transfer</a:t>
            </a:r>
          </a:p>
        </p:txBody>
      </p:sp>
      <p:sp>
        <p:nvSpPr>
          <p:cNvPr id="502" name="TextBox 501">
            <a:extLst>
              <a:ext uri="{FF2B5EF4-FFF2-40B4-BE49-F238E27FC236}">
                <a16:creationId xmlns:a16="http://schemas.microsoft.com/office/drawing/2014/main" id="{DCEA81D2-A37D-CC09-27B7-DE2437C90280}"/>
              </a:ext>
            </a:extLst>
          </p:cNvPr>
          <p:cNvSpPr txBox="1"/>
          <p:nvPr/>
        </p:nvSpPr>
        <p:spPr>
          <a:xfrm>
            <a:off x="1886760" y="1215979"/>
            <a:ext cx="1052456" cy="193284"/>
          </a:xfrm>
          <a:prstGeom prst="rect">
            <a:avLst/>
          </a:prstGeom>
          <a:noFill/>
        </p:spPr>
        <p:txBody>
          <a:bodyPr wrap="square" lIns="0" tIns="0" rIns="0" bIns="0" rtlCol="0" anchor="ctr">
            <a:noAutofit/>
          </a:bodyPr>
          <a:lstStyle/>
          <a:p>
            <a:pPr algn="ctr" fontAlgn="auto">
              <a:spcBef>
                <a:spcPts val="450"/>
              </a:spcBef>
              <a:spcAft>
                <a:spcPts val="0"/>
              </a:spcAft>
              <a:defRPr/>
            </a:pPr>
            <a:r>
              <a:rPr lang="en-IN" sz="800" kern="0">
                <a:solidFill>
                  <a:prstClr val="black"/>
                </a:solidFill>
                <a:latin typeface="Candara" panose="020E0502030303020204" pitchFamily="34" charset="0"/>
              </a:rPr>
              <a:t>Edge Processed Data</a:t>
            </a:r>
          </a:p>
        </p:txBody>
      </p:sp>
      <p:sp>
        <p:nvSpPr>
          <p:cNvPr id="503" name="TextBox 502">
            <a:extLst>
              <a:ext uri="{FF2B5EF4-FFF2-40B4-BE49-F238E27FC236}">
                <a16:creationId xmlns:a16="http://schemas.microsoft.com/office/drawing/2014/main" id="{53ADDECF-8669-C7E2-585E-0D5A9B389AE0}"/>
              </a:ext>
            </a:extLst>
          </p:cNvPr>
          <p:cNvSpPr txBox="1"/>
          <p:nvPr/>
        </p:nvSpPr>
        <p:spPr>
          <a:xfrm>
            <a:off x="4296109" y="2291736"/>
            <a:ext cx="759818" cy="136256"/>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b="0" kern="0">
                <a:solidFill>
                  <a:prstClr val="black"/>
                </a:solidFill>
                <a:latin typeface="Candara" panose="020E0502030303020204" pitchFamily="34" charset="0"/>
              </a:rPr>
              <a:t>File Validations </a:t>
            </a:r>
          </a:p>
        </p:txBody>
      </p:sp>
      <p:sp>
        <p:nvSpPr>
          <p:cNvPr id="504" name="TextBox 503">
            <a:extLst>
              <a:ext uri="{FF2B5EF4-FFF2-40B4-BE49-F238E27FC236}">
                <a16:creationId xmlns:a16="http://schemas.microsoft.com/office/drawing/2014/main" id="{1C6472BF-2B27-1751-3316-16E0A2F949A8}"/>
              </a:ext>
            </a:extLst>
          </p:cNvPr>
          <p:cNvSpPr txBox="1"/>
          <p:nvPr/>
        </p:nvSpPr>
        <p:spPr>
          <a:xfrm>
            <a:off x="4296109" y="2925711"/>
            <a:ext cx="759818" cy="136256"/>
          </a:xfrm>
          <a:prstGeom prst="rect">
            <a:avLst/>
          </a:prstGeom>
          <a:noFill/>
        </p:spPr>
        <p:txBody>
          <a:bodyPr wrap="square" lIns="0" tIns="0" rIns="0" bIns="0" rtlCol="0" anchor="ctr">
            <a:spAutoFit/>
          </a:bodyPr>
          <a:lstStyle>
            <a:defPPr>
              <a:defRPr lang="en-US"/>
            </a:defPPr>
            <a:lvl1pPr algn="ctr">
              <a:defRPr sz="1400" b="1"/>
            </a:lvl1pPr>
          </a:lstStyle>
          <a:p>
            <a:pPr algn="l" defTabSz="740171">
              <a:lnSpc>
                <a:spcPts val="1080"/>
              </a:lnSpc>
              <a:defRPr/>
            </a:pPr>
            <a:r>
              <a:rPr lang="en-US" sz="900" b="0" kern="0">
                <a:solidFill>
                  <a:prstClr val="black"/>
                </a:solidFill>
                <a:latin typeface="Candara" panose="020E0502030303020204" pitchFamily="34" charset="0"/>
              </a:rPr>
              <a:t>DQF </a:t>
            </a:r>
          </a:p>
        </p:txBody>
      </p:sp>
      <p:sp>
        <p:nvSpPr>
          <p:cNvPr id="505" name="TextBox 504">
            <a:extLst>
              <a:ext uri="{FF2B5EF4-FFF2-40B4-BE49-F238E27FC236}">
                <a16:creationId xmlns:a16="http://schemas.microsoft.com/office/drawing/2014/main" id="{8D360A5B-9A1E-B22B-CD17-2ACFD3162C62}"/>
              </a:ext>
            </a:extLst>
          </p:cNvPr>
          <p:cNvSpPr txBox="1"/>
          <p:nvPr/>
        </p:nvSpPr>
        <p:spPr>
          <a:xfrm>
            <a:off x="4355086" y="3581770"/>
            <a:ext cx="822274" cy="277320"/>
          </a:xfrm>
          <a:prstGeom prst="rect">
            <a:avLst/>
          </a:prstGeom>
          <a:noFill/>
        </p:spPr>
        <p:txBody>
          <a:bodyPr wrap="square" lIns="0" tIns="0" rIns="0" bIns="0" rtlCol="0" anchor="ctr">
            <a:spAutoFit/>
          </a:bodyPr>
          <a:lstStyle>
            <a:defPPr>
              <a:defRPr lang="en-US"/>
            </a:defPPr>
            <a:lvl1pPr algn="ctr">
              <a:defRPr sz="1400" b="1"/>
            </a:lvl1pPr>
          </a:lstStyle>
          <a:p>
            <a:pPr algn="l" defTabSz="740171">
              <a:lnSpc>
                <a:spcPts val="1080"/>
              </a:lnSpc>
              <a:defRPr/>
            </a:pPr>
            <a:r>
              <a:rPr lang="en-US" sz="900" b="0" kern="0">
                <a:solidFill>
                  <a:prstClr val="black"/>
                </a:solidFill>
                <a:latin typeface="Candara" panose="020E0502030303020204" pitchFamily="34" charset="0"/>
              </a:rPr>
              <a:t>Business Logics and Modeling</a:t>
            </a:r>
          </a:p>
        </p:txBody>
      </p:sp>
      <p:cxnSp>
        <p:nvCxnSpPr>
          <p:cNvPr id="506" name="Straight Arrow Connector 505">
            <a:extLst>
              <a:ext uri="{FF2B5EF4-FFF2-40B4-BE49-F238E27FC236}">
                <a16:creationId xmlns:a16="http://schemas.microsoft.com/office/drawing/2014/main" id="{78D5A8CF-790D-5F25-425D-F3FB2DAC71E6}"/>
              </a:ext>
            </a:extLst>
          </p:cNvPr>
          <p:cNvCxnSpPr>
            <a:cxnSpLocks/>
          </p:cNvCxnSpPr>
          <p:nvPr/>
        </p:nvCxnSpPr>
        <p:spPr>
          <a:xfrm flipH="1">
            <a:off x="4246442" y="2872122"/>
            <a:ext cx="1903" cy="30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7" name="TextBox 506">
            <a:extLst>
              <a:ext uri="{FF2B5EF4-FFF2-40B4-BE49-F238E27FC236}">
                <a16:creationId xmlns:a16="http://schemas.microsoft.com/office/drawing/2014/main" id="{B3B9E679-0CD8-9A3B-AF68-04EA9CA82097}"/>
              </a:ext>
            </a:extLst>
          </p:cNvPr>
          <p:cNvSpPr txBox="1"/>
          <p:nvPr/>
        </p:nvSpPr>
        <p:spPr>
          <a:xfrm>
            <a:off x="3864300" y="3861313"/>
            <a:ext cx="764001" cy="418384"/>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endParaRPr lang="en-US" sz="900" kern="0">
              <a:solidFill>
                <a:prstClr val="black"/>
              </a:solidFill>
              <a:latin typeface="Candara" panose="020E0502030303020204" pitchFamily="34" charset="0"/>
            </a:endParaRPr>
          </a:p>
          <a:p>
            <a:pPr defTabSz="740171">
              <a:lnSpc>
                <a:spcPts val="1080"/>
              </a:lnSpc>
              <a:defRPr/>
            </a:pPr>
            <a:r>
              <a:rPr lang="en-US" sz="900" kern="0">
                <a:solidFill>
                  <a:prstClr val="black"/>
                </a:solidFill>
                <a:latin typeface="Candara" panose="020E0502030303020204" pitchFamily="34" charset="0"/>
              </a:rPr>
              <a:t>Gold  Zone</a:t>
            </a:r>
          </a:p>
          <a:p>
            <a:pPr defTabSz="740171">
              <a:lnSpc>
                <a:spcPts val="1080"/>
              </a:lnSpc>
              <a:defRPr/>
            </a:pPr>
            <a:endParaRPr lang="en-US" sz="900" kern="0">
              <a:solidFill>
                <a:prstClr val="black"/>
              </a:solidFill>
              <a:latin typeface="Candara" panose="020E0502030303020204" pitchFamily="34" charset="0"/>
            </a:endParaRPr>
          </a:p>
        </p:txBody>
      </p:sp>
      <p:sp>
        <p:nvSpPr>
          <p:cNvPr id="508" name="Rectangle 507">
            <a:extLst>
              <a:ext uri="{FF2B5EF4-FFF2-40B4-BE49-F238E27FC236}">
                <a16:creationId xmlns:a16="http://schemas.microsoft.com/office/drawing/2014/main" id="{2B6F9D33-9B9A-DD88-732F-68FFDC3589CF}"/>
              </a:ext>
            </a:extLst>
          </p:cNvPr>
          <p:cNvSpPr/>
          <p:nvPr/>
        </p:nvSpPr>
        <p:spPr>
          <a:xfrm>
            <a:off x="3595127" y="3903563"/>
            <a:ext cx="1304532" cy="365760"/>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cxnSp>
        <p:nvCxnSpPr>
          <p:cNvPr id="509" name="Straight Arrow Connector 508">
            <a:extLst>
              <a:ext uri="{FF2B5EF4-FFF2-40B4-BE49-F238E27FC236}">
                <a16:creationId xmlns:a16="http://schemas.microsoft.com/office/drawing/2014/main" id="{D138CB0D-0B04-C001-A509-3CBBBFF82FF0}"/>
              </a:ext>
            </a:extLst>
          </p:cNvPr>
          <p:cNvCxnSpPr>
            <a:cxnSpLocks/>
          </p:cNvCxnSpPr>
          <p:nvPr/>
        </p:nvCxnSpPr>
        <p:spPr>
          <a:xfrm>
            <a:off x="4246535" y="3536766"/>
            <a:ext cx="0" cy="36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0" name="Rectangle 509">
            <a:extLst>
              <a:ext uri="{FF2B5EF4-FFF2-40B4-BE49-F238E27FC236}">
                <a16:creationId xmlns:a16="http://schemas.microsoft.com/office/drawing/2014/main" id="{AD6CB8F8-8AAD-7D65-898A-D8BF0C35AC2B}"/>
              </a:ext>
            </a:extLst>
          </p:cNvPr>
          <p:cNvSpPr/>
          <p:nvPr/>
        </p:nvSpPr>
        <p:spPr>
          <a:xfrm>
            <a:off x="3236084" y="774293"/>
            <a:ext cx="2022619" cy="3723778"/>
          </a:xfrm>
          <a:prstGeom prst="rect">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grpSp>
        <p:nvGrpSpPr>
          <p:cNvPr id="511" name="Group 510">
            <a:extLst>
              <a:ext uri="{FF2B5EF4-FFF2-40B4-BE49-F238E27FC236}">
                <a16:creationId xmlns:a16="http://schemas.microsoft.com/office/drawing/2014/main" id="{F34064E9-38B2-6A42-7E31-C9588EEA9E0D}"/>
              </a:ext>
            </a:extLst>
          </p:cNvPr>
          <p:cNvGrpSpPr/>
          <p:nvPr/>
        </p:nvGrpSpPr>
        <p:grpSpPr>
          <a:xfrm>
            <a:off x="1890848" y="2616280"/>
            <a:ext cx="1044280" cy="546593"/>
            <a:chOff x="2185883" y="3649205"/>
            <a:chExt cx="1044280" cy="546593"/>
          </a:xfrm>
        </p:grpSpPr>
        <p:pic>
          <p:nvPicPr>
            <p:cNvPr id="512" name="Graphic 511" descr="Paper outline">
              <a:extLst>
                <a:ext uri="{FF2B5EF4-FFF2-40B4-BE49-F238E27FC236}">
                  <a16:creationId xmlns:a16="http://schemas.microsoft.com/office/drawing/2014/main" id="{581F3ABC-B520-88C4-7FCF-A4A317CA94C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01241" y="3649205"/>
              <a:ext cx="613565" cy="388377"/>
            </a:xfrm>
            <a:prstGeom prst="rect">
              <a:avLst/>
            </a:prstGeom>
          </p:spPr>
        </p:pic>
        <p:sp>
          <p:nvSpPr>
            <p:cNvPr id="513" name="TextBox 512">
              <a:extLst>
                <a:ext uri="{FF2B5EF4-FFF2-40B4-BE49-F238E27FC236}">
                  <a16:creationId xmlns:a16="http://schemas.microsoft.com/office/drawing/2014/main" id="{D76B280C-1DE8-5FEA-275E-9FFEA0881AC2}"/>
                </a:ext>
              </a:extLst>
            </p:cNvPr>
            <p:cNvSpPr txBox="1"/>
            <p:nvPr/>
          </p:nvSpPr>
          <p:spPr>
            <a:xfrm>
              <a:off x="2185883" y="4069368"/>
              <a:ext cx="1044280" cy="126430"/>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b="0" kern="0">
                  <a:solidFill>
                    <a:prstClr val="black"/>
                  </a:solidFill>
                  <a:latin typeface="Candara" panose="020E0502030303020204" pitchFamily="34" charset="0"/>
                </a:rPr>
                <a:t>Files </a:t>
              </a:r>
            </a:p>
          </p:txBody>
        </p:sp>
      </p:grpSp>
      <p:cxnSp>
        <p:nvCxnSpPr>
          <p:cNvPr id="514" name="Straight Arrow Connector 513">
            <a:extLst>
              <a:ext uri="{FF2B5EF4-FFF2-40B4-BE49-F238E27FC236}">
                <a16:creationId xmlns:a16="http://schemas.microsoft.com/office/drawing/2014/main" id="{F193434D-5BD3-A249-2A20-1541A1E8CA1C}"/>
              </a:ext>
            </a:extLst>
          </p:cNvPr>
          <p:cNvCxnSpPr>
            <a:cxnSpLocks/>
          </p:cNvCxnSpPr>
          <p:nvPr/>
        </p:nvCxnSpPr>
        <p:spPr>
          <a:xfrm>
            <a:off x="1349141" y="3346547"/>
            <a:ext cx="342118"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5" name="Rectangle 514">
            <a:extLst>
              <a:ext uri="{FF2B5EF4-FFF2-40B4-BE49-F238E27FC236}">
                <a16:creationId xmlns:a16="http://schemas.microsoft.com/office/drawing/2014/main" id="{B4855985-7C1B-9C45-6D3D-A51C34B140CB}"/>
              </a:ext>
            </a:extLst>
          </p:cNvPr>
          <p:cNvSpPr/>
          <p:nvPr/>
        </p:nvSpPr>
        <p:spPr>
          <a:xfrm>
            <a:off x="9498696" y="774291"/>
            <a:ext cx="1439161" cy="4730819"/>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sp>
        <p:nvSpPr>
          <p:cNvPr id="516" name="TextBox 515">
            <a:extLst>
              <a:ext uri="{FF2B5EF4-FFF2-40B4-BE49-F238E27FC236}">
                <a16:creationId xmlns:a16="http://schemas.microsoft.com/office/drawing/2014/main" id="{62585CDC-28E1-C5DD-39AC-F95BE1F9BCEC}"/>
              </a:ext>
            </a:extLst>
          </p:cNvPr>
          <p:cNvSpPr txBox="1"/>
          <p:nvPr/>
        </p:nvSpPr>
        <p:spPr>
          <a:xfrm>
            <a:off x="9498695" y="454377"/>
            <a:ext cx="1439162" cy="319916"/>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defTabSz="822625">
              <a:lnSpc>
                <a:spcPts val="1080"/>
              </a:lnSpc>
              <a:defRPr/>
            </a:pPr>
            <a:r>
              <a:rPr lang="en-US" sz="900">
                <a:solidFill>
                  <a:prstClr val="white"/>
                </a:solidFill>
                <a:latin typeface="Candara" panose="020E0502030303020204" pitchFamily="34" charset="0"/>
              </a:rPr>
              <a:t>Consumption</a:t>
            </a:r>
          </a:p>
        </p:txBody>
      </p:sp>
      <p:cxnSp>
        <p:nvCxnSpPr>
          <p:cNvPr id="517" name="Straight Arrow Connector 516">
            <a:extLst>
              <a:ext uri="{FF2B5EF4-FFF2-40B4-BE49-F238E27FC236}">
                <a16:creationId xmlns:a16="http://schemas.microsoft.com/office/drawing/2014/main" id="{91A53F93-2364-7C6F-BD1D-6E029CA3BCB1}"/>
              </a:ext>
            </a:extLst>
          </p:cNvPr>
          <p:cNvCxnSpPr>
            <a:cxnSpLocks/>
          </p:cNvCxnSpPr>
          <p:nvPr/>
        </p:nvCxnSpPr>
        <p:spPr>
          <a:xfrm>
            <a:off x="1316783" y="1426905"/>
            <a:ext cx="361587" cy="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8" name="TextBox 517">
            <a:extLst>
              <a:ext uri="{FF2B5EF4-FFF2-40B4-BE49-F238E27FC236}">
                <a16:creationId xmlns:a16="http://schemas.microsoft.com/office/drawing/2014/main" id="{5091EF10-96DC-C6AC-F5E8-88535FE0BAED}"/>
              </a:ext>
            </a:extLst>
          </p:cNvPr>
          <p:cNvSpPr txBox="1"/>
          <p:nvPr/>
        </p:nvSpPr>
        <p:spPr>
          <a:xfrm>
            <a:off x="5376759" y="460795"/>
            <a:ext cx="2422147" cy="326142"/>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defTabSz="822625">
              <a:lnSpc>
                <a:spcPts val="1080"/>
              </a:lnSpc>
              <a:defRPr/>
            </a:pPr>
            <a:r>
              <a:rPr lang="en-US" sz="900">
                <a:solidFill>
                  <a:prstClr val="white"/>
                </a:solidFill>
                <a:latin typeface="Candara" panose="020E0502030303020204" pitchFamily="34" charset="0"/>
              </a:rPr>
              <a:t>Data  Distribution Layer </a:t>
            </a:r>
          </a:p>
        </p:txBody>
      </p:sp>
      <p:cxnSp>
        <p:nvCxnSpPr>
          <p:cNvPr id="519" name="Straight Arrow Connector 518">
            <a:extLst>
              <a:ext uri="{FF2B5EF4-FFF2-40B4-BE49-F238E27FC236}">
                <a16:creationId xmlns:a16="http://schemas.microsoft.com/office/drawing/2014/main" id="{C3EA5857-B4E5-93EF-441F-FC8CB00D4C77}"/>
              </a:ext>
            </a:extLst>
          </p:cNvPr>
          <p:cNvCxnSpPr>
            <a:cxnSpLocks/>
          </p:cNvCxnSpPr>
          <p:nvPr/>
        </p:nvCxnSpPr>
        <p:spPr>
          <a:xfrm>
            <a:off x="4247393" y="2249962"/>
            <a:ext cx="0" cy="25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0" name="Rectangle 519">
            <a:extLst>
              <a:ext uri="{FF2B5EF4-FFF2-40B4-BE49-F238E27FC236}">
                <a16:creationId xmlns:a16="http://schemas.microsoft.com/office/drawing/2014/main" id="{BE9B9B08-16CB-F990-63BC-61049F162EE9}"/>
              </a:ext>
            </a:extLst>
          </p:cNvPr>
          <p:cNvSpPr/>
          <p:nvPr/>
        </p:nvSpPr>
        <p:spPr>
          <a:xfrm>
            <a:off x="1691258" y="4903803"/>
            <a:ext cx="6100947" cy="182880"/>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algn="ctr" defTabSz="739999">
              <a:lnSpc>
                <a:spcPts val="800"/>
              </a:lnSpc>
            </a:pPr>
            <a:r>
              <a:rPr lang="en-US" sz="810" b="1">
                <a:solidFill>
                  <a:prstClr val="white">
                    <a:lumMod val="95000"/>
                  </a:prstClr>
                </a:solidFill>
                <a:latin typeface="Bosch Office Sans" pitchFamily="2" charset="0"/>
              </a:rPr>
              <a:t>Data Security</a:t>
            </a:r>
          </a:p>
        </p:txBody>
      </p:sp>
      <p:sp>
        <p:nvSpPr>
          <p:cNvPr id="521" name="Rectangle 520">
            <a:extLst>
              <a:ext uri="{FF2B5EF4-FFF2-40B4-BE49-F238E27FC236}">
                <a16:creationId xmlns:a16="http://schemas.microsoft.com/office/drawing/2014/main" id="{C1BCE978-FDFF-AF86-6AF9-151FC9C54F15}"/>
              </a:ext>
            </a:extLst>
          </p:cNvPr>
          <p:cNvSpPr/>
          <p:nvPr/>
        </p:nvSpPr>
        <p:spPr>
          <a:xfrm>
            <a:off x="1691258" y="5322232"/>
            <a:ext cx="6100948" cy="182880"/>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algn="ctr" defTabSz="739999">
              <a:lnSpc>
                <a:spcPts val="800"/>
              </a:lnSpc>
            </a:pPr>
            <a:r>
              <a:rPr lang="en-US" sz="810" b="1">
                <a:solidFill>
                  <a:prstClr val="white">
                    <a:lumMod val="95000"/>
                  </a:prstClr>
                </a:solidFill>
                <a:latin typeface="Bosch Office Sans" pitchFamily="2" charset="0"/>
              </a:rPr>
              <a:t>Data Governance and Data Lineage </a:t>
            </a:r>
          </a:p>
        </p:txBody>
      </p:sp>
      <p:sp>
        <p:nvSpPr>
          <p:cNvPr id="522" name="Rectangle 521">
            <a:extLst>
              <a:ext uri="{FF2B5EF4-FFF2-40B4-BE49-F238E27FC236}">
                <a16:creationId xmlns:a16="http://schemas.microsoft.com/office/drawing/2014/main" id="{0E862832-70D0-0E8D-712A-ADA07ED1DEDB}"/>
              </a:ext>
            </a:extLst>
          </p:cNvPr>
          <p:cNvSpPr/>
          <p:nvPr/>
        </p:nvSpPr>
        <p:spPr>
          <a:xfrm>
            <a:off x="1691258" y="5112477"/>
            <a:ext cx="6100948" cy="182880"/>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algn="ctr" defTabSz="739999">
              <a:lnSpc>
                <a:spcPts val="800"/>
              </a:lnSpc>
            </a:pPr>
            <a:r>
              <a:rPr lang="en-US" sz="810" b="1">
                <a:solidFill>
                  <a:prstClr val="white">
                    <a:lumMod val="95000"/>
                  </a:prstClr>
                </a:solidFill>
                <a:latin typeface="Bosch Office Sans" pitchFamily="2" charset="0"/>
              </a:rPr>
              <a:t>DataOps</a:t>
            </a:r>
          </a:p>
        </p:txBody>
      </p:sp>
      <p:sp>
        <p:nvSpPr>
          <p:cNvPr id="523" name="TextBox 522">
            <a:extLst>
              <a:ext uri="{FF2B5EF4-FFF2-40B4-BE49-F238E27FC236}">
                <a16:creationId xmlns:a16="http://schemas.microsoft.com/office/drawing/2014/main" id="{981EBA68-09C8-7DC0-086D-7B12DF474A42}"/>
              </a:ext>
            </a:extLst>
          </p:cNvPr>
          <p:cNvSpPr txBox="1"/>
          <p:nvPr/>
        </p:nvSpPr>
        <p:spPr>
          <a:xfrm>
            <a:off x="3864300" y="2000605"/>
            <a:ext cx="759818" cy="83747"/>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kern="0">
                <a:solidFill>
                  <a:prstClr val="black"/>
                </a:solidFill>
                <a:latin typeface="Candara" panose="020E0502030303020204" pitchFamily="34" charset="0"/>
              </a:rPr>
              <a:t>Landing Zone</a:t>
            </a:r>
          </a:p>
        </p:txBody>
      </p:sp>
      <p:sp>
        <p:nvSpPr>
          <p:cNvPr id="524" name="Rectangle 523">
            <a:extLst>
              <a:ext uri="{FF2B5EF4-FFF2-40B4-BE49-F238E27FC236}">
                <a16:creationId xmlns:a16="http://schemas.microsoft.com/office/drawing/2014/main" id="{3145B383-99B2-7B52-6BE2-2DD3E2B2ABF9}"/>
              </a:ext>
            </a:extLst>
          </p:cNvPr>
          <p:cNvSpPr/>
          <p:nvPr/>
        </p:nvSpPr>
        <p:spPr>
          <a:xfrm>
            <a:off x="3598699" y="1884202"/>
            <a:ext cx="1297389" cy="365760"/>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sp>
        <p:nvSpPr>
          <p:cNvPr id="525" name="TextBox 524">
            <a:extLst>
              <a:ext uri="{FF2B5EF4-FFF2-40B4-BE49-F238E27FC236}">
                <a16:creationId xmlns:a16="http://schemas.microsoft.com/office/drawing/2014/main" id="{4F489929-5034-F5D7-A4C9-68E9C715D5AF}"/>
              </a:ext>
            </a:extLst>
          </p:cNvPr>
          <p:cNvSpPr txBox="1"/>
          <p:nvPr/>
        </p:nvSpPr>
        <p:spPr>
          <a:xfrm>
            <a:off x="3864300" y="2631431"/>
            <a:ext cx="759819" cy="83747"/>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kern="0">
                <a:solidFill>
                  <a:prstClr val="black"/>
                </a:solidFill>
                <a:latin typeface="Candara" panose="020E0502030303020204" pitchFamily="34" charset="0"/>
              </a:rPr>
              <a:t>Bronze Zone</a:t>
            </a:r>
          </a:p>
        </p:txBody>
      </p:sp>
      <p:sp>
        <p:nvSpPr>
          <p:cNvPr id="526" name="Rectangle 525">
            <a:extLst>
              <a:ext uri="{FF2B5EF4-FFF2-40B4-BE49-F238E27FC236}">
                <a16:creationId xmlns:a16="http://schemas.microsoft.com/office/drawing/2014/main" id="{A8A7D393-F5BC-4A79-90BD-4AFC606447AA}"/>
              </a:ext>
            </a:extLst>
          </p:cNvPr>
          <p:cNvSpPr/>
          <p:nvPr/>
        </p:nvSpPr>
        <p:spPr>
          <a:xfrm>
            <a:off x="3598698" y="2506362"/>
            <a:ext cx="1297390" cy="365760"/>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grpSp>
        <p:nvGrpSpPr>
          <p:cNvPr id="527" name="Group 526">
            <a:extLst>
              <a:ext uri="{FF2B5EF4-FFF2-40B4-BE49-F238E27FC236}">
                <a16:creationId xmlns:a16="http://schemas.microsoft.com/office/drawing/2014/main" id="{7ED03B99-2A04-1044-3ADD-98CC2FF36669}"/>
              </a:ext>
            </a:extLst>
          </p:cNvPr>
          <p:cNvGrpSpPr/>
          <p:nvPr/>
        </p:nvGrpSpPr>
        <p:grpSpPr>
          <a:xfrm>
            <a:off x="43735" y="456142"/>
            <a:ext cx="1276128" cy="5089263"/>
            <a:chOff x="266701" y="894415"/>
            <a:chExt cx="1332291" cy="5360081"/>
          </a:xfrm>
        </p:grpSpPr>
        <p:sp>
          <p:nvSpPr>
            <p:cNvPr id="528" name="TextBox 527">
              <a:extLst>
                <a:ext uri="{FF2B5EF4-FFF2-40B4-BE49-F238E27FC236}">
                  <a16:creationId xmlns:a16="http://schemas.microsoft.com/office/drawing/2014/main" id="{2D80DE9A-68B1-D03C-05A8-F8D5F7446B58}"/>
                </a:ext>
              </a:extLst>
            </p:cNvPr>
            <p:cNvSpPr txBox="1"/>
            <p:nvPr/>
          </p:nvSpPr>
          <p:spPr>
            <a:xfrm>
              <a:off x="266701" y="894415"/>
              <a:ext cx="1332291" cy="335082"/>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marL="0" marR="0" lvl="0" indent="0" algn="ctr" defTabSz="914333" rtl="0" eaLnBrk="1" fontAlgn="base" latinLnBrk="0" hangingPunct="1">
                <a:lnSpc>
                  <a:spcPts val="1200"/>
                </a:lnSpc>
                <a:spcBef>
                  <a:spcPct val="0"/>
                </a:spcBef>
                <a:spcAft>
                  <a:spcPct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ndara" panose="020E0502030303020204" pitchFamily="34" charset="0"/>
                  <a:ea typeface="+mn-ea"/>
                  <a:cs typeface="+mn-cs"/>
                </a:rPr>
                <a:t>Data Sources</a:t>
              </a:r>
            </a:p>
          </p:txBody>
        </p:sp>
        <p:sp>
          <p:nvSpPr>
            <p:cNvPr id="529" name="Rectangle 528">
              <a:extLst>
                <a:ext uri="{FF2B5EF4-FFF2-40B4-BE49-F238E27FC236}">
                  <a16:creationId xmlns:a16="http://schemas.microsoft.com/office/drawing/2014/main" id="{8A1B33CE-4129-7481-0603-DF938AA3A37D}"/>
                </a:ext>
              </a:extLst>
            </p:cNvPr>
            <p:cNvSpPr/>
            <p:nvPr/>
          </p:nvSpPr>
          <p:spPr>
            <a:xfrm>
              <a:off x="266701" y="894415"/>
              <a:ext cx="1332291" cy="5360081"/>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3"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andara" panose="020E0502030303020204" pitchFamily="34" charset="0"/>
                <a:ea typeface="+mn-ea"/>
                <a:cs typeface="+mn-cs"/>
              </a:endParaRPr>
            </a:p>
          </p:txBody>
        </p:sp>
        <p:sp>
          <p:nvSpPr>
            <p:cNvPr id="530" name="TextBox 529">
              <a:extLst>
                <a:ext uri="{FF2B5EF4-FFF2-40B4-BE49-F238E27FC236}">
                  <a16:creationId xmlns:a16="http://schemas.microsoft.com/office/drawing/2014/main" id="{6EA61D7B-FF13-6B56-AF67-452590795862}"/>
                </a:ext>
              </a:extLst>
            </p:cNvPr>
            <p:cNvSpPr txBox="1"/>
            <p:nvPr/>
          </p:nvSpPr>
          <p:spPr>
            <a:xfrm>
              <a:off x="799706" y="1332870"/>
              <a:ext cx="530377" cy="324155"/>
            </a:xfrm>
            <a:prstGeom prst="rect">
              <a:avLst/>
            </a:prstGeom>
            <a:noFill/>
          </p:spPr>
          <p:txBody>
            <a:bodyPr wrap="square" lIns="0" tIns="0" rIns="0" bIns="0" rtlCol="0" anchor="ctr">
              <a:spAutoFit/>
            </a:bodyPr>
            <a:lstStyle>
              <a:defPPr>
                <a:defRPr lang="en-US"/>
              </a:defPPr>
              <a:lvl1pPr algn="ctr">
                <a:defRPr sz="1400" b="1"/>
              </a:lvl1pPr>
            </a:lstStyle>
            <a:p>
              <a:pPr marL="0" marR="0" lvl="0" indent="0" algn="l"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OnPrem/Cloud </a:t>
              </a:r>
            </a:p>
          </p:txBody>
        </p:sp>
        <p:sp>
          <p:nvSpPr>
            <p:cNvPr id="531" name="Freeform 9">
              <a:extLst>
                <a:ext uri="{FF2B5EF4-FFF2-40B4-BE49-F238E27FC236}">
                  <a16:creationId xmlns:a16="http://schemas.microsoft.com/office/drawing/2014/main" id="{2F5A114B-60C7-AF51-92EF-18EDF8F6D498}"/>
                </a:ext>
              </a:extLst>
            </p:cNvPr>
            <p:cNvSpPr>
              <a:spLocks noEditPoints="1"/>
            </p:cNvSpPr>
            <p:nvPr/>
          </p:nvSpPr>
          <p:spPr bwMode="auto">
            <a:xfrm>
              <a:off x="453681" y="1375362"/>
              <a:ext cx="166807" cy="239170"/>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grpSp>
          <p:nvGrpSpPr>
            <p:cNvPr id="532" name="Group 531">
              <a:extLst>
                <a:ext uri="{FF2B5EF4-FFF2-40B4-BE49-F238E27FC236}">
                  <a16:creationId xmlns:a16="http://schemas.microsoft.com/office/drawing/2014/main" id="{83BA7AD6-5610-F108-5192-D15490DA93AC}"/>
                </a:ext>
              </a:extLst>
            </p:cNvPr>
            <p:cNvGrpSpPr/>
            <p:nvPr/>
          </p:nvGrpSpPr>
          <p:grpSpPr>
            <a:xfrm>
              <a:off x="340161" y="1687190"/>
              <a:ext cx="1203396" cy="4473629"/>
              <a:chOff x="340161" y="1687189"/>
              <a:chExt cx="1203396" cy="3965920"/>
            </a:xfrm>
          </p:grpSpPr>
          <p:sp>
            <p:nvSpPr>
              <p:cNvPr id="533" name="Zylinder 41">
                <a:extLst>
                  <a:ext uri="{FF2B5EF4-FFF2-40B4-BE49-F238E27FC236}">
                    <a16:creationId xmlns:a16="http://schemas.microsoft.com/office/drawing/2014/main" id="{B2BF2C23-1337-9298-3912-684342708C96}"/>
                  </a:ext>
                </a:extLst>
              </p:cNvPr>
              <p:cNvSpPr>
                <a:spLocks/>
              </p:cNvSpPr>
              <p:nvPr>
                <p:custDataLst>
                  <p:tags r:id="rId1"/>
                </p:custDataLst>
              </p:nvPr>
            </p:nvSpPr>
            <p:spPr>
              <a:xfrm>
                <a:off x="341455" y="1687189"/>
                <a:ext cx="1200806" cy="451836"/>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endParaRPr kumimoji="0" lang="de-DE" sz="7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r>
                  <a:rPr kumimoji="0" lang="de-DE" sz="9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Enterprise Apps</a:t>
                </a:r>
              </a:p>
              <a:p>
                <a:pPr marL="0" marR="0" lvl="0" indent="0" algn="ctr" defTabSz="822686" rtl="0" eaLnBrk="1" fontAlgn="auto" latinLnBrk="0" hangingPunct="1">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ERP, CRM</a:t>
                </a:r>
              </a:p>
              <a:p>
                <a:pPr marL="0" marR="0" lvl="0" indent="0" algn="ctr" defTabSz="822686" rtl="0" eaLnBrk="1" fontAlgn="auto" latinLnBrk="0" hangingPunct="1">
                  <a:spcBef>
                    <a:spcPts val="0"/>
                  </a:spcBef>
                  <a:spcAft>
                    <a:spcPts val="0"/>
                  </a:spcAft>
                  <a:buClrTx/>
                  <a:buSzTx/>
                  <a:buFontTx/>
                  <a:buNone/>
                  <a:tabLst/>
                  <a:defRPr/>
                </a:pPr>
                <a:endParaRPr kumimoji="0" lang="de-DE" sz="7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4" name="Zylinder 76">
                <a:extLst>
                  <a:ext uri="{FF2B5EF4-FFF2-40B4-BE49-F238E27FC236}">
                    <a16:creationId xmlns:a16="http://schemas.microsoft.com/office/drawing/2014/main" id="{05104703-DC5D-BA27-EC69-FDB60BCA4D19}"/>
                  </a:ext>
                </a:extLst>
              </p:cNvPr>
              <p:cNvSpPr>
                <a:spLocks/>
              </p:cNvSpPr>
              <p:nvPr>
                <p:custDataLst>
                  <p:tags r:id="rId2"/>
                </p:custDataLst>
              </p:nvPr>
            </p:nvSpPr>
            <p:spPr>
              <a:xfrm>
                <a:off x="341455" y="2177745"/>
                <a:ext cx="1200806" cy="489387"/>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Sales &amp; Purchase</a:t>
                </a:r>
                <a:b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b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5" name="Zylinder 48">
                <a:extLst>
                  <a:ext uri="{FF2B5EF4-FFF2-40B4-BE49-F238E27FC236}">
                    <a16:creationId xmlns:a16="http://schemas.microsoft.com/office/drawing/2014/main" id="{C2A06099-BB24-CD75-ED88-593C79CABDE4}"/>
                  </a:ext>
                </a:extLst>
              </p:cNvPr>
              <p:cNvSpPr>
                <a:spLocks/>
              </p:cNvSpPr>
              <p:nvPr>
                <p:custDataLst>
                  <p:tags r:id="rId3"/>
                </p:custDataLst>
              </p:nvPr>
            </p:nvSpPr>
            <p:spPr>
              <a:xfrm>
                <a:off x="341455" y="2693254"/>
                <a:ext cx="1200806" cy="420978"/>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Asset &amp; Inventory</a:t>
                </a:r>
                <a:r>
                  <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 </a:t>
                </a: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6" name="Zylinder 48">
                <a:extLst>
                  <a:ext uri="{FF2B5EF4-FFF2-40B4-BE49-F238E27FC236}">
                    <a16:creationId xmlns:a16="http://schemas.microsoft.com/office/drawing/2014/main" id="{E1AB0FBA-5056-F98F-D99E-9B68B5C3F9FF}"/>
                  </a:ext>
                </a:extLst>
              </p:cNvPr>
              <p:cNvSpPr>
                <a:spLocks/>
              </p:cNvSpPr>
              <p:nvPr>
                <p:custDataLst>
                  <p:tags r:id="rId4"/>
                </p:custDataLst>
              </p:nvPr>
            </p:nvSpPr>
            <p:spPr>
              <a:xfrm>
                <a:off x="341455" y="3152407"/>
                <a:ext cx="1200806" cy="413630"/>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MES</a:t>
                </a: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7" name="Zylinder 48">
                <a:extLst>
                  <a:ext uri="{FF2B5EF4-FFF2-40B4-BE49-F238E27FC236}">
                    <a16:creationId xmlns:a16="http://schemas.microsoft.com/office/drawing/2014/main" id="{38B7974A-8955-72B3-A9A2-15F20FB0BEDF}"/>
                  </a:ext>
                </a:extLst>
              </p:cNvPr>
              <p:cNvSpPr>
                <a:spLocks/>
              </p:cNvSpPr>
              <p:nvPr>
                <p:custDataLst>
                  <p:tags r:id="rId5"/>
                </p:custDataLst>
              </p:nvPr>
            </p:nvSpPr>
            <p:spPr>
              <a:xfrm>
                <a:off x="341455" y="3585655"/>
                <a:ext cx="1200806" cy="355337"/>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User Generated</a:t>
                </a:r>
              </a:p>
              <a:p>
                <a:pPr marL="0" marR="0" lvl="0" indent="0" algn="ctr" defTabSz="822686" rtl="0" eaLnBrk="1" fontAlgn="auto" latinLnBrk="0" hangingPunct="1">
                  <a:spcBef>
                    <a:spcPts val="0"/>
                  </a:spcBef>
                  <a:spcAft>
                    <a:spcPts val="0"/>
                  </a:spcAft>
                  <a:buClrTx/>
                  <a:buSzTx/>
                  <a:buFontTx/>
                  <a:buNone/>
                  <a:tabLst/>
                  <a:defRPr/>
                </a:pPr>
                <a:r>
                  <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xlsx, csv, PDF etc</a:t>
                </a: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8" name="Zylinder 48">
                <a:extLst>
                  <a:ext uri="{FF2B5EF4-FFF2-40B4-BE49-F238E27FC236}">
                    <a16:creationId xmlns:a16="http://schemas.microsoft.com/office/drawing/2014/main" id="{46DDD8D3-548B-BAF5-5265-48D7ED29F184}"/>
                  </a:ext>
                </a:extLst>
              </p:cNvPr>
              <p:cNvSpPr>
                <a:spLocks/>
              </p:cNvSpPr>
              <p:nvPr>
                <p:custDataLst>
                  <p:tags r:id="rId6"/>
                </p:custDataLst>
              </p:nvPr>
            </p:nvSpPr>
            <p:spPr>
              <a:xfrm>
                <a:off x="340161" y="3964850"/>
                <a:ext cx="1203396" cy="709365"/>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Commodity, Corporate </a:t>
                </a:r>
              </a:p>
              <a:p>
                <a:pPr marL="0" marR="0" lvl="0" indent="0" algn="ctr" defTabSz="822686" rtl="0" eaLnBrk="1" fontAlgn="auto" latinLnBrk="0" hangingPunct="1">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Commodity Trade and Risk, Corporate Performance and Risk *</a:t>
                </a:r>
              </a:p>
              <a:p>
                <a:pPr marL="0" marR="0" lvl="0" indent="0" algn="ctr" defTabSz="822686" rtl="0" eaLnBrk="1" fontAlgn="auto" latinLnBrk="0" hangingPunct="1">
                  <a:spcBef>
                    <a:spcPts val="0"/>
                  </a:spcBef>
                  <a:spcAft>
                    <a:spcPts val="0"/>
                  </a:spcAft>
                  <a:buClrTx/>
                  <a:buSzTx/>
                  <a:buFontTx/>
                  <a:buNone/>
                  <a:tabLst/>
                  <a:defRPr/>
                </a:pP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39" name="Zylinder 48">
                <a:extLst>
                  <a:ext uri="{FF2B5EF4-FFF2-40B4-BE49-F238E27FC236}">
                    <a16:creationId xmlns:a16="http://schemas.microsoft.com/office/drawing/2014/main" id="{F8CB1D4D-18AB-E488-B453-F48EE01A2CE6}"/>
                  </a:ext>
                </a:extLst>
              </p:cNvPr>
              <p:cNvSpPr>
                <a:spLocks/>
              </p:cNvSpPr>
              <p:nvPr>
                <p:custDataLst>
                  <p:tags r:id="rId7"/>
                </p:custDataLst>
              </p:nvPr>
            </p:nvSpPr>
            <p:spPr>
              <a:xfrm>
                <a:off x="341455" y="4702410"/>
                <a:ext cx="1200806" cy="506370"/>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Other Apps</a:t>
                </a:r>
              </a:p>
              <a:p>
                <a:pPr marL="0" marR="0" lvl="0" indent="0" algn="ctr" defTabSz="822686" rtl="0" eaLnBrk="1" fontAlgn="auto" latinLnBrk="0" hangingPunct="1">
                  <a:spcBef>
                    <a:spcPts val="0"/>
                  </a:spcBef>
                  <a:spcAft>
                    <a:spcPts val="0"/>
                  </a:spcAft>
                  <a:buClrTx/>
                  <a:buSzTx/>
                  <a:buFontTx/>
                  <a:buNone/>
                  <a:tabLst/>
                  <a:defRPr/>
                </a:pPr>
                <a:r>
                  <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Logs,Audio/Video Managment</a:t>
                </a:r>
              </a:p>
            </p:txBody>
          </p:sp>
          <p:sp>
            <p:nvSpPr>
              <p:cNvPr id="540" name="Zylinder 48">
                <a:extLst>
                  <a:ext uri="{FF2B5EF4-FFF2-40B4-BE49-F238E27FC236}">
                    <a16:creationId xmlns:a16="http://schemas.microsoft.com/office/drawing/2014/main" id="{BEA3D3A1-B172-5756-B121-D1F2A6F33BD3}"/>
                  </a:ext>
                </a:extLst>
              </p:cNvPr>
              <p:cNvSpPr>
                <a:spLocks/>
              </p:cNvSpPr>
              <p:nvPr>
                <p:custDataLst>
                  <p:tags r:id="rId8"/>
                </p:custDataLst>
              </p:nvPr>
            </p:nvSpPr>
            <p:spPr>
              <a:xfrm>
                <a:off x="341455" y="5274761"/>
                <a:ext cx="1200806" cy="378348"/>
              </a:xfrm>
              <a:prstGeom prst="rect">
                <a:avLst/>
              </a:prstGeom>
              <a:solidFill>
                <a:srgbClr val="004975"/>
              </a:solidFill>
              <a:ln>
                <a:noFill/>
              </a:ln>
            </p:spPr>
            <p:style>
              <a:lnRef idx="1">
                <a:schemeClr val="accent3"/>
              </a:lnRef>
              <a:fillRef idx="2">
                <a:schemeClr val="accent3"/>
              </a:fillRef>
              <a:effectRef idx="1">
                <a:schemeClr val="accent3"/>
              </a:effectRef>
              <a:fontRef idx="minor">
                <a:schemeClr val="dk1"/>
              </a:fontRef>
            </p:style>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de-DE" sz="1000" b="1"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rPr>
                  <a:t>Streaming Data</a:t>
                </a:r>
                <a:endParaRPr kumimoji="0" lang="de-DE" sz="800" b="0" i="0" u="none" strike="noStrike" kern="120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grpSp>
      </p:grpSp>
      <p:grpSp>
        <p:nvGrpSpPr>
          <p:cNvPr id="541" name="Group 540">
            <a:extLst>
              <a:ext uri="{FF2B5EF4-FFF2-40B4-BE49-F238E27FC236}">
                <a16:creationId xmlns:a16="http://schemas.microsoft.com/office/drawing/2014/main" id="{706EA92F-1A60-704E-B99C-6A9C6DD3A1B4}"/>
              </a:ext>
            </a:extLst>
          </p:cNvPr>
          <p:cNvGrpSpPr/>
          <p:nvPr/>
        </p:nvGrpSpPr>
        <p:grpSpPr>
          <a:xfrm>
            <a:off x="3497865" y="942134"/>
            <a:ext cx="741584" cy="786788"/>
            <a:chOff x="3795901" y="1615537"/>
            <a:chExt cx="741584" cy="786788"/>
          </a:xfrm>
        </p:grpSpPr>
        <p:sp>
          <p:nvSpPr>
            <p:cNvPr id="542" name="Freeform 5">
              <a:extLst>
                <a:ext uri="{FF2B5EF4-FFF2-40B4-BE49-F238E27FC236}">
                  <a16:creationId xmlns:a16="http://schemas.microsoft.com/office/drawing/2014/main" id="{7D060368-1814-3F8E-D959-071E80D79EAC}"/>
                </a:ext>
              </a:extLst>
            </p:cNvPr>
            <p:cNvSpPr>
              <a:spLocks noEditPoints="1"/>
            </p:cNvSpPr>
            <p:nvPr/>
          </p:nvSpPr>
          <p:spPr bwMode="auto">
            <a:xfrm>
              <a:off x="3995249" y="1615537"/>
              <a:ext cx="369429" cy="463842"/>
            </a:xfrm>
            <a:custGeom>
              <a:avLst/>
              <a:gdLst>
                <a:gd name="T0" fmla="*/ 469 w 636"/>
                <a:gd name="T1" fmla="*/ 522 h 637"/>
                <a:gd name="T2" fmla="*/ 373 w 636"/>
                <a:gd name="T3" fmla="*/ 457 h 637"/>
                <a:gd name="T4" fmla="*/ 456 w 636"/>
                <a:gd name="T5" fmla="*/ 492 h 637"/>
                <a:gd name="T6" fmla="*/ 634 w 636"/>
                <a:gd name="T7" fmla="*/ 382 h 637"/>
                <a:gd name="T8" fmla="*/ 567 w 636"/>
                <a:gd name="T9" fmla="*/ 320 h 637"/>
                <a:gd name="T10" fmla="*/ 483 w 636"/>
                <a:gd name="T11" fmla="*/ 231 h 637"/>
                <a:gd name="T12" fmla="*/ 390 w 636"/>
                <a:gd name="T13" fmla="*/ 229 h 637"/>
                <a:gd name="T14" fmla="*/ 317 w 636"/>
                <a:gd name="T15" fmla="*/ 259 h 637"/>
                <a:gd name="T16" fmla="*/ 253 w 636"/>
                <a:gd name="T17" fmla="*/ 326 h 637"/>
                <a:gd name="T18" fmla="*/ 257 w 636"/>
                <a:gd name="T19" fmla="*/ 449 h 637"/>
                <a:gd name="T20" fmla="*/ 253 w 636"/>
                <a:gd name="T21" fmla="*/ 540 h 637"/>
                <a:gd name="T22" fmla="*/ 317 w 636"/>
                <a:gd name="T23" fmla="*/ 607 h 637"/>
                <a:gd name="T24" fmla="*/ 416 w 636"/>
                <a:gd name="T25" fmla="*/ 608 h 637"/>
                <a:gd name="T26" fmla="*/ 512 w 636"/>
                <a:gd name="T27" fmla="*/ 625 h 637"/>
                <a:gd name="T28" fmla="*/ 567 w 636"/>
                <a:gd name="T29" fmla="*/ 546 h 637"/>
                <a:gd name="T30" fmla="*/ 636 w 636"/>
                <a:gd name="T31" fmla="*/ 475 h 637"/>
                <a:gd name="T32" fmla="*/ 547 w 636"/>
                <a:gd name="T33" fmla="*/ 520 h 637"/>
                <a:gd name="T34" fmla="*/ 499 w 636"/>
                <a:gd name="T35" fmla="*/ 596 h 637"/>
                <a:gd name="T36" fmla="*/ 412 w 636"/>
                <a:gd name="T37" fmla="*/ 576 h 637"/>
                <a:gd name="T38" fmla="*/ 352 w 636"/>
                <a:gd name="T39" fmla="*/ 553 h 637"/>
                <a:gd name="T40" fmla="*/ 276 w 636"/>
                <a:gd name="T41" fmla="*/ 515 h 637"/>
                <a:gd name="T42" fmla="*/ 289 w 636"/>
                <a:gd name="T43" fmla="*/ 453 h 637"/>
                <a:gd name="T44" fmla="*/ 276 w 636"/>
                <a:gd name="T45" fmla="*/ 351 h 637"/>
                <a:gd name="T46" fmla="*/ 352 w 636"/>
                <a:gd name="T47" fmla="*/ 313 h 637"/>
                <a:gd name="T48" fmla="*/ 404 w 636"/>
                <a:gd name="T49" fmla="*/ 292 h 637"/>
                <a:gd name="T50" fmla="*/ 484 w 636"/>
                <a:gd name="T51" fmla="*/ 265 h 637"/>
                <a:gd name="T52" fmla="*/ 547 w 636"/>
                <a:gd name="T53" fmla="*/ 346 h 637"/>
                <a:gd name="T54" fmla="*/ 600 w 636"/>
                <a:gd name="T55" fmla="*/ 381 h 637"/>
                <a:gd name="T56" fmla="*/ 573 w 636"/>
                <a:gd name="T57" fmla="*/ 461 h 637"/>
                <a:gd name="T58" fmla="*/ 96 w 636"/>
                <a:gd name="T59" fmla="*/ 161 h 637"/>
                <a:gd name="T60" fmla="*/ 160 w 636"/>
                <a:gd name="T61" fmla="*/ 193 h 637"/>
                <a:gd name="T62" fmla="*/ 160 w 636"/>
                <a:gd name="T63" fmla="*/ 193 h 637"/>
                <a:gd name="T64" fmla="*/ 277 w 636"/>
                <a:gd name="T65" fmla="*/ 212 h 637"/>
                <a:gd name="T66" fmla="*/ 320 w 636"/>
                <a:gd name="T67" fmla="*/ 161 h 637"/>
                <a:gd name="T68" fmla="*/ 277 w 636"/>
                <a:gd name="T69" fmla="*/ 110 h 637"/>
                <a:gd name="T70" fmla="*/ 241 w 636"/>
                <a:gd name="T71" fmla="*/ 23 h 637"/>
                <a:gd name="T72" fmla="*/ 189 w 636"/>
                <a:gd name="T73" fmla="*/ 4 h 637"/>
                <a:gd name="T74" fmla="*/ 109 w 636"/>
                <a:gd name="T75" fmla="*/ 44 h 637"/>
                <a:gd name="T76" fmla="*/ 22 w 636"/>
                <a:gd name="T77" fmla="*/ 80 h 637"/>
                <a:gd name="T78" fmla="*/ 3 w 636"/>
                <a:gd name="T79" fmla="*/ 132 h 637"/>
                <a:gd name="T80" fmla="*/ 41 w 636"/>
                <a:gd name="T81" fmla="*/ 208 h 637"/>
                <a:gd name="T82" fmla="*/ 70 w 636"/>
                <a:gd name="T83" fmla="*/ 293 h 637"/>
                <a:gd name="T84" fmla="*/ 120 w 636"/>
                <a:gd name="T85" fmla="*/ 316 h 637"/>
                <a:gd name="T86" fmla="*/ 200 w 636"/>
                <a:gd name="T87" fmla="*/ 316 h 637"/>
                <a:gd name="T88" fmla="*/ 250 w 636"/>
                <a:gd name="T89" fmla="*/ 293 h 637"/>
                <a:gd name="T90" fmla="*/ 179 w 636"/>
                <a:gd name="T91" fmla="*/ 256 h 637"/>
                <a:gd name="T92" fmla="*/ 132 w 636"/>
                <a:gd name="T93" fmla="*/ 253 h 637"/>
                <a:gd name="T94" fmla="*/ 61 w 636"/>
                <a:gd name="T95" fmla="*/ 242 h 637"/>
                <a:gd name="T96" fmla="*/ 65 w 636"/>
                <a:gd name="T97" fmla="*/ 180 h 637"/>
                <a:gd name="T98" fmla="*/ 65 w 636"/>
                <a:gd name="T99" fmla="*/ 142 h 637"/>
                <a:gd name="T100" fmla="*/ 61 w 636"/>
                <a:gd name="T101" fmla="*/ 80 h 637"/>
                <a:gd name="T102" fmla="*/ 132 w 636"/>
                <a:gd name="T103" fmla="*/ 69 h 637"/>
                <a:gd name="T104" fmla="*/ 179 w 636"/>
                <a:gd name="T105" fmla="*/ 66 h 637"/>
                <a:gd name="T106" fmla="*/ 241 w 636"/>
                <a:gd name="T107" fmla="*/ 62 h 637"/>
                <a:gd name="T108" fmla="*/ 252 w 636"/>
                <a:gd name="T109" fmla="*/ 133 h 637"/>
                <a:gd name="T110" fmla="*/ 287 w 636"/>
                <a:gd name="T111" fmla="*/ 174 h 637"/>
                <a:gd name="T112" fmla="*/ 240 w 636"/>
                <a:gd name="T113" fmla="*/ 215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6" h="637">
                  <a:moveTo>
                    <a:pt x="395" y="344"/>
                  </a:moveTo>
                  <a:cubicBezTo>
                    <a:pt x="346" y="365"/>
                    <a:pt x="323" y="421"/>
                    <a:pt x="343" y="470"/>
                  </a:cubicBezTo>
                  <a:cubicBezTo>
                    <a:pt x="359" y="507"/>
                    <a:pt x="394" y="529"/>
                    <a:pt x="432" y="529"/>
                  </a:cubicBezTo>
                  <a:cubicBezTo>
                    <a:pt x="444" y="529"/>
                    <a:pt x="457" y="527"/>
                    <a:pt x="469" y="522"/>
                  </a:cubicBezTo>
                  <a:cubicBezTo>
                    <a:pt x="518" y="501"/>
                    <a:pt x="541" y="445"/>
                    <a:pt x="521" y="396"/>
                  </a:cubicBezTo>
                  <a:cubicBezTo>
                    <a:pt x="500" y="347"/>
                    <a:pt x="444" y="324"/>
                    <a:pt x="395" y="344"/>
                  </a:cubicBezTo>
                  <a:close/>
                  <a:moveTo>
                    <a:pt x="456" y="492"/>
                  </a:moveTo>
                  <a:cubicBezTo>
                    <a:pt x="424" y="506"/>
                    <a:pt x="386" y="490"/>
                    <a:pt x="373" y="457"/>
                  </a:cubicBezTo>
                  <a:cubicBezTo>
                    <a:pt x="359" y="425"/>
                    <a:pt x="375" y="387"/>
                    <a:pt x="408" y="374"/>
                  </a:cubicBezTo>
                  <a:cubicBezTo>
                    <a:pt x="415" y="371"/>
                    <a:pt x="424" y="369"/>
                    <a:pt x="432" y="369"/>
                  </a:cubicBezTo>
                  <a:cubicBezTo>
                    <a:pt x="457" y="369"/>
                    <a:pt x="481" y="384"/>
                    <a:pt x="491" y="409"/>
                  </a:cubicBezTo>
                  <a:cubicBezTo>
                    <a:pt x="505" y="441"/>
                    <a:pt x="489" y="479"/>
                    <a:pt x="456" y="492"/>
                  </a:cubicBezTo>
                  <a:close/>
                  <a:moveTo>
                    <a:pt x="607" y="449"/>
                  </a:moveTo>
                  <a:cubicBezTo>
                    <a:pt x="608" y="438"/>
                    <a:pt x="608" y="428"/>
                    <a:pt x="607" y="417"/>
                  </a:cubicBezTo>
                  <a:cubicBezTo>
                    <a:pt x="636" y="391"/>
                    <a:pt x="636" y="391"/>
                    <a:pt x="636" y="391"/>
                  </a:cubicBezTo>
                  <a:cubicBezTo>
                    <a:pt x="634" y="382"/>
                    <a:pt x="634" y="382"/>
                    <a:pt x="634" y="382"/>
                  </a:cubicBezTo>
                  <a:cubicBezTo>
                    <a:pt x="631" y="372"/>
                    <a:pt x="628" y="363"/>
                    <a:pt x="624" y="353"/>
                  </a:cubicBezTo>
                  <a:cubicBezTo>
                    <a:pt x="620" y="344"/>
                    <a:pt x="616" y="335"/>
                    <a:pt x="611" y="326"/>
                  </a:cubicBezTo>
                  <a:cubicBezTo>
                    <a:pt x="606" y="318"/>
                    <a:pt x="606" y="318"/>
                    <a:pt x="606" y="318"/>
                  </a:cubicBezTo>
                  <a:cubicBezTo>
                    <a:pt x="567" y="320"/>
                    <a:pt x="567" y="320"/>
                    <a:pt x="567" y="320"/>
                  </a:cubicBezTo>
                  <a:cubicBezTo>
                    <a:pt x="560" y="312"/>
                    <a:pt x="553" y="305"/>
                    <a:pt x="545" y="298"/>
                  </a:cubicBezTo>
                  <a:cubicBezTo>
                    <a:pt x="547" y="259"/>
                    <a:pt x="547" y="259"/>
                    <a:pt x="547" y="259"/>
                  </a:cubicBezTo>
                  <a:cubicBezTo>
                    <a:pt x="539" y="254"/>
                    <a:pt x="539" y="254"/>
                    <a:pt x="539" y="254"/>
                  </a:cubicBezTo>
                  <a:cubicBezTo>
                    <a:pt x="521" y="244"/>
                    <a:pt x="503" y="236"/>
                    <a:pt x="483" y="231"/>
                  </a:cubicBezTo>
                  <a:cubicBezTo>
                    <a:pt x="474" y="229"/>
                    <a:pt x="474" y="229"/>
                    <a:pt x="474" y="229"/>
                  </a:cubicBezTo>
                  <a:cubicBezTo>
                    <a:pt x="448" y="258"/>
                    <a:pt x="448" y="258"/>
                    <a:pt x="448" y="258"/>
                  </a:cubicBezTo>
                  <a:cubicBezTo>
                    <a:pt x="437" y="257"/>
                    <a:pt x="427" y="257"/>
                    <a:pt x="416" y="258"/>
                  </a:cubicBezTo>
                  <a:cubicBezTo>
                    <a:pt x="390" y="229"/>
                    <a:pt x="390" y="229"/>
                    <a:pt x="390" y="229"/>
                  </a:cubicBezTo>
                  <a:cubicBezTo>
                    <a:pt x="381" y="231"/>
                    <a:pt x="381" y="231"/>
                    <a:pt x="381" y="231"/>
                  </a:cubicBezTo>
                  <a:cubicBezTo>
                    <a:pt x="371" y="234"/>
                    <a:pt x="362" y="237"/>
                    <a:pt x="352" y="241"/>
                  </a:cubicBezTo>
                  <a:cubicBezTo>
                    <a:pt x="343" y="245"/>
                    <a:pt x="334" y="249"/>
                    <a:pt x="325" y="254"/>
                  </a:cubicBezTo>
                  <a:cubicBezTo>
                    <a:pt x="317" y="259"/>
                    <a:pt x="317" y="259"/>
                    <a:pt x="317" y="259"/>
                  </a:cubicBezTo>
                  <a:cubicBezTo>
                    <a:pt x="319" y="298"/>
                    <a:pt x="319" y="298"/>
                    <a:pt x="319" y="298"/>
                  </a:cubicBezTo>
                  <a:cubicBezTo>
                    <a:pt x="311" y="305"/>
                    <a:pt x="304" y="312"/>
                    <a:pt x="297" y="320"/>
                  </a:cubicBezTo>
                  <a:cubicBezTo>
                    <a:pt x="258" y="318"/>
                    <a:pt x="258" y="318"/>
                    <a:pt x="258" y="318"/>
                  </a:cubicBezTo>
                  <a:cubicBezTo>
                    <a:pt x="253" y="326"/>
                    <a:pt x="253" y="326"/>
                    <a:pt x="253" y="326"/>
                  </a:cubicBezTo>
                  <a:cubicBezTo>
                    <a:pt x="243" y="344"/>
                    <a:pt x="235" y="362"/>
                    <a:pt x="230" y="382"/>
                  </a:cubicBezTo>
                  <a:cubicBezTo>
                    <a:pt x="228" y="391"/>
                    <a:pt x="228" y="391"/>
                    <a:pt x="228" y="391"/>
                  </a:cubicBezTo>
                  <a:cubicBezTo>
                    <a:pt x="257" y="417"/>
                    <a:pt x="257" y="417"/>
                    <a:pt x="257" y="417"/>
                  </a:cubicBezTo>
                  <a:cubicBezTo>
                    <a:pt x="256" y="428"/>
                    <a:pt x="256" y="438"/>
                    <a:pt x="257" y="449"/>
                  </a:cubicBezTo>
                  <a:cubicBezTo>
                    <a:pt x="228" y="475"/>
                    <a:pt x="228" y="475"/>
                    <a:pt x="228" y="475"/>
                  </a:cubicBezTo>
                  <a:cubicBezTo>
                    <a:pt x="230" y="484"/>
                    <a:pt x="230" y="484"/>
                    <a:pt x="230" y="484"/>
                  </a:cubicBezTo>
                  <a:cubicBezTo>
                    <a:pt x="233" y="494"/>
                    <a:pt x="236" y="503"/>
                    <a:pt x="240" y="513"/>
                  </a:cubicBezTo>
                  <a:cubicBezTo>
                    <a:pt x="244" y="522"/>
                    <a:pt x="248" y="531"/>
                    <a:pt x="253" y="540"/>
                  </a:cubicBezTo>
                  <a:cubicBezTo>
                    <a:pt x="258" y="548"/>
                    <a:pt x="258" y="548"/>
                    <a:pt x="258" y="548"/>
                  </a:cubicBezTo>
                  <a:cubicBezTo>
                    <a:pt x="297" y="546"/>
                    <a:pt x="297" y="546"/>
                    <a:pt x="297" y="546"/>
                  </a:cubicBezTo>
                  <a:cubicBezTo>
                    <a:pt x="304" y="554"/>
                    <a:pt x="311" y="561"/>
                    <a:pt x="319" y="568"/>
                  </a:cubicBezTo>
                  <a:cubicBezTo>
                    <a:pt x="317" y="607"/>
                    <a:pt x="317" y="607"/>
                    <a:pt x="317" y="607"/>
                  </a:cubicBezTo>
                  <a:cubicBezTo>
                    <a:pt x="325" y="612"/>
                    <a:pt x="325" y="612"/>
                    <a:pt x="325" y="612"/>
                  </a:cubicBezTo>
                  <a:cubicBezTo>
                    <a:pt x="343" y="622"/>
                    <a:pt x="361" y="630"/>
                    <a:pt x="381" y="635"/>
                  </a:cubicBezTo>
                  <a:cubicBezTo>
                    <a:pt x="390" y="637"/>
                    <a:pt x="390" y="637"/>
                    <a:pt x="390" y="637"/>
                  </a:cubicBezTo>
                  <a:cubicBezTo>
                    <a:pt x="416" y="608"/>
                    <a:pt x="416" y="608"/>
                    <a:pt x="416" y="608"/>
                  </a:cubicBezTo>
                  <a:cubicBezTo>
                    <a:pt x="427" y="609"/>
                    <a:pt x="437" y="609"/>
                    <a:pt x="448" y="608"/>
                  </a:cubicBezTo>
                  <a:cubicBezTo>
                    <a:pt x="474" y="637"/>
                    <a:pt x="474" y="637"/>
                    <a:pt x="474" y="637"/>
                  </a:cubicBezTo>
                  <a:cubicBezTo>
                    <a:pt x="483" y="635"/>
                    <a:pt x="483" y="635"/>
                    <a:pt x="483" y="635"/>
                  </a:cubicBezTo>
                  <a:cubicBezTo>
                    <a:pt x="493" y="632"/>
                    <a:pt x="502" y="629"/>
                    <a:pt x="512" y="625"/>
                  </a:cubicBezTo>
                  <a:cubicBezTo>
                    <a:pt x="521" y="621"/>
                    <a:pt x="530" y="617"/>
                    <a:pt x="539" y="612"/>
                  </a:cubicBezTo>
                  <a:cubicBezTo>
                    <a:pt x="547" y="607"/>
                    <a:pt x="547" y="607"/>
                    <a:pt x="547" y="607"/>
                  </a:cubicBezTo>
                  <a:cubicBezTo>
                    <a:pt x="545" y="568"/>
                    <a:pt x="545" y="568"/>
                    <a:pt x="545" y="568"/>
                  </a:cubicBezTo>
                  <a:cubicBezTo>
                    <a:pt x="553" y="561"/>
                    <a:pt x="560" y="554"/>
                    <a:pt x="567" y="546"/>
                  </a:cubicBezTo>
                  <a:cubicBezTo>
                    <a:pt x="606" y="548"/>
                    <a:pt x="606" y="548"/>
                    <a:pt x="606" y="548"/>
                  </a:cubicBezTo>
                  <a:cubicBezTo>
                    <a:pt x="611" y="540"/>
                    <a:pt x="611" y="540"/>
                    <a:pt x="611" y="540"/>
                  </a:cubicBezTo>
                  <a:cubicBezTo>
                    <a:pt x="621" y="522"/>
                    <a:pt x="629" y="504"/>
                    <a:pt x="634" y="484"/>
                  </a:cubicBezTo>
                  <a:cubicBezTo>
                    <a:pt x="636" y="475"/>
                    <a:pt x="636" y="475"/>
                    <a:pt x="636" y="475"/>
                  </a:cubicBezTo>
                  <a:cubicBezTo>
                    <a:pt x="607" y="449"/>
                    <a:pt x="607" y="449"/>
                    <a:pt x="607" y="449"/>
                  </a:cubicBezTo>
                  <a:close/>
                  <a:moveTo>
                    <a:pt x="588" y="515"/>
                  </a:moveTo>
                  <a:cubicBezTo>
                    <a:pt x="552" y="513"/>
                    <a:pt x="552" y="513"/>
                    <a:pt x="552" y="513"/>
                  </a:cubicBezTo>
                  <a:cubicBezTo>
                    <a:pt x="547" y="520"/>
                    <a:pt x="547" y="520"/>
                    <a:pt x="547" y="520"/>
                  </a:cubicBezTo>
                  <a:cubicBezTo>
                    <a:pt x="539" y="530"/>
                    <a:pt x="529" y="540"/>
                    <a:pt x="519" y="548"/>
                  </a:cubicBezTo>
                  <a:cubicBezTo>
                    <a:pt x="512" y="553"/>
                    <a:pt x="512" y="553"/>
                    <a:pt x="512" y="553"/>
                  </a:cubicBezTo>
                  <a:cubicBezTo>
                    <a:pt x="514" y="589"/>
                    <a:pt x="514" y="589"/>
                    <a:pt x="514" y="589"/>
                  </a:cubicBezTo>
                  <a:cubicBezTo>
                    <a:pt x="509" y="591"/>
                    <a:pt x="504" y="594"/>
                    <a:pt x="499" y="596"/>
                  </a:cubicBezTo>
                  <a:cubicBezTo>
                    <a:pt x="494" y="598"/>
                    <a:pt x="489" y="599"/>
                    <a:pt x="484" y="601"/>
                  </a:cubicBezTo>
                  <a:cubicBezTo>
                    <a:pt x="460" y="574"/>
                    <a:pt x="460" y="574"/>
                    <a:pt x="460" y="574"/>
                  </a:cubicBezTo>
                  <a:cubicBezTo>
                    <a:pt x="452" y="576"/>
                    <a:pt x="452" y="576"/>
                    <a:pt x="452" y="576"/>
                  </a:cubicBezTo>
                  <a:cubicBezTo>
                    <a:pt x="439" y="577"/>
                    <a:pt x="425" y="577"/>
                    <a:pt x="412" y="576"/>
                  </a:cubicBezTo>
                  <a:cubicBezTo>
                    <a:pt x="404" y="574"/>
                    <a:pt x="404" y="574"/>
                    <a:pt x="404" y="574"/>
                  </a:cubicBezTo>
                  <a:cubicBezTo>
                    <a:pt x="380" y="601"/>
                    <a:pt x="380" y="601"/>
                    <a:pt x="380" y="601"/>
                  </a:cubicBezTo>
                  <a:cubicBezTo>
                    <a:pt x="370" y="598"/>
                    <a:pt x="360" y="594"/>
                    <a:pt x="350" y="589"/>
                  </a:cubicBezTo>
                  <a:cubicBezTo>
                    <a:pt x="352" y="553"/>
                    <a:pt x="352" y="553"/>
                    <a:pt x="352" y="553"/>
                  </a:cubicBezTo>
                  <a:cubicBezTo>
                    <a:pt x="345" y="548"/>
                    <a:pt x="345" y="548"/>
                    <a:pt x="345" y="548"/>
                  </a:cubicBezTo>
                  <a:cubicBezTo>
                    <a:pt x="335" y="540"/>
                    <a:pt x="325" y="530"/>
                    <a:pt x="317" y="520"/>
                  </a:cubicBezTo>
                  <a:cubicBezTo>
                    <a:pt x="312" y="513"/>
                    <a:pt x="312" y="513"/>
                    <a:pt x="312" y="513"/>
                  </a:cubicBezTo>
                  <a:cubicBezTo>
                    <a:pt x="276" y="515"/>
                    <a:pt x="276" y="515"/>
                    <a:pt x="276" y="515"/>
                  </a:cubicBezTo>
                  <a:cubicBezTo>
                    <a:pt x="274" y="510"/>
                    <a:pt x="271" y="505"/>
                    <a:pt x="269" y="500"/>
                  </a:cubicBezTo>
                  <a:cubicBezTo>
                    <a:pt x="267" y="495"/>
                    <a:pt x="266" y="490"/>
                    <a:pt x="264" y="485"/>
                  </a:cubicBezTo>
                  <a:cubicBezTo>
                    <a:pt x="291" y="461"/>
                    <a:pt x="291" y="461"/>
                    <a:pt x="291" y="461"/>
                  </a:cubicBezTo>
                  <a:cubicBezTo>
                    <a:pt x="289" y="453"/>
                    <a:pt x="289" y="453"/>
                    <a:pt x="289" y="453"/>
                  </a:cubicBezTo>
                  <a:cubicBezTo>
                    <a:pt x="288" y="440"/>
                    <a:pt x="288" y="426"/>
                    <a:pt x="289" y="413"/>
                  </a:cubicBezTo>
                  <a:cubicBezTo>
                    <a:pt x="291" y="405"/>
                    <a:pt x="291" y="405"/>
                    <a:pt x="291" y="405"/>
                  </a:cubicBezTo>
                  <a:cubicBezTo>
                    <a:pt x="264" y="381"/>
                    <a:pt x="264" y="381"/>
                    <a:pt x="264" y="381"/>
                  </a:cubicBezTo>
                  <a:cubicBezTo>
                    <a:pt x="267" y="371"/>
                    <a:pt x="271" y="361"/>
                    <a:pt x="276" y="351"/>
                  </a:cubicBezTo>
                  <a:cubicBezTo>
                    <a:pt x="312" y="353"/>
                    <a:pt x="312" y="353"/>
                    <a:pt x="312" y="353"/>
                  </a:cubicBezTo>
                  <a:cubicBezTo>
                    <a:pt x="317" y="346"/>
                    <a:pt x="317" y="346"/>
                    <a:pt x="317" y="346"/>
                  </a:cubicBezTo>
                  <a:cubicBezTo>
                    <a:pt x="325" y="336"/>
                    <a:pt x="335" y="326"/>
                    <a:pt x="345" y="318"/>
                  </a:cubicBezTo>
                  <a:cubicBezTo>
                    <a:pt x="352" y="313"/>
                    <a:pt x="352" y="313"/>
                    <a:pt x="352" y="313"/>
                  </a:cubicBezTo>
                  <a:cubicBezTo>
                    <a:pt x="350" y="277"/>
                    <a:pt x="350" y="277"/>
                    <a:pt x="350" y="277"/>
                  </a:cubicBezTo>
                  <a:cubicBezTo>
                    <a:pt x="355" y="275"/>
                    <a:pt x="360" y="272"/>
                    <a:pt x="365" y="270"/>
                  </a:cubicBezTo>
                  <a:cubicBezTo>
                    <a:pt x="370" y="268"/>
                    <a:pt x="375" y="267"/>
                    <a:pt x="380" y="265"/>
                  </a:cubicBezTo>
                  <a:cubicBezTo>
                    <a:pt x="404" y="292"/>
                    <a:pt x="404" y="292"/>
                    <a:pt x="404" y="292"/>
                  </a:cubicBezTo>
                  <a:cubicBezTo>
                    <a:pt x="412" y="290"/>
                    <a:pt x="412" y="290"/>
                    <a:pt x="412" y="290"/>
                  </a:cubicBezTo>
                  <a:cubicBezTo>
                    <a:pt x="425" y="289"/>
                    <a:pt x="439" y="289"/>
                    <a:pt x="452" y="290"/>
                  </a:cubicBezTo>
                  <a:cubicBezTo>
                    <a:pt x="460" y="292"/>
                    <a:pt x="460" y="292"/>
                    <a:pt x="460" y="292"/>
                  </a:cubicBezTo>
                  <a:cubicBezTo>
                    <a:pt x="484" y="265"/>
                    <a:pt x="484" y="265"/>
                    <a:pt x="484" y="265"/>
                  </a:cubicBezTo>
                  <a:cubicBezTo>
                    <a:pt x="494" y="268"/>
                    <a:pt x="504" y="272"/>
                    <a:pt x="514" y="277"/>
                  </a:cubicBezTo>
                  <a:cubicBezTo>
                    <a:pt x="512" y="313"/>
                    <a:pt x="512" y="313"/>
                    <a:pt x="512" y="313"/>
                  </a:cubicBezTo>
                  <a:cubicBezTo>
                    <a:pt x="519" y="318"/>
                    <a:pt x="519" y="318"/>
                    <a:pt x="519" y="318"/>
                  </a:cubicBezTo>
                  <a:cubicBezTo>
                    <a:pt x="529" y="326"/>
                    <a:pt x="539" y="336"/>
                    <a:pt x="547" y="346"/>
                  </a:cubicBezTo>
                  <a:cubicBezTo>
                    <a:pt x="552" y="353"/>
                    <a:pt x="552" y="353"/>
                    <a:pt x="552" y="353"/>
                  </a:cubicBezTo>
                  <a:cubicBezTo>
                    <a:pt x="588" y="351"/>
                    <a:pt x="588" y="351"/>
                    <a:pt x="588" y="351"/>
                  </a:cubicBezTo>
                  <a:cubicBezTo>
                    <a:pt x="590" y="356"/>
                    <a:pt x="593" y="361"/>
                    <a:pt x="595" y="366"/>
                  </a:cubicBezTo>
                  <a:cubicBezTo>
                    <a:pt x="597" y="371"/>
                    <a:pt x="598" y="376"/>
                    <a:pt x="600" y="381"/>
                  </a:cubicBezTo>
                  <a:cubicBezTo>
                    <a:pt x="573" y="405"/>
                    <a:pt x="573" y="405"/>
                    <a:pt x="573" y="405"/>
                  </a:cubicBezTo>
                  <a:cubicBezTo>
                    <a:pt x="575" y="413"/>
                    <a:pt x="575" y="413"/>
                    <a:pt x="575" y="413"/>
                  </a:cubicBezTo>
                  <a:cubicBezTo>
                    <a:pt x="576" y="426"/>
                    <a:pt x="576" y="440"/>
                    <a:pt x="575" y="453"/>
                  </a:cubicBezTo>
                  <a:cubicBezTo>
                    <a:pt x="573" y="461"/>
                    <a:pt x="573" y="461"/>
                    <a:pt x="573" y="461"/>
                  </a:cubicBezTo>
                  <a:cubicBezTo>
                    <a:pt x="600" y="485"/>
                    <a:pt x="600" y="485"/>
                    <a:pt x="600" y="485"/>
                  </a:cubicBezTo>
                  <a:cubicBezTo>
                    <a:pt x="597" y="495"/>
                    <a:pt x="593" y="505"/>
                    <a:pt x="588" y="515"/>
                  </a:cubicBezTo>
                  <a:close/>
                  <a:moveTo>
                    <a:pt x="160" y="97"/>
                  </a:moveTo>
                  <a:cubicBezTo>
                    <a:pt x="125" y="97"/>
                    <a:pt x="96" y="126"/>
                    <a:pt x="96" y="161"/>
                  </a:cubicBezTo>
                  <a:cubicBezTo>
                    <a:pt x="96" y="196"/>
                    <a:pt x="125" y="225"/>
                    <a:pt x="160" y="225"/>
                  </a:cubicBezTo>
                  <a:cubicBezTo>
                    <a:pt x="195" y="225"/>
                    <a:pt x="224" y="196"/>
                    <a:pt x="224" y="161"/>
                  </a:cubicBezTo>
                  <a:cubicBezTo>
                    <a:pt x="224" y="126"/>
                    <a:pt x="195" y="97"/>
                    <a:pt x="160" y="97"/>
                  </a:cubicBezTo>
                  <a:close/>
                  <a:moveTo>
                    <a:pt x="160" y="193"/>
                  </a:moveTo>
                  <a:cubicBezTo>
                    <a:pt x="142" y="193"/>
                    <a:pt x="128" y="179"/>
                    <a:pt x="128" y="161"/>
                  </a:cubicBezTo>
                  <a:cubicBezTo>
                    <a:pt x="128" y="143"/>
                    <a:pt x="142" y="129"/>
                    <a:pt x="160" y="129"/>
                  </a:cubicBezTo>
                  <a:cubicBezTo>
                    <a:pt x="178" y="129"/>
                    <a:pt x="192" y="143"/>
                    <a:pt x="192" y="161"/>
                  </a:cubicBezTo>
                  <a:cubicBezTo>
                    <a:pt x="192" y="179"/>
                    <a:pt x="178" y="193"/>
                    <a:pt x="160" y="193"/>
                  </a:cubicBezTo>
                  <a:close/>
                  <a:moveTo>
                    <a:pt x="250" y="293"/>
                  </a:moveTo>
                  <a:cubicBezTo>
                    <a:pt x="267" y="282"/>
                    <a:pt x="281" y="268"/>
                    <a:pt x="292" y="251"/>
                  </a:cubicBezTo>
                  <a:cubicBezTo>
                    <a:pt x="298" y="242"/>
                    <a:pt x="298" y="242"/>
                    <a:pt x="298" y="242"/>
                  </a:cubicBezTo>
                  <a:cubicBezTo>
                    <a:pt x="277" y="212"/>
                    <a:pt x="277" y="212"/>
                    <a:pt x="277" y="212"/>
                  </a:cubicBezTo>
                  <a:cubicBezTo>
                    <a:pt x="278" y="211"/>
                    <a:pt x="279" y="209"/>
                    <a:pt x="279" y="208"/>
                  </a:cubicBezTo>
                  <a:cubicBezTo>
                    <a:pt x="315" y="201"/>
                    <a:pt x="315" y="201"/>
                    <a:pt x="315" y="201"/>
                  </a:cubicBezTo>
                  <a:cubicBezTo>
                    <a:pt x="317" y="190"/>
                    <a:pt x="317" y="190"/>
                    <a:pt x="317" y="190"/>
                  </a:cubicBezTo>
                  <a:cubicBezTo>
                    <a:pt x="319" y="181"/>
                    <a:pt x="320" y="171"/>
                    <a:pt x="320" y="161"/>
                  </a:cubicBezTo>
                  <a:cubicBezTo>
                    <a:pt x="320" y="151"/>
                    <a:pt x="319" y="141"/>
                    <a:pt x="317" y="132"/>
                  </a:cubicBezTo>
                  <a:cubicBezTo>
                    <a:pt x="315" y="121"/>
                    <a:pt x="315" y="121"/>
                    <a:pt x="315" y="121"/>
                  </a:cubicBezTo>
                  <a:cubicBezTo>
                    <a:pt x="279" y="114"/>
                    <a:pt x="279" y="114"/>
                    <a:pt x="279" y="114"/>
                  </a:cubicBezTo>
                  <a:cubicBezTo>
                    <a:pt x="279" y="113"/>
                    <a:pt x="278" y="111"/>
                    <a:pt x="277" y="110"/>
                  </a:cubicBezTo>
                  <a:cubicBezTo>
                    <a:pt x="298" y="80"/>
                    <a:pt x="298" y="80"/>
                    <a:pt x="298" y="80"/>
                  </a:cubicBezTo>
                  <a:cubicBezTo>
                    <a:pt x="292" y="71"/>
                    <a:pt x="292" y="71"/>
                    <a:pt x="292" y="71"/>
                  </a:cubicBezTo>
                  <a:cubicBezTo>
                    <a:pt x="281" y="54"/>
                    <a:pt x="267" y="40"/>
                    <a:pt x="250" y="29"/>
                  </a:cubicBezTo>
                  <a:cubicBezTo>
                    <a:pt x="241" y="23"/>
                    <a:pt x="241" y="23"/>
                    <a:pt x="241" y="23"/>
                  </a:cubicBezTo>
                  <a:cubicBezTo>
                    <a:pt x="211" y="44"/>
                    <a:pt x="211" y="44"/>
                    <a:pt x="211" y="44"/>
                  </a:cubicBezTo>
                  <a:cubicBezTo>
                    <a:pt x="210" y="43"/>
                    <a:pt x="208" y="42"/>
                    <a:pt x="207" y="42"/>
                  </a:cubicBezTo>
                  <a:cubicBezTo>
                    <a:pt x="200" y="6"/>
                    <a:pt x="200" y="6"/>
                    <a:pt x="200" y="6"/>
                  </a:cubicBezTo>
                  <a:cubicBezTo>
                    <a:pt x="189" y="4"/>
                    <a:pt x="189" y="4"/>
                    <a:pt x="189" y="4"/>
                  </a:cubicBezTo>
                  <a:cubicBezTo>
                    <a:pt x="170" y="0"/>
                    <a:pt x="150" y="0"/>
                    <a:pt x="131" y="4"/>
                  </a:cubicBezTo>
                  <a:cubicBezTo>
                    <a:pt x="120" y="6"/>
                    <a:pt x="120" y="6"/>
                    <a:pt x="120" y="6"/>
                  </a:cubicBezTo>
                  <a:cubicBezTo>
                    <a:pt x="113" y="42"/>
                    <a:pt x="113" y="42"/>
                    <a:pt x="113" y="42"/>
                  </a:cubicBezTo>
                  <a:cubicBezTo>
                    <a:pt x="112" y="42"/>
                    <a:pt x="110" y="43"/>
                    <a:pt x="109" y="44"/>
                  </a:cubicBezTo>
                  <a:cubicBezTo>
                    <a:pt x="79" y="23"/>
                    <a:pt x="79" y="23"/>
                    <a:pt x="79" y="23"/>
                  </a:cubicBezTo>
                  <a:cubicBezTo>
                    <a:pt x="70" y="29"/>
                    <a:pt x="70" y="29"/>
                    <a:pt x="70" y="29"/>
                  </a:cubicBezTo>
                  <a:cubicBezTo>
                    <a:pt x="53" y="40"/>
                    <a:pt x="39" y="54"/>
                    <a:pt x="28" y="71"/>
                  </a:cubicBezTo>
                  <a:cubicBezTo>
                    <a:pt x="22" y="80"/>
                    <a:pt x="22" y="80"/>
                    <a:pt x="22" y="80"/>
                  </a:cubicBezTo>
                  <a:cubicBezTo>
                    <a:pt x="43" y="110"/>
                    <a:pt x="43" y="110"/>
                    <a:pt x="43" y="110"/>
                  </a:cubicBezTo>
                  <a:cubicBezTo>
                    <a:pt x="42" y="111"/>
                    <a:pt x="41" y="113"/>
                    <a:pt x="41" y="114"/>
                  </a:cubicBezTo>
                  <a:cubicBezTo>
                    <a:pt x="5" y="121"/>
                    <a:pt x="5" y="121"/>
                    <a:pt x="5" y="121"/>
                  </a:cubicBezTo>
                  <a:cubicBezTo>
                    <a:pt x="3" y="132"/>
                    <a:pt x="3" y="132"/>
                    <a:pt x="3" y="132"/>
                  </a:cubicBezTo>
                  <a:cubicBezTo>
                    <a:pt x="1" y="141"/>
                    <a:pt x="0" y="151"/>
                    <a:pt x="0" y="161"/>
                  </a:cubicBezTo>
                  <a:cubicBezTo>
                    <a:pt x="0" y="171"/>
                    <a:pt x="1" y="181"/>
                    <a:pt x="3" y="190"/>
                  </a:cubicBezTo>
                  <a:cubicBezTo>
                    <a:pt x="5" y="201"/>
                    <a:pt x="5" y="201"/>
                    <a:pt x="5" y="201"/>
                  </a:cubicBezTo>
                  <a:cubicBezTo>
                    <a:pt x="41" y="208"/>
                    <a:pt x="41" y="208"/>
                    <a:pt x="41" y="208"/>
                  </a:cubicBezTo>
                  <a:cubicBezTo>
                    <a:pt x="41" y="209"/>
                    <a:pt x="42" y="211"/>
                    <a:pt x="43" y="212"/>
                  </a:cubicBezTo>
                  <a:cubicBezTo>
                    <a:pt x="22" y="242"/>
                    <a:pt x="22" y="242"/>
                    <a:pt x="22" y="242"/>
                  </a:cubicBezTo>
                  <a:cubicBezTo>
                    <a:pt x="28" y="251"/>
                    <a:pt x="28" y="251"/>
                    <a:pt x="28" y="251"/>
                  </a:cubicBezTo>
                  <a:cubicBezTo>
                    <a:pt x="39" y="268"/>
                    <a:pt x="53" y="282"/>
                    <a:pt x="70" y="293"/>
                  </a:cubicBezTo>
                  <a:cubicBezTo>
                    <a:pt x="79" y="299"/>
                    <a:pt x="79" y="299"/>
                    <a:pt x="79" y="299"/>
                  </a:cubicBezTo>
                  <a:cubicBezTo>
                    <a:pt x="109" y="278"/>
                    <a:pt x="109" y="278"/>
                    <a:pt x="109" y="278"/>
                  </a:cubicBezTo>
                  <a:cubicBezTo>
                    <a:pt x="110" y="279"/>
                    <a:pt x="112" y="280"/>
                    <a:pt x="113" y="280"/>
                  </a:cubicBezTo>
                  <a:cubicBezTo>
                    <a:pt x="120" y="316"/>
                    <a:pt x="120" y="316"/>
                    <a:pt x="120" y="316"/>
                  </a:cubicBezTo>
                  <a:cubicBezTo>
                    <a:pt x="131" y="318"/>
                    <a:pt x="131" y="318"/>
                    <a:pt x="131" y="318"/>
                  </a:cubicBezTo>
                  <a:cubicBezTo>
                    <a:pt x="140" y="320"/>
                    <a:pt x="150" y="321"/>
                    <a:pt x="160" y="321"/>
                  </a:cubicBezTo>
                  <a:cubicBezTo>
                    <a:pt x="170" y="321"/>
                    <a:pt x="180" y="320"/>
                    <a:pt x="189" y="318"/>
                  </a:cubicBezTo>
                  <a:cubicBezTo>
                    <a:pt x="200" y="316"/>
                    <a:pt x="200" y="316"/>
                    <a:pt x="200" y="316"/>
                  </a:cubicBezTo>
                  <a:cubicBezTo>
                    <a:pt x="207" y="280"/>
                    <a:pt x="207" y="280"/>
                    <a:pt x="207" y="280"/>
                  </a:cubicBezTo>
                  <a:cubicBezTo>
                    <a:pt x="208" y="280"/>
                    <a:pt x="210" y="279"/>
                    <a:pt x="211" y="278"/>
                  </a:cubicBezTo>
                  <a:cubicBezTo>
                    <a:pt x="241" y="299"/>
                    <a:pt x="241" y="299"/>
                    <a:pt x="241" y="299"/>
                  </a:cubicBezTo>
                  <a:lnTo>
                    <a:pt x="250" y="293"/>
                  </a:lnTo>
                  <a:close/>
                  <a:moveTo>
                    <a:pt x="214" y="241"/>
                  </a:moveTo>
                  <a:cubicBezTo>
                    <a:pt x="205" y="246"/>
                    <a:pt x="205" y="246"/>
                    <a:pt x="205" y="246"/>
                  </a:cubicBezTo>
                  <a:cubicBezTo>
                    <a:pt x="200" y="249"/>
                    <a:pt x="194" y="251"/>
                    <a:pt x="188" y="253"/>
                  </a:cubicBezTo>
                  <a:cubicBezTo>
                    <a:pt x="179" y="256"/>
                    <a:pt x="179" y="256"/>
                    <a:pt x="179" y="256"/>
                  </a:cubicBezTo>
                  <a:cubicBezTo>
                    <a:pt x="173" y="288"/>
                    <a:pt x="173" y="288"/>
                    <a:pt x="173" y="288"/>
                  </a:cubicBezTo>
                  <a:cubicBezTo>
                    <a:pt x="164" y="289"/>
                    <a:pt x="156" y="289"/>
                    <a:pt x="147" y="288"/>
                  </a:cubicBezTo>
                  <a:cubicBezTo>
                    <a:pt x="141" y="256"/>
                    <a:pt x="141" y="256"/>
                    <a:pt x="141" y="256"/>
                  </a:cubicBezTo>
                  <a:cubicBezTo>
                    <a:pt x="132" y="253"/>
                    <a:pt x="132" y="253"/>
                    <a:pt x="132" y="253"/>
                  </a:cubicBezTo>
                  <a:cubicBezTo>
                    <a:pt x="126" y="251"/>
                    <a:pt x="120" y="249"/>
                    <a:pt x="115" y="246"/>
                  </a:cubicBezTo>
                  <a:cubicBezTo>
                    <a:pt x="106" y="241"/>
                    <a:pt x="106" y="241"/>
                    <a:pt x="106" y="241"/>
                  </a:cubicBezTo>
                  <a:cubicBezTo>
                    <a:pt x="79" y="260"/>
                    <a:pt x="79" y="260"/>
                    <a:pt x="79" y="260"/>
                  </a:cubicBezTo>
                  <a:cubicBezTo>
                    <a:pt x="72" y="255"/>
                    <a:pt x="66" y="249"/>
                    <a:pt x="61" y="242"/>
                  </a:cubicBezTo>
                  <a:cubicBezTo>
                    <a:pt x="80" y="215"/>
                    <a:pt x="80" y="215"/>
                    <a:pt x="80" y="215"/>
                  </a:cubicBezTo>
                  <a:cubicBezTo>
                    <a:pt x="75" y="206"/>
                    <a:pt x="75" y="206"/>
                    <a:pt x="75" y="206"/>
                  </a:cubicBezTo>
                  <a:cubicBezTo>
                    <a:pt x="72" y="201"/>
                    <a:pt x="70" y="195"/>
                    <a:pt x="68" y="189"/>
                  </a:cubicBezTo>
                  <a:cubicBezTo>
                    <a:pt x="65" y="180"/>
                    <a:pt x="65" y="180"/>
                    <a:pt x="65" y="180"/>
                  </a:cubicBezTo>
                  <a:cubicBezTo>
                    <a:pt x="33" y="174"/>
                    <a:pt x="33" y="174"/>
                    <a:pt x="33" y="174"/>
                  </a:cubicBezTo>
                  <a:cubicBezTo>
                    <a:pt x="32" y="169"/>
                    <a:pt x="32" y="165"/>
                    <a:pt x="32" y="161"/>
                  </a:cubicBezTo>
                  <a:cubicBezTo>
                    <a:pt x="32" y="157"/>
                    <a:pt x="32" y="153"/>
                    <a:pt x="33" y="148"/>
                  </a:cubicBezTo>
                  <a:cubicBezTo>
                    <a:pt x="65" y="142"/>
                    <a:pt x="65" y="142"/>
                    <a:pt x="65" y="142"/>
                  </a:cubicBezTo>
                  <a:cubicBezTo>
                    <a:pt x="68" y="133"/>
                    <a:pt x="68" y="133"/>
                    <a:pt x="68" y="133"/>
                  </a:cubicBezTo>
                  <a:cubicBezTo>
                    <a:pt x="70" y="127"/>
                    <a:pt x="72" y="121"/>
                    <a:pt x="75" y="116"/>
                  </a:cubicBezTo>
                  <a:cubicBezTo>
                    <a:pt x="80" y="107"/>
                    <a:pt x="80" y="107"/>
                    <a:pt x="80" y="107"/>
                  </a:cubicBezTo>
                  <a:cubicBezTo>
                    <a:pt x="61" y="80"/>
                    <a:pt x="61" y="80"/>
                    <a:pt x="61" y="80"/>
                  </a:cubicBezTo>
                  <a:cubicBezTo>
                    <a:pt x="66" y="73"/>
                    <a:pt x="72" y="67"/>
                    <a:pt x="79" y="62"/>
                  </a:cubicBezTo>
                  <a:cubicBezTo>
                    <a:pt x="106" y="81"/>
                    <a:pt x="106" y="81"/>
                    <a:pt x="106" y="81"/>
                  </a:cubicBezTo>
                  <a:cubicBezTo>
                    <a:pt x="115" y="76"/>
                    <a:pt x="115" y="76"/>
                    <a:pt x="115" y="76"/>
                  </a:cubicBezTo>
                  <a:cubicBezTo>
                    <a:pt x="120" y="73"/>
                    <a:pt x="126" y="71"/>
                    <a:pt x="132" y="69"/>
                  </a:cubicBezTo>
                  <a:cubicBezTo>
                    <a:pt x="141" y="66"/>
                    <a:pt x="141" y="66"/>
                    <a:pt x="141" y="66"/>
                  </a:cubicBezTo>
                  <a:cubicBezTo>
                    <a:pt x="147" y="34"/>
                    <a:pt x="147" y="34"/>
                    <a:pt x="147" y="34"/>
                  </a:cubicBezTo>
                  <a:cubicBezTo>
                    <a:pt x="156" y="33"/>
                    <a:pt x="164" y="33"/>
                    <a:pt x="173" y="34"/>
                  </a:cubicBezTo>
                  <a:cubicBezTo>
                    <a:pt x="179" y="66"/>
                    <a:pt x="179" y="66"/>
                    <a:pt x="179" y="66"/>
                  </a:cubicBezTo>
                  <a:cubicBezTo>
                    <a:pt x="188" y="69"/>
                    <a:pt x="188" y="69"/>
                    <a:pt x="188" y="69"/>
                  </a:cubicBezTo>
                  <a:cubicBezTo>
                    <a:pt x="194" y="71"/>
                    <a:pt x="200" y="73"/>
                    <a:pt x="205" y="76"/>
                  </a:cubicBezTo>
                  <a:cubicBezTo>
                    <a:pt x="214" y="81"/>
                    <a:pt x="214" y="81"/>
                    <a:pt x="214" y="81"/>
                  </a:cubicBezTo>
                  <a:cubicBezTo>
                    <a:pt x="241" y="62"/>
                    <a:pt x="241" y="62"/>
                    <a:pt x="241" y="62"/>
                  </a:cubicBezTo>
                  <a:cubicBezTo>
                    <a:pt x="248" y="67"/>
                    <a:pt x="254" y="73"/>
                    <a:pt x="259" y="80"/>
                  </a:cubicBezTo>
                  <a:cubicBezTo>
                    <a:pt x="240" y="107"/>
                    <a:pt x="240" y="107"/>
                    <a:pt x="240" y="107"/>
                  </a:cubicBezTo>
                  <a:cubicBezTo>
                    <a:pt x="245" y="116"/>
                    <a:pt x="245" y="116"/>
                    <a:pt x="245" y="116"/>
                  </a:cubicBezTo>
                  <a:cubicBezTo>
                    <a:pt x="248" y="121"/>
                    <a:pt x="250" y="127"/>
                    <a:pt x="252" y="133"/>
                  </a:cubicBezTo>
                  <a:cubicBezTo>
                    <a:pt x="255" y="142"/>
                    <a:pt x="255" y="142"/>
                    <a:pt x="255" y="142"/>
                  </a:cubicBezTo>
                  <a:cubicBezTo>
                    <a:pt x="287" y="148"/>
                    <a:pt x="287" y="148"/>
                    <a:pt x="287" y="148"/>
                  </a:cubicBezTo>
                  <a:cubicBezTo>
                    <a:pt x="288" y="153"/>
                    <a:pt x="288" y="157"/>
                    <a:pt x="288" y="161"/>
                  </a:cubicBezTo>
                  <a:cubicBezTo>
                    <a:pt x="288" y="165"/>
                    <a:pt x="288" y="169"/>
                    <a:pt x="287" y="174"/>
                  </a:cubicBezTo>
                  <a:cubicBezTo>
                    <a:pt x="255" y="180"/>
                    <a:pt x="255" y="180"/>
                    <a:pt x="255" y="180"/>
                  </a:cubicBezTo>
                  <a:cubicBezTo>
                    <a:pt x="252" y="189"/>
                    <a:pt x="252" y="189"/>
                    <a:pt x="252" y="189"/>
                  </a:cubicBezTo>
                  <a:cubicBezTo>
                    <a:pt x="250" y="195"/>
                    <a:pt x="248" y="201"/>
                    <a:pt x="245" y="206"/>
                  </a:cubicBezTo>
                  <a:cubicBezTo>
                    <a:pt x="240" y="215"/>
                    <a:pt x="240" y="215"/>
                    <a:pt x="240" y="215"/>
                  </a:cubicBezTo>
                  <a:cubicBezTo>
                    <a:pt x="259" y="242"/>
                    <a:pt x="259" y="242"/>
                    <a:pt x="259" y="242"/>
                  </a:cubicBezTo>
                  <a:cubicBezTo>
                    <a:pt x="254" y="249"/>
                    <a:pt x="248" y="255"/>
                    <a:pt x="241" y="260"/>
                  </a:cubicBezTo>
                  <a:lnTo>
                    <a:pt x="214" y="241"/>
                  </a:ln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43" name="TextBox 542">
              <a:extLst>
                <a:ext uri="{FF2B5EF4-FFF2-40B4-BE49-F238E27FC236}">
                  <a16:creationId xmlns:a16="http://schemas.microsoft.com/office/drawing/2014/main" id="{49E0446C-3B8C-A000-961C-5550A9C02268}"/>
                </a:ext>
              </a:extLst>
            </p:cNvPr>
            <p:cNvSpPr txBox="1"/>
            <p:nvPr/>
          </p:nvSpPr>
          <p:spPr>
            <a:xfrm>
              <a:off x="3795901" y="2102563"/>
              <a:ext cx="741584" cy="299762"/>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Candara" panose="020E0502030303020204" pitchFamily="34" charset="0"/>
                  <a:ea typeface="+mn-ea"/>
                  <a:cs typeface="+mn-cs"/>
                </a:rPr>
                <a:t>Real-time and Near-Real</a:t>
              </a:r>
            </a:p>
          </p:txBody>
        </p:sp>
      </p:grpSp>
      <p:grpSp>
        <p:nvGrpSpPr>
          <p:cNvPr id="544" name="Group 543">
            <a:extLst>
              <a:ext uri="{FF2B5EF4-FFF2-40B4-BE49-F238E27FC236}">
                <a16:creationId xmlns:a16="http://schemas.microsoft.com/office/drawing/2014/main" id="{8533021D-E1FC-09C0-1063-C7F15CBEECDA}"/>
              </a:ext>
            </a:extLst>
          </p:cNvPr>
          <p:cNvGrpSpPr/>
          <p:nvPr/>
        </p:nvGrpSpPr>
        <p:grpSpPr>
          <a:xfrm>
            <a:off x="4251845" y="962214"/>
            <a:ext cx="741584" cy="675319"/>
            <a:chOff x="4481074" y="1503285"/>
            <a:chExt cx="741584" cy="675319"/>
          </a:xfrm>
        </p:grpSpPr>
        <p:sp>
          <p:nvSpPr>
            <p:cNvPr id="545" name="Freeform 5">
              <a:extLst>
                <a:ext uri="{FF2B5EF4-FFF2-40B4-BE49-F238E27FC236}">
                  <a16:creationId xmlns:a16="http://schemas.microsoft.com/office/drawing/2014/main" id="{A98FFBDF-E2E9-D364-D23C-F3BDFE57B1DE}"/>
                </a:ext>
              </a:extLst>
            </p:cNvPr>
            <p:cNvSpPr>
              <a:spLocks noEditPoints="1"/>
            </p:cNvSpPr>
            <p:nvPr/>
          </p:nvSpPr>
          <p:spPr bwMode="auto">
            <a:xfrm>
              <a:off x="4713089" y="1503285"/>
              <a:ext cx="277554" cy="425161"/>
            </a:xfrm>
            <a:custGeom>
              <a:avLst/>
              <a:gdLst>
                <a:gd name="T0" fmla="*/ 1524 w 1524"/>
                <a:gd name="T1" fmla="*/ 1066 h 1524"/>
                <a:gd name="T2" fmla="*/ 0 w 1524"/>
                <a:gd name="T3" fmla="*/ 1066 h 1524"/>
                <a:gd name="T4" fmla="*/ 255 w 1524"/>
                <a:gd name="T5" fmla="*/ 1002 h 1524"/>
                <a:gd name="T6" fmla="*/ 762 w 1524"/>
                <a:gd name="T7" fmla="*/ 1436 h 1524"/>
                <a:gd name="T8" fmla="*/ 1269 w 1524"/>
                <a:gd name="T9" fmla="*/ 1002 h 1524"/>
                <a:gd name="T10" fmla="*/ 1343 w 1524"/>
                <a:gd name="T11" fmla="*/ 959 h 1524"/>
                <a:gd name="T12" fmla="*/ 1233 w 1524"/>
                <a:gd name="T13" fmla="*/ 721 h 1524"/>
                <a:gd name="T14" fmla="*/ 1014 w 1524"/>
                <a:gd name="T15" fmla="*/ 850 h 1524"/>
                <a:gd name="T16" fmla="*/ 762 w 1524"/>
                <a:gd name="T17" fmla="*/ 1002 h 1524"/>
                <a:gd name="T18" fmla="*/ 510 w 1524"/>
                <a:gd name="T19" fmla="*/ 850 h 1524"/>
                <a:gd name="T20" fmla="*/ 291 w 1524"/>
                <a:gd name="T21" fmla="*/ 721 h 1524"/>
                <a:gd name="T22" fmla="*/ 0 w 1524"/>
                <a:gd name="T23" fmla="*/ 762 h 1524"/>
                <a:gd name="T24" fmla="*/ 329 w 1524"/>
                <a:gd name="T25" fmla="*/ 959 h 1524"/>
                <a:gd name="T26" fmla="*/ 1195 w 1524"/>
                <a:gd name="T27" fmla="*/ 959 h 1524"/>
                <a:gd name="T28" fmla="*/ 1524 w 1524"/>
                <a:gd name="T29" fmla="*/ 762 h 1524"/>
                <a:gd name="T30" fmla="*/ 181 w 1524"/>
                <a:gd name="T31" fmla="*/ 564 h 1524"/>
                <a:gd name="T32" fmla="*/ 762 w 1524"/>
                <a:gd name="T33" fmla="*/ 0 h 1524"/>
                <a:gd name="T34" fmla="*/ 1343 w 1524"/>
                <a:gd name="T35" fmla="*/ 564 h 1524"/>
                <a:gd name="T36" fmla="*/ 1159 w 1524"/>
                <a:gd name="T37" fmla="*/ 676 h 1524"/>
                <a:gd name="T38" fmla="*/ 1014 w 1524"/>
                <a:gd name="T39" fmla="*/ 762 h 1524"/>
                <a:gd name="T40" fmla="*/ 762 w 1524"/>
                <a:gd name="T41" fmla="*/ 914 h 1524"/>
                <a:gd name="T42" fmla="*/ 510 w 1524"/>
                <a:gd name="T43" fmla="*/ 762 h 1524"/>
                <a:gd name="T44" fmla="*/ 365 w 1524"/>
                <a:gd name="T45" fmla="*/ 676 h 1524"/>
                <a:gd name="T46" fmla="*/ 181 w 1524"/>
                <a:gd name="T47" fmla="*/ 564 h 1524"/>
                <a:gd name="T48" fmla="*/ 255 w 1524"/>
                <a:gd name="T49" fmla="*/ 521 h 1524"/>
                <a:gd name="T50" fmla="*/ 441 w 1524"/>
                <a:gd name="T51" fmla="*/ 631 h 1524"/>
                <a:gd name="T52" fmla="*/ 584 w 1524"/>
                <a:gd name="T53" fmla="*/ 716 h 1524"/>
                <a:gd name="T54" fmla="*/ 762 w 1524"/>
                <a:gd name="T55" fmla="*/ 826 h 1524"/>
                <a:gd name="T56" fmla="*/ 940 w 1524"/>
                <a:gd name="T57" fmla="*/ 716 h 1524"/>
                <a:gd name="T58" fmla="*/ 1083 w 1524"/>
                <a:gd name="T59" fmla="*/ 631 h 1524"/>
                <a:gd name="T60" fmla="*/ 1269 w 1524"/>
                <a:gd name="T61" fmla="*/ 521 h 1524"/>
                <a:gd name="T62" fmla="*/ 762 w 1524"/>
                <a:gd name="T63" fmla="*/ 9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24" h="1524">
                  <a:moveTo>
                    <a:pt x="1343" y="959"/>
                  </a:moveTo>
                  <a:lnTo>
                    <a:pt x="1524" y="1066"/>
                  </a:lnTo>
                  <a:lnTo>
                    <a:pt x="762" y="1524"/>
                  </a:lnTo>
                  <a:lnTo>
                    <a:pt x="0" y="1066"/>
                  </a:lnTo>
                  <a:lnTo>
                    <a:pt x="181" y="959"/>
                  </a:lnTo>
                  <a:lnTo>
                    <a:pt x="255" y="1002"/>
                  </a:lnTo>
                  <a:lnTo>
                    <a:pt x="148" y="1066"/>
                  </a:lnTo>
                  <a:lnTo>
                    <a:pt x="762" y="1436"/>
                  </a:lnTo>
                  <a:lnTo>
                    <a:pt x="1376" y="1066"/>
                  </a:lnTo>
                  <a:lnTo>
                    <a:pt x="1269" y="1002"/>
                  </a:lnTo>
                  <a:lnTo>
                    <a:pt x="1343" y="959"/>
                  </a:lnTo>
                  <a:lnTo>
                    <a:pt x="1343" y="959"/>
                  </a:lnTo>
                  <a:close/>
                  <a:moveTo>
                    <a:pt x="1343" y="654"/>
                  </a:moveTo>
                  <a:lnTo>
                    <a:pt x="1233" y="721"/>
                  </a:lnTo>
                  <a:lnTo>
                    <a:pt x="1090" y="807"/>
                  </a:lnTo>
                  <a:lnTo>
                    <a:pt x="1014" y="850"/>
                  </a:lnTo>
                  <a:lnTo>
                    <a:pt x="800" y="978"/>
                  </a:lnTo>
                  <a:lnTo>
                    <a:pt x="762" y="1002"/>
                  </a:lnTo>
                  <a:lnTo>
                    <a:pt x="724" y="978"/>
                  </a:lnTo>
                  <a:lnTo>
                    <a:pt x="510" y="850"/>
                  </a:lnTo>
                  <a:lnTo>
                    <a:pt x="434" y="807"/>
                  </a:lnTo>
                  <a:lnTo>
                    <a:pt x="291" y="721"/>
                  </a:lnTo>
                  <a:lnTo>
                    <a:pt x="181" y="654"/>
                  </a:lnTo>
                  <a:lnTo>
                    <a:pt x="0" y="762"/>
                  </a:lnTo>
                  <a:lnTo>
                    <a:pt x="255" y="914"/>
                  </a:lnTo>
                  <a:lnTo>
                    <a:pt x="329" y="959"/>
                  </a:lnTo>
                  <a:lnTo>
                    <a:pt x="762" y="1219"/>
                  </a:lnTo>
                  <a:lnTo>
                    <a:pt x="1195" y="959"/>
                  </a:lnTo>
                  <a:lnTo>
                    <a:pt x="1269" y="914"/>
                  </a:lnTo>
                  <a:lnTo>
                    <a:pt x="1524" y="762"/>
                  </a:lnTo>
                  <a:lnTo>
                    <a:pt x="1343" y="654"/>
                  </a:lnTo>
                  <a:close/>
                  <a:moveTo>
                    <a:pt x="181" y="564"/>
                  </a:moveTo>
                  <a:lnTo>
                    <a:pt x="0" y="457"/>
                  </a:lnTo>
                  <a:lnTo>
                    <a:pt x="762" y="0"/>
                  </a:lnTo>
                  <a:lnTo>
                    <a:pt x="1524" y="457"/>
                  </a:lnTo>
                  <a:lnTo>
                    <a:pt x="1343" y="564"/>
                  </a:lnTo>
                  <a:lnTo>
                    <a:pt x="1269" y="609"/>
                  </a:lnTo>
                  <a:lnTo>
                    <a:pt x="1159" y="676"/>
                  </a:lnTo>
                  <a:lnTo>
                    <a:pt x="1048" y="743"/>
                  </a:lnTo>
                  <a:lnTo>
                    <a:pt x="1014" y="762"/>
                  </a:lnTo>
                  <a:lnTo>
                    <a:pt x="940" y="807"/>
                  </a:lnTo>
                  <a:lnTo>
                    <a:pt x="762" y="914"/>
                  </a:lnTo>
                  <a:lnTo>
                    <a:pt x="584" y="807"/>
                  </a:lnTo>
                  <a:lnTo>
                    <a:pt x="510" y="762"/>
                  </a:lnTo>
                  <a:lnTo>
                    <a:pt x="476" y="743"/>
                  </a:lnTo>
                  <a:lnTo>
                    <a:pt x="365" y="676"/>
                  </a:lnTo>
                  <a:lnTo>
                    <a:pt x="255" y="609"/>
                  </a:lnTo>
                  <a:lnTo>
                    <a:pt x="181" y="564"/>
                  </a:lnTo>
                  <a:close/>
                  <a:moveTo>
                    <a:pt x="148" y="457"/>
                  </a:moveTo>
                  <a:lnTo>
                    <a:pt x="255" y="521"/>
                  </a:lnTo>
                  <a:lnTo>
                    <a:pt x="329" y="564"/>
                  </a:lnTo>
                  <a:lnTo>
                    <a:pt x="441" y="631"/>
                  </a:lnTo>
                  <a:lnTo>
                    <a:pt x="550" y="697"/>
                  </a:lnTo>
                  <a:lnTo>
                    <a:pt x="584" y="716"/>
                  </a:lnTo>
                  <a:lnTo>
                    <a:pt x="657" y="762"/>
                  </a:lnTo>
                  <a:lnTo>
                    <a:pt x="762" y="826"/>
                  </a:lnTo>
                  <a:lnTo>
                    <a:pt x="867" y="762"/>
                  </a:lnTo>
                  <a:lnTo>
                    <a:pt x="940" y="716"/>
                  </a:lnTo>
                  <a:lnTo>
                    <a:pt x="974" y="697"/>
                  </a:lnTo>
                  <a:lnTo>
                    <a:pt x="1083" y="631"/>
                  </a:lnTo>
                  <a:lnTo>
                    <a:pt x="1195" y="564"/>
                  </a:lnTo>
                  <a:lnTo>
                    <a:pt x="1269" y="521"/>
                  </a:lnTo>
                  <a:lnTo>
                    <a:pt x="1376" y="457"/>
                  </a:lnTo>
                  <a:lnTo>
                    <a:pt x="762" y="90"/>
                  </a:lnTo>
                  <a:lnTo>
                    <a:pt x="148" y="457"/>
                  </a:ln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46" name="TextBox 545">
              <a:extLst>
                <a:ext uri="{FF2B5EF4-FFF2-40B4-BE49-F238E27FC236}">
                  <a16:creationId xmlns:a16="http://schemas.microsoft.com/office/drawing/2014/main" id="{A1B49656-BD11-0033-A4A5-5FCCCCF9F357}"/>
                </a:ext>
              </a:extLst>
            </p:cNvPr>
            <p:cNvSpPr txBox="1"/>
            <p:nvPr/>
          </p:nvSpPr>
          <p:spPr>
            <a:xfrm>
              <a:off x="4481074" y="2024716"/>
              <a:ext cx="741584" cy="153888"/>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Batch</a:t>
              </a:r>
            </a:p>
          </p:txBody>
        </p:sp>
      </p:grpSp>
      <p:sp>
        <p:nvSpPr>
          <p:cNvPr id="547" name="Rectangle 546">
            <a:extLst>
              <a:ext uri="{FF2B5EF4-FFF2-40B4-BE49-F238E27FC236}">
                <a16:creationId xmlns:a16="http://schemas.microsoft.com/office/drawing/2014/main" id="{F804FFF5-7669-74E0-CAD9-402E82189C90}"/>
              </a:ext>
            </a:extLst>
          </p:cNvPr>
          <p:cNvSpPr/>
          <p:nvPr/>
        </p:nvSpPr>
        <p:spPr>
          <a:xfrm>
            <a:off x="8202408" y="820876"/>
            <a:ext cx="1239335" cy="4684235"/>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sp>
        <p:nvSpPr>
          <p:cNvPr id="548" name="TextBox 547">
            <a:extLst>
              <a:ext uri="{FF2B5EF4-FFF2-40B4-BE49-F238E27FC236}">
                <a16:creationId xmlns:a16="http://schemas.microsoft.com/office/drawing/2014/main" id="{4AA8F350-AB13-1B98-1B64-2672CF91FF56}"/>
              </a:ext>
            </a:extLst>
          </p:cNvPr>
          <p:cNvSpPr txBox="1"/>
          <p:nvPr/>
        </p:nvSpPr>
        <p:spPr>
          <a:xfrm>
            <a:off x="8202408" y="463298"/>
            <a:ext cx="1239335" cy="372117"/>
          </a:xfrm>
          <a:prstGeom prst="rect">
            <a:avLst/>
          </a:prstGeom>
          <a:solidFill>
            <a:srgbClr val="007BC0"/>
          </a:solidFill>
          <a:ln w="9525">
            <a:solidFill>
              <a:srgbClr val="007BC0"/>
            </a:solidFill>
          </a:ln>
        </p:spPr>
        <p:txBody>
          <a:bodyPr wrap="square" rtlCol="0" anchor="ctr">
            <a:noAutofit/>
          </a:bodyPr>
          <a:lstStyle>
            <a:defPPr>
              <a:defRPr lang="en-US"/>
            </a:defPPr>
            <a:lvl1pPr algn="ctr">
              <a:defRPr sz="1400" b="1"/>
            </a:lvl1pPr>
          </a:lstStyle>
          <a:p>
            <a:pPr defTabSz="822625">
              <a:lnSpc>
                <a:spcPts val="1080"/>
              </a:lnSpc>
              <a:defRPr/>
            </a:pPr>
            <a:r>
              <a:rPr lang="en-US" sz="900">
                <a:solidFill>
                  <a:prstClr val="white"/>
                </a:solidFill>
                <a:latin typeface="Candara" panose="020E0502030303020204" pitchFamily="34" charset="0"/>
              </a:rPr>
              <a:t>Insights Layer</a:t>
            </a:r>
          </a:p>
        </p:txBody>
      </p:sp>
      <p:grpSp>
        <p:nvGrpSpPr>
          <p:cNvPr id="549" name="Group 548">
            <a:extLst>
              <a:ext uri="{FF2B5EF4-FFF2-40B4-BE49-F238E27FC236}">
                <a16:creationId xmlns:a16="http://schemas.microsoft.com/office/drawing/2014/main" id="{79B99C4F-79FA-0A7E-B581-2A435278C4E4}"/>
              </a:ext>
            </a:extLst>
          </p:cNvPr>
          <p:cNvGrpSpPr/>
          <p:nvPr/>
        </p:nvGrpSpPr>
        <p:grpSpPr>
          <a:xfrm>
            <a:off x="8190697" y="1991887"/>
            <a:ext cx="1300460" cy="1116528"/>
            <a:chOff x="7776984" y="1540470"/>
            <a:chExt cx="1300460" cy="971068"/>
          </a:xfrm>
        </p:grpSpPr>
        <p:sp>
          <p:nvSpPr>
            <p:cNvPr id="550" name="Freeform 70">
              <a:extLst>
                <a:ext uri="{FF2B5EF4-FFF2-40B4-BE49-F238E27FC236}">
                  <a16:creationId xmlns:a16="http://schemas.microsoft.com/office/drawing/2014/main" id="{92E69A22-AC1E-379B-7BED-A7C38B8BAD59}"/>
                </a:ext>
              </a:extLst>
            </p:cNvPr>
            <p:cNvSpPr>
              <a:spLocks noEditPoints="1"/>
            </p:cNvSpPr>
            <p:nvPr/>
          </p:nvSpPr>
          <p:spPr bwMode="auto">
            <a:xfrm>
              <a:off x="8245799" y="1540470"/>
              <a:ext cx="362831" cy="391444"/>
            </a:xfrm>
            <a:custGeom>
              <a:avLst/>
              <a:gdLst>
                <a:gd name="T0" fmla="*/ 97 w 129"/>
                <a:gd name="T1" fmla="*/ 68 h 112"/>
                <a:gd name="T2" fmla="*/ 74 w 129"/>
                <a:gd name="T3" fmla="*/ 32 h 112"/>
                <a:gd name="T4" fmla="*/ 74 w 129"/>
                <a:gd name="T5" fmla="*/ 83 h 112"/>
                <a:gd name="T6" fmla="*/ 113 w 129"/>
                <a:gd name="T7" fmla="*/ 109 h 112"/>
                <a:gd name="T8" fmla="*/ 126 w 129"/>
                <a:gd name="T9" fmla="*/ 109 h 112"/>
                <a:gd name="T10" fmla="*/ 55 w 129"/>
                <a:gd name="T11" fmla="*/ 57 h 112"/>
                <a:gd name="T12" fmla="*/ 93 w 129"/>
                <a:gd name="T13" fmla="*/ 57 h 112"/>
                <a:gd name="T14" fmla="*/ 55 w 129"/>
                <a:gd name="T15" fmla="*/ 57 h 112"/>
                <a:gd name="T16" fmla="*/ 118 w 129"/>
                <a:gd name="T17" fmla="*/ 105 h 112"/>
                <a:gd name="T18" fmla="*/ 94 w 129"/>
                <a:gd name="T19" fmla="*/ 74 h 112"/>
                <a:gd name="T20" fmla="*/ 122 w 129"/>
                <a:gd name="T21" fmla="*/ 103 h 112"/>
                <a:gd name="T22" fmla="*/ 92 w 129"/>
                <a:gd name="T23" fmla="*/ 31 h 112"/>
                <a:gd name="T24" fmla="*/ 103 w 129"/>
                <a:gd name="T25" fmla="*/ 45 h 112"/>
                <a:gd name="T26" fmla="*/ 115 w 129"/>
                <a:gd name="T27" fmla="*/ 38 h 112"/>
                <a:gd name="T28" fmla="*/ 96 w 129"/>
                <a:gd name="T29" fmla="*/ 21 h 112"/>
                <a:gd name="T30" fmla="*/ 90 w 129"/>
                <a:gd name="T31" fmla="*/ 21 h 112"/>
                <a:gd name="T32" fmla="*/ 92 w 129"/>
                <a:gd name="T33" fmla="*/ 31 h 112"/>
                <a:gd name="T34" fmla="*/ 75 w 129"/>
                <a:gd name="T35" fmla="*/ 64 h 112"/>
                <a:gd name="T36" fmla="*/ 84 w 129"/>
                <a:gd name="T37" fmla="*/ 49 h 112"/>
                <a:gd name="T38" fmla="*/ 75 w 129"/>
                <a:gd name="T39" fmla="*/ 53 h 112"/>
                <a:gd name="T40" fmla="*/ 65 w 129"/>
                <a:gd name="T41" fmla="*/ 48 h 112"/>
                <a:gd name="T42" fmla="*/ 47 w 129"/>
                <a:gd name="T43" fmla="*/ 39 h 112"/>
                <a:gd name="T44" fmla="*/ 56 w 129"/>
                <a:gd name="T45" fmla="*/ 31 h 112"/>
                <a:gd name="T46" fmla="*/ 54 w 129"/>
                <a:gd name="T47" fmla="*/ 14 h 112"/>
                <a:gd name="T48" fmla="*/ 48 w 129"/>
                <a:gd name="T49" fmla="*/ 15 h 112"/>
                <a:gd name="T50" fmla="*/ 32 w 129"/>
                <a:gd name="T51" fmla="*/ 41 h 112"/>
                <a:gd name="T52" fmla="*/ 13 w 129"/>
                <a:gd name="T53" fmla="*/ 38 h 112"/>
                <a:gd name="T54" fmla="*/ 27 w 129"/>
                <a:gd name="T55" fmla="*/ 45 h 112"/>
                <a:gd name="T56" fmla="*/ 35 w 129"/>
                <a:gd name="T57" fmla="*/ 70 h 112"/>
                <a:gd name="T58" fmla="*/ 39 w 129"/>
                <a:gd name="T59" fmla="*/ 68 h 112"/>
                <a:gd name="T60" fmla="*/ 47 w 129"/>
                <a:gd name="T61" fmla="*/ 39 h 112"/>
                <a:gd name="T62" fmla="*/ 74 w 129"/>
                <a:gd name="T63" fmla="*/ 89 h 112"/>
                <a:gd name="T64" fmla="*/ 71 w 129"/>
                <a:gd name="T65" fmla="*/ 96 h 112"/>
                <a:gd name="T66" fmla="*/ 58 w 129"/>
                <a:gd name="T67" fmla="*/ 85 h 112"/>
                <a:gd name="T68" fmla="*/ 7 w 129"/>
                <a:gd name="T69" fmla="*/ 77 h 112"/>
                <a:gd name="T70" fmla="*/ 122 w 129"/>
                <a:gd name="T71" fmla="*/ 6 h 112"/>
                <a:gd name="T72" fmla="*/ 115 w 129"/>
                <a:gd name="T73" fmla="*/ 77 h 112"/>
                <a:gd name="T74" fmla="*/ 128 w 129"/>
                <a:gd name="T75" fmla="*/ 83 h 112"/>
                <a:gd name="T76" fmla="*/ 0 w 129"/>
                <a:gd name="T77" fmla="*/ 0 h 112"/>
                <a:gd name="T78" fmla="*/ 51 w 129"/>
                <a:gd name="T79" fmla="*/ 83 h 112"/>
                <a:gd name="T80" fmla="*/ 39 w 129"/>
                <a:gd name="T81" fmla="*/ 96 h 112"/>
                <a:gd name="T82" fmla="*/ 90 w 129"/>
                <a:gd name="T83" fmla="*/ 102 h 112"/>
                <a:gd name="T84" fmla="*/ 77 w 129"/>
                <a:gd name="T8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 h="112">
                  <a:moveTo>
                    <a:pt x="126" y="97"/>
                  </a:moveTo>
                  <a:cubicBezTo>
                    <a:pt x="97" y="68"/>
                    <a:pt x="97" y="68"/>
                    <a:pt x="97" y="68"/>
                  </a:cubicBezTo>
                  <a:cubicBezTo>
                    <a:pt x="99" y="65"/>
                    <a:pt x="99" y="61"/>
                    <a:pt x="99" y="57"/>
                  </a:cubicBezTo>
                  <a:cubicBezTo>
                    <a:pt x="99" y="43"/>
                    <a:pt x="88" y="32"/>
                    <a:pt x="74" y="32"/>
                  </a:cubicBezTo>
                  <a:cubicBezTo>
                    <a:pt x="60" y="32"/>
                    <a:pt x="48" y="43"/>
                    <a:pt x="48" y="57"/>
                  </a:cubicBezTo>
                  <a:cubicBezTo>
                    <a:pt x="48" y="71"/>
                    <a:pt x="60" y="83"/>
                    <a:pt x="74" y="83"/>
                  </a:cubicBezTo>
                  <a:cubicBezTo>
                    <a:pt x="78" y="83"/>
                    <a:pt x="81" y="82"/>
                    <a:pt x="85" y="81"/>
                  </a:cubicBezTo>
                  <a:cubicBezTo>
                    <a:pt x="113" y="109"/>
                    <a:pt x="113" y="109"/>
                    <a:pt x="113" y="109"/>
                  </a:cubicBezTo>
                  <a:cubicBezTo>
                    <a:pt x="115" y="111"/>
                    <a:pt x="117" y="112"/>
                    <a:pt x="119" y="112"/>
                  </a:cubicBezTo>
                  <a:cubicBezTo>
                    <a:pt x="122" y="112"/>
                    <a:pt x="124" y="111"/>
                    <a:pt x="126" y="109"/>
                  </a:cubicBezTo>
                  <a:cubicBezTo>
                    <a:pt x="129" y="106"/>
                    <a:pt x="129" y="100"/>
                    <a:pt x="126" y="97"/>
                  </a:cubicBezTo>
                  <a:close/>
                  <a:moveTo>
                    <a:pt x="55" y="57"/>
                  </a:moveTo>
                  <a:cubicBezTo>
                    <a:pt x="55" y="47"/>
                    <a:pt x="63" y="38"/>
                    <a:pt x="74" y="38"/>
                  </a:cubicBezTo>
                  <a:cubicBezTo>
                    <a:pt x="84" y="38"/>
                    <a:pt x="93" y="47"/>
                    <a:pt x="93" y="57"/>
                  </a:cubicBezTo>
                  <a:cubicBezTo>
                    <a:pt x="93" y="68"/>
                    <a:pt x="84" y="77"/>
                    <a:pt x="74" y="77"/>
                  </a:cubicBezTo>
                  <a:cubicBezTo>
                    <a:pt x="63" y="77"/>
                    <a:pt x="55" y="68"/>
                    <a:pt x="55" y="57"/>
                  </a:cubicBezTo>
                  <a:close/>
                  <a:moveTo>
                    <a:pt x="121" y="105"/>
                  </a:moveTo>
                  <a:cubicBezTo>
                    <a:pt x="120" y="106"/>
                    <a:pt x="119" y="106"/>
                    <a:pt x="118" y="105"/>
                  </a:cubicBezTo>
                  <a:cubicBezTo>
                    <a:pt x="90" y="77"/>
                    <a:pt x="90" y="77"/>
                    <a:pt x="90" y="77"/>
                  </a:cubicBezTo>
                  <a:cubicBezTo>
                    <a:pt x="91" y="76"/>
                    <a:pt x="93" y="75"/>
                    <a:pt x="94" y="74"/>
                  </a:cubicBezTo>
                  <a:cubicBezTo>
                    <a:pt x="121" y="101"/>
                    <a:pt x="121" y="101"/>
                    <a:pt x="121" y="101"/>
                  </a:cubicBezTo>
                  <a:cubicBezTo>
                    <a:pt x="122" y="102"/>
                    <a:pt x="122" y="102"/>
                    <a:pt x="122" y="103"/>
                  </a:cubicBezTo>
                  <a:cubicBezTo>
                    <a:pt x="122" y="104"/>
                    <a:pt x="122" y="104"/>
                    <a:pt x="121" y="105"/>
                  </a:cubicBezTo>
                  <a:close/>
                  <a:moveTo>
                    <a:pt x="92" y="31"/>
                  </a:moveTo>
                  <a:cubicBezTo>
                    <a:pt x="93" y="32"/>
                    <a:pt x="93" y="32"/>
                    <a:pt x="93" y="32"/>
                  </a:cubicBezTo>
                  <a:cubicBezTo>
                    <a:pt x="97" y="35"/>
                    <a:pt x="101" y="39"/>
                    <a:pt x="103" y="45"/>
                  </a:cubicBezTo>
                  <a:cubicBezTo>
                    <a:pt x="115" y="45"/>
                    <a:pt x="115" y="45"/>
                    <a:pt x="115" y="45"/>
                  </a:cubicBezTo>
                  <a:cubicBezTo>
                    <a:pt x="115" y="38"/>
                    <a:pt x="115" y="38"/>
                    <a:pt x="115" y="38"/>
                  </a:cubicBezTo>
                  <a:cubicBezTo>
                    <a:pt x="102" y="38"/>
                    <a:pt x="102" y="38"/>
                    <a:pt x="102" y="38"/>
                  </a:cubicBezTo>
                  <a:cubicBezTo>
                    <a:pt x="96" y="21"/>
                    <a:pt x="96" y="21"/>
                    <a:pt x="96" y="21"/>
                  </a:cubicBezTo>
                  <a:cubicBezTo>
                    <a:pt x="96" y="20"/>
                    <a:pt x="95" y="19"/>
                    <a:pt x="93" y="19"/>
                  </a:cubicBezTo>
                  <a:cubicBezTo>
                    <a:pt x="92" y="19"/>
                    <a:pt x="91" y="20"/>
                    <a:pt x="90" y="21"/>
                  </a:cubicBezTo>
                  <a:cubicBezTo>
                    <a:pt x="87" y="28"/>
                    <a:pt x="87" y="28"/>
                    <a:pt x="87" y="28"/>
                  </a:cubicBezTo>
                  <a:cubicBezTo>
                    <a:pt x="89" y="29"/>
                    <a:pt x="91" y="30"/>
                    <a:pt x="92" y="31"/>
                  </a:cubicBezTo>
                  <a:close/>
                  <a:moveTo>
                    <a:pt x="72" y="62"/>
                  </a:moveTo>
                  <a:cubicBezTo>
                    <a:pt x="73" y="63"/>
                    <a:pt x="74" y="64"/>
                    <a:pt x="75" y="64"/>
                  </a:cubicBezTo>
                  <a:cubicBezTo>
                    <a:pt x="76" y="64"/>
                    <a:pt x="77" y="63"/>
                    <a:pt x="78" y="62"/>
                  </a:cubicBezTo>
                  <a:cubicBezTo>
                    <a:pt x="84" y="49"/>
                    <a:pt x="84" y="49"/>
                    <a:pt x="84" y="49"/>
                  </a:cubicBezTo>
                  <a:cubicBezTo>
                    <a:pt x="82" y="48"/>
                    <a:pt x="81" y="46"/>
                    <a:pt x="78" y="45"/>
                  </a:cubicBezTo>
                  <a:cubicBezTo>
                    <a:pt x="75" y="53"/>
                    <a:pt x="75" y="53"/>
                    <a:pt x="75" y="53"/>
                  </a:cubicBezTo>
                  <a:cubicBezTo>
                    <a:pt x="70" y="45"/>
                    <a:pt x="70" y="45"/>
                    <a:pt x="70" y="45"/>
                  </a:cubicBezTo>
                  <a:cubicBezTo>
                    <a:pt x="68" y="46"/>
                    <a:pt x="66" y="47"/>
                    <a:pt x="65" y="48"/>
                  </a:cubicBezTo>
                  <a:lnTo>
                    <a:pt x="72" y="62"/>
                  </a:lnTo>
                  <a:close/>
                  <a:moveTo>
                    <a:pt x="47" y="39"/>
                  </a:moveTo>
                  <a:cubicBezTo>
                    <a:pt x="52" y="24"/>
                    <a:pt x="52" y="24"/>
                    <a:pt x="52" y="24"/>
                  </a:cubicBezTo>
                  <a:cubicBezTo>
                    <a:pt x="56" y="31"/>
                    <a:pt x="56" y="31"/>
                    <a:pt x="56" y="31"/>
                  </a:cubicBezTo>
                  <a:cubicBezTo>
                    <a:pt x="58" y="30"/>
                    <a:pt x="59" y="29"/>
                    <a:pt x="61" y="28"/>
                  </a:cubicBezTo>
                  <a:cubicBezTo>
                    <a:pt x="54" y="14"/>
                    <a:pt x="54" y="14"/>
                    <a:pt x="54" y="14"/>
                  </a:cubicBezTo>
                  <a:cubicBezTo>
                    <a:pt x="54" y="13"/>
                    <a:pt x="52" y="12"/>
                    <a:pt x="51" y="13"/>
                  </a:cubicBezTo>
                  <a:cubicBezTo>
                    <a:pt x="50" y="13"/>
                    <a:pt x="49" y="14"/>
                    <a:pt x="48" y="15"/>
                  </a:cubicBezTo>
                  <a:cubicBezTo>
                    <a:pt x="36" y="55"/>
                    <a:pt x="36" y="55"/>
                    <a:pt x="36" y="55"/>
                  </a:cubicBezTo>
                  <a:cubicBezTo>
                    <a:pt x="32" y="41"/>
                    <a:pt x="32" y="41"/>
                    <a:pt x="32" y="41"/>
                  </a:cubicBezTo>
                  <a:cubicBezTo>
                    <a:pt x="32" y="39"/>
                    <a:pt x="31" y="38"/>
                    <a:pt x="29" y="38"/>
                  </a:cubicBezTo>
                  <a:cubicBezTo>
                    <a:pt x="13" y="38"/>
                    <a:pt x="13" y="38"/>
                    <a:pt x="13" y="38"/>
                  </a:cubicBezTo>
                  <a:cubicBezTo>
                    <a:pt x="13" y="45"/>
                    <a:pt x="13" y="45"/>
                    <a:pt x="13" y="45"/>
                  </a:cubicBezTo>
                  <a:cubicBezTo>
                    <a:pt x="27" y="45"/>
                    <a:pt x="27" y="45"/>
                    <a:pt x="27" y="45"/>
                  </a:cubicBezTo>
                  <a:cubicBezTo>
                    <a:pt x="32" y="68"/>
                    <a:pt x="32" y="68"/>
                    <a:pt x="32" y="68"/>
                  </a:cubicBezTo>
                  <a:cubicBezTo>
                    <a:pt x="33" y="69"/>
                    <a:pt x="34" y="70"/>
                    <a:pt x="35" y="70"/>
                  </a:cubicBezTo>
                  <a:cubicBezTo>
                    <a:pt x="35" y="70"/>
                    <a:pt x="35" y="70"/>
                    <a:pt x="35" y="70"/>
                  </a:cubicBezTo>
                  <a:cubicBezTo>
                    <a:pt x="37" y="70"/>
                    <a:pt x="38" y="69"/>
                    <a:pt x="39" y="68"/>
                  </a:cubicBezTo>
                  <a:cubicBezTo>
                    <a:pt x="42" y="57"/>
                    <a:pt x="42" y="57"/>
                    <a:pt x="42" y="57"/>
                  </a:cubicBezTo>
                  <a:cubicBezTo>
                    <a:pt x="42" y="51"/>
                    <a:pt x="44" y="44"/>
                    <a:pt x="47" y="39"/>
                  </a:cubicBezTo>
                  <a:close/>
                  <a:moveTo>
                    <a:pt x="77" y="89"/>
                  </a:moveTo>
                  <a:cubicBezTo>
                    <a:pt x="76" y="89"/>
                    <a:pt x="75" y="89"/>
                    <a:pt x="74" y="89"/>
                  </a:cubicBezTo>
                  <a:cubicBezTo>
                    <a:pt x="73" y="89"/>
                    <a:pt x="72" y="89"/>
                    <a:pt x="71" y="89"/>
                  </a:cubicBezTo>
                  <a:cubicBezTo>
                    <a:pt x="71" y="96"/>
                    <a:pt x="71" y="96"/>
                    <a:pt x="71" y="96"/>
                  </a:cubicBezTo>
                  <a:cubicBezTo>
                    <a:pt x="58" y="96"/>
                    <a:pt x="58" y="96"/>
                    <a:pt x="58" y="96"/>
                  </a:cubicBezTo>
                  <a:cubicBezTo>
                    <a:pt x="58" y="85"/>
                    <a:pt x="58" y="85"/>
                    <a:pt x="58" y="85"/>
                  </a:cubicBezTo>
                  <a:cubicBezTo>
                    <a:pt x="54" y="83"/>
                    <a:pt x="51" y="80"/>
                    <a:pt x="48" y="77"/>
                  </a:cubicBezTo>
                  <a:cubicBezTo>
                    <a:pt x="7" y="77"/>
                    <a:pt x="7" y="77"/>
                    <a:pt x="7" y="77"/>
                  </a:cubicBezTo>
                  <a:cubicBezTo>
                    <a:pt x="7" y="6"/>
                    <a:pt x="7" y="6"/>
                    <a:pt x="7" y="6"/>
                  </a:cubicBezTo>
                  <a:cubicBezTo>
                    <a:pt x="122" y="6"/>
                    <a:pt x="122" y="6"/>
                    <a:pt x="122" y="6"/>
                  </a:cubicBezTo>
                  <a:cubicBezTo>
                    <a:pt x="122" y="77"/>
                    <a:pt x="122" y="77"/>
                    <a:pt x="122" y="77"/>
                  </a:cubicBezTo>
                  <a:cubicBezTo>
                    <a:pt x="115" y="77"/>
                    <a:pt x="115" y="77"/>
                    <a:pt x="115" y="77"/>
                  </a:cubicBezTo>
                  <a:cubicBezTo>
                    <a:pt x="121" y="83"/>
                    <a:pt x="121" y="83"/>
                    <a:pt x="121" y="83"/>
                  </a:cubicBezTo>
                  <a:cubicBezTo>
                    <a:pt x="128" y="83"/>
                    <a:pt x="128" y="83"/>
                    <a:pt x="128" y="83"/>
                  </a:cubicBezTo>
                  <a:cubicBezTo>
                    <a:pt x="128" y="0"/>
                    <a:pt x="128" y="0"/>
                    <a:pt x="128" y="0"/>
                  </a:cubicBezTo>
                  <a:cubicBezTo>
                    <a:pt x="0" y="0"/>
                    <a:pt x="0" y="0"/>
                    <a:pt x="0" y="0"/>
                  </a:cubicBezTo>
                  <a:cubicBezTo>
                    <a:pt x="0" y="83"/>
                    <a:pt x="0" y="83"/>
                    <a:pt x="0" y="83"/>
                  </a:cubicBezTo>
                  <a:cubicBezTo>
                    <a:pt x="51" y="83"/>
                    <a:pt x="51" y="83"/>
                    <a:pt x="51" y="83"/>
                  </a:cubicBezTo>
                  <a:cubicBezTo>
                    <a:pt x="51" y="96"/>
                    <a:pt x="51" y="96"/>
                    <a:pt x="51" y="96"/>
                  </a:cubicBezTo>
                  <a:cubicBezTo>
                    <a:pt x="39" y="96"/>
                    <a:pt x="39" y="96"/>
                    <a:pt x="39" y="96"/>
                  </a:cubicBezTo>
                  <a:cubicBezTo>
                    <a:pt x="39" y="102"/>
                    <a:pt x="39" y="102"/>
                    <a:pt x="39" y="102"/>
                  </a:cubicBezTo>
                  <a:cubicBezTo>
                    <a:pt x="90" y="102"/>
                    <a:pt x="90" y="102"/>
                    <a:pt x="90" y="102"/>
                  </a:cubicBezTo>
                  <a:cubicBezTo>
                    <a:pt x="90" y="96"/>
                    <a:pt x="90" y="96"/>
                    <a:pt x="90" y="96"/>
                  </a:cubicBezTo>
                  <a:cubicBezTo>
                    <a:pt x="77" y="96"/>
                    <a:pt x="77" y="96"/>
                    <a:pt x="77" y="96"/>
                  </a:cubicBezTo>
                  <a:lnTo>
                    <a:pt x="77" y="89"/>
                  </a:ln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51" name="TextBox 550">
              <a:extLst>
                <a:ext uri="{FF2B5EF4-FFF2-40B4-BE49-F238E27FC236}">
                  <a16:creationId xmlns:a16="http://schemas.microsoft.com/office/drawing/2014/main" id="{4CE0B653-DDF4-BDF8-6016-08BFED1691E4}"/>
                </a:ext>
              </a:extLst>
            </p:cNvPr>
            <p:cNvSpPr txBox="1"/>
            <p:nvPr/>
          </p:nvSpPr>
          <p:spPr>
            <a:xfrm>
              <a:off x="7776984" y="1946497"/>
              <a:ext cx="1300460" cy="565041"/>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Advanced Analytics, Data Science and Data Visualization</a:t>
              </a:r>
            </a:p>
          </p:txBody>
        </p:sp>
      </p:grpSp>
      <p:grpSp>
        <p:nvGrpSpPr>
          <p:cNvPr id="552" name="Group 551">
            <a:extLst>
              <a:ext uri="{FF2B5EF4-FFF2-40B4-BE49-F238E27FC236}">
                <a16:creationId xmlns:a16="http://schemas.microsoft.com/office/drawing/2014/main" id="{D20AAEF7-5131-2632-4BF7-861E0A0CCFC8}"/>
              </a:ext>
            </a:extLst>
          </p:cNvPr>
          <p:cNvGrpSpPr/>
          <p:nvPr/>
        </p:nvGrpSpPr>
        <p:grpSpPr>
          <a:xfrm>
            <a:off x="8153122" y="3361574"/>
            <a:ext cx="1300460" cy="907765"/>
            <a:chOff x="7738869" y="3551129"/>
            <a:chExt cx="1300460" cy="789502"/>
          </a:xfrm>
        </p:grpSpPr>
        <p:sp>
          <p:nvSpPr>
            <p:cNvPr id="553" name="Freeform 90">
              <a:extLst>
                <a:ext uri="{FF2B5EF4-FFF2-40B4-BE49-F238E27FC236}">
                  <a16:creationId xmlns:a16="http://schemas.microsoft.com/office/drawing/2014/main" id="{714A7ABA-8272-CE2A-CD29-A1665C0CA859}"/>
                </a:ext>
              </a:extLst>
            </p:cNvPr>
            <p:cNvSpPr>
              <a:spLocks noEditPoints="1"/>
            </p:cNvSpPr>
            <p:nvPr/>
          </p:nvSpPr>
          <p:spPr bwMode="auto">
            <a:xfrm>
              <a:off x="8225085" y="3551129"/>
              <a:ext cx="328029" cy="397478"/>
            </a:xfrm>
            <a:custGeom>
              <a:avLst/>
              <a:gdLst>
                <a:gd name="T0" fmla="*/ 83 w 128"/>
                <a:gd name="T1" fmla="*/ 83 h 128"/>
                <a:gd name="T2" fmla="*/ 92 w 128"/>
                <a:gd name="T3" fmla="*/ 64 h 128"/>
                <a:gd name="T4" fmla="*/ 35 w 128"/>
                <a:gd name="T5" fmla="*/ 73 h 128"/>
                <a:gd name="T6" fmla="*/ 54 w 128"/>
                <a:gd name="T7" fmla="*/ 77 h 128"/>
                <a:gd name="T8" fmla="*/ 60 w 128"/>
                <a:gd name="T9" fmla="*/ 70 h 128"/>
                <a:gd name="T10" fmla="*/ 54 w 128"/>
                <a:gd name="T11" fmla="*/ 77 h 128"/>
                <a:gd name="T12" fmla="*/ 73 w 128"/>
                <a:gd name="T13" fmla="*/ 70 h 128"/>
                <a:gd name="T14" fmla="*/ 67 w 128"/>
                <a:gd name="T15" fmla="*/ 77 h 128"/>
                <a:gd name="T16" fmla="*/ 86 w 128"/>
                <a:gd name="T17" fmla="*/ 73 h 128"/>
                <a:gd name="T18" fmla="*/ 80 w 128"/>
                <a:gd name="T19" fmla="*/ 77 h 128"/>
                <a:gd name="T20" fmla="*/ 86 w 128"/>
                <a:gd name="T21" fmla="*/ 70 h 128"/>
                <a:gd name="T22" fmla="*/ 41 w 128"/>
                <a:gd name="T23" fmla="*/ 70 h 128"/>
                <a:gd name="T24" fmla="*/ 48 w 128"/>
                <a:gd name="T25" fmla="*/ 77 h 128"/>
                <a:gd name="T26" fmla="*/ 41 w 128"/>
                <a:gd name="T27" fmla="*/ 73 h 128"/>
                <a:gd name="T28" fmla="*/ 46 w 128"/>
                <a:gd name="T29" fmla="*/ 54 h 128"/>
                <a:gd name="T30" fmla="*/ 46 w 128"/>
                <a:gd name="T31" fmla="*/ 32 h 128"/>
                <a:gd name="T32" fmla="*/ 46 w 128"/>
                <a:gd name="T33" fmla="*/ 54 h 128"/>
                <a:gd name="T34" fmla="*/ 51 w 128"/>
                <a:gd name="T35" fmla="*/ 43 h 128"/>
                <a:gd name="T36" fmla="*/ 41 w 128"/>
                <a:gd name="T37" fmla="*/ 43 h 128"/>
                <a:gd name="T38" fmla="*/ 128 w 128"/>
                <a:gd name="T39" fmla="*/ 57 h 128"/>
                <a:gd name="T40" fmla="*/ 112 w 128"/>
                <a:gd name="T41" fmla="*/ 19 h 128"/>
                <a:gd name="T42" fmla="*/ 67 w 128"/>
                <a:gd name="T43" fmla="*/ 12 h 128"/>
                <a:gd name="T44" fmla="*/ 64 w 128"/>
                <a:gd name="T45" fmla="*/ 0 h 128"/>
                <a:gd name="T46" fmla="*/ 60 w 128"/>
                <a:gd name="T47" fmla="*/ 12 h 128"/>
                <a:gd name="T48" fmla="*/ 16 w 128"/>
                <a:gd name="T49" fmla="*/ 19 h 128"/>
                <a:gd name="T50" fmla="*/ 0 w 128"/>
                <a:gd name="T51" fmla="*/ 57 h 128"/>
                <a:gd name="T52" fmla="*/ 16 w 128"/>
                <a:gd name="T53" fmla="*/ 96 h 128"/>
                <a:gd name="T54" fmla="*/ 41 w 128"/>
                <a:gd name="T55" fmla="*/ 109 h 128"/>
                <a:gd name="T56" fmla="*/ 16 w 128"/>
                <a:gd name="T57" fmla="*/ 128 h 128"/>
                <a:gd name="T58" fmla="*/ 112 w 128"/>
                <a:gd name="T59" fmla="*/ 109 h 128"/>
                <a:gd name="T60" fmla="*/ 83 w 128"/>
                <a:gd name="T61" fmla="*/ 96 h 128"/>
                <a:gd name="T62" fmla="*/ 112 w 128"/>
                <a:gd name="T63" fmla="*/ 76 h 128"/>
                <a:gd name="T64" fmla="*/ 6 w 128"/>
                <a:gd name="T65" fmla="*/ 57 h 128"/>
                <a:gd name="T66" fmla="*/ 16 w 128"/>
                <a:gd name="T67" fmla="*/ 70 h 128"/>
                <a:gd name="T68" fmla="*/ 105 w 128"/>
                <a:gd name="T69" fmla="*/ 115 h 128"/>
                <a:gd name="T70" fmla="*/ 22 w 128"/>
                <a:gd name="T71" fmla="*/ 121 h 128"/>
                <a:gd name="T72" fmla="*/ 105 w 128"/>
                <a:gd name="T73" fmla="*/ 115 h 128"/>
                <a:gd name="T74" fmla="*/ 48 w 128"/>
                <a:gd name="T75" fmla="*/ 109 h 128"/>
                <a:gd name="T76" fmla="*/ 76 w 128"/>
                <a:gd name="T77" fmla="*/ 96 h 128"/>
                <a:gd name="T78" fmla="*/ 105 w 128"/>
                <a:gd name="T79" fmla="*/ 89 h 128"/>
                <a:gd name="T80" fmla="*/ 22 w 128"/>
                <a:gd name="T81" fmla="*/ 25 h 128"/>
                <a:gd name="T82" fmla="*/ 105 w 128"/>
                <a:gd name="T83" fmla="*/ 89 h 128"/>
                <a:gd name="T84" fmla="*/ 112 w 128"/>
                <a:gd name="T85" fmla="*/ 45 h 128"/>
                <a:gd name="T86" fmla="*/ 112 w 128"/>
                <a:gd name="T87" fmla="*/ 70 h 128"/>
                <a:gd name="T88" fmla="*/ 92 w 128"/>
                <a:gd name="T89" fmla="*/ 43 h 128"/>
                <a:gd name="T90" fmla="*/ 70 w 128"/>
                <a:gd name="T91" fmla="*/ 43 h 128"/>
                <a:gd name="T92" fmla="*/ 81 w 128"/>
                <a:gd name="T93" fmla="*/ 38 h 128"/>
                <a:gd name="T94" fmla="*/ 81 w 128"/>
                <a:gd name="T95" fmla="*/ 48 h 128"/>
                <a:gd name="T96" fmla="*/ 81 w 128"/>
                <a:gd name="T97" fmla="*/ 3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8">
                  <a:moveTo>
                    <a:pt x="44" y="83"/>
                  </a:moveTo>
                  <a:cubicBezTo>
                    <a:pt x="83" y="83"/>
                    <a:pt x="83" y="83"/>
                    <a:pt x="83" y="83"/>
                  </a:cubicBezTo>
                  <a:cubicBezTo>
                    <a:pt x="88" y="83"/>
                    <a:pt x="92" y="79"/>
                    <a:pt x="92" y="73"/>
                  </a:cubicBezTo>
                  <a:cubicBezTo>
                    <a:pt x="92" y="64"/>
                    <a:pt x="92" y="64"/>
                    <a:pt x="92" y="64"/>
                  </a:cubicBezTo>
                  <a:cubicBezTo>
                    <a:pt x="35" y="64"/>
                    <a:pt x="35" y="64"/>
                    <a:pt x="35" y="64"/>
                  </a:cubicBezTo>
                  <a:cubicBezTo>
                    <a:pt x="35" y="73"/>
                    <a:pt x="35" y="73"/>
                    <a:pt x="35" y="73"/>
                  </a:cubicBezTo>
                  <a:cubicBezTo>
                    <a:pt x="35" y="79"/>
                    <a:pt x="39" y="83"/>
                    <a:pt x="44" y="83"/>
                  </a:cubicBezTo>
                  <a:close/>
                  <a:moveTo>
                    <a:pt x="54" y="77"/>
                  </a:moveTo>
                  <a:cubicBezTo>
                    <a:pt x="54" y="70"/>
                    <a:pt x="54" y="70"/>
                    <a:pt x="54" y="70"/>
                  </a:cubicBezTo>
                  <a:cubicBezTo>
                    <a:pt x="60" y="70"/>
                    <a:pt x="60" y="70"/>
                    <a:pt x="60" y="70"/>
                  </a:cubicBezTo>
                  <a:cubicBezTo>
                    <a:pt x="60" y="77"/>
                    <a:pt x="60" y="77"/>
                    <a:pt x="60" y="77"/>
                  </a:cubicBezTo>
                  <a:lnTo>
                    <a:pt x="54" y="77"/>
                  </a:lnTo>
                  <a:close/>
                  <a:moveTo>
                    <a:pt x="67" y="70"/>
                  </a:moveTo>
                  <a:cubicBezTo>
                    <a:pt x="73" y="70"/>
                    <a:pt x="73" y="70"/>
                    <a:pt x="73" y="70"/>
                  </a:cubicBezTo>
                  <a:cubicBezTo>
                    <a:pt x="73" y="77"/>
                    <a:pt x="73" y="77"/>
                    <a:pt x="73" y="77"/>
                  </a:cubicBezTo>
                  <a:cubicBezTo>
                    <a:pt x="67" y="77"/>
                    <a:pt x="67" y="77"/>
                    <a:pt x="67" y="77"/>
                  </a:cubicBezTo>
                  <a:lnTo>
                    <a:pt x="67" y="70"/>
                  </a:lnTo>
                  <a:close/>
                  <a:moveTo>
                    <a:pt x="86" y="73"/>
                  </a:moveTo>
                  <a:cubicBezTo>
                    <a:pt x="86" y="75"/>
                    <a:pt x="85" y="77"/>
                    <a:pt x="83" y="77"/>
                  </a:cubicBezTo>
                  <a:cubicBezTo>
                    <a:pt x="80" y="77"/>
                    <a:pt x="80" y="77"/>
                    <a:pt x="80" y="77"/>
                  </a:cubicBezTo>
                  <a:cubicBezTo>
                    <a:pt x="80" y="70"/>
                    <a:pt x="80" y="70"/>
                    <a:pt x="80" y="70"/>
                  </a:cubicBezTo>
                  <a:cubicBezTo>
                    <a:pt x="86" y="70"/>
                    <a:pt x="86" y="70"/>
                    <a:pt x="86" y="70"/>
                  </a:cubicBezTo>
                  <a:lnTo>
                    <a:pt x="86" y="73"/>
                  </a:lnTo>
                  <a:close/>
                  <a:moveTo>
                    <a:pt x="41" y="70"/>
                  </a:moveTo>
                  <a:cubicBezTo>
                    <a:pt x="48" y="70"/>
                    <a:pt x="48" y="70"/>
                    <a:pt x="48" y="70"/>
                  </a:cubicBezTo>
                  <a:cubicBezTo>
                    <a:pt x="48" y="77"/>
                    <a:pt x="48" y="77"/>
                    <a:pt x="48" y="77"/>
                  </a:cubicBezTo>
                  <a:cubicBezTo>
                    <a:pt x="44" y="77"/>
                    <a:pt x="44" y="77"/>
                    <a:pt x="44" y="77"/>
                  </a:cubicBezTo>
                  <a:cubicBezTo>
                    <a:pt x="43" y="77"/>
                    <a:pt x="41" y="75"/>
                    <a:pt x="41" y="73"/>
                  </a:cubicBezTo>
                  <a:lnTo>
                    <a:pt x="41" y="70"/>
                  </a:lnTo>
                  <a:close/>
                  <a:moveTo>
                    <a:pt x="46" y="54"/>
                  </a:moveTo>
                  <a:cubicBezTo>
                    <a:pt x="52" y="54"/>
                    <a:pt x="57" y="49"/>
                    <a:pt x="57" y="43"/>
                  </a:cubicBezTo>
                  <a:cubicBezTo>
                    <a:pt x="57" y="37"/>
                    <a:pt x="52" y="32"/>
                    <a:pt x="46" y="32"/>
                  </a:cubicBezTo>
                  <a:cubicBezTo>
                    <a:pt x="40" y="32"/>
                    <a:pt x="35" y="37"/>
                    <a:pt x="35" y="43"/>
                  </a:cubicBezTo>
                  <a:cubicBezTo>
                    <a:pt x="35" y="49"/>
                    <a:pt x="40" y="54"/>
                    <a:pt x="46" y="54"/>
                  </a:cubicBezTo>
                  <a:close/>
                  <a:moveTo>
                    <a:pt x="46" y="38"/>
                  </a:moveTo>
                  <a:cubicBezTo>
                    <a:pt x="49" y="38"/>
                    <a:pt x="51" y="40"/>
                    <a:pt x="51" y="43"/>
                  </a:cubicBezTo>
                  <a:cubicBezTo>
                    <a:pt x="51" y="46"/>
                    <a:pt x="49" y="48"/>
                    <a:pt x="46" y="48"/>
                  </a:cubicBezTo>
                  <a:cubicBezTo>
                    <a:pt x="43" y="48"/>
                    <a:pt x="41" y="46"/>
                    <a:pt x="41" y="43"/>
                  </a:cubicBezTo>
                  <a:cubicBezTo>
                    <a:pt x="41" y="40"/>
                    <a:pt x="43" y="38"/>
                    <a:pt x="46" y="38"/>
                  </a:cubicBezTo>
                  <a:close/>
                  <a:moveTo>
                    <a:pt x="128" y="57"/>
                  </a:moveTo>
                  <a:cubicBezTo>
                    <a:pt x="128" y="48"/>
                    <a:pt x="121" y="40"/>
                    <a:pt x="112" y="38"/>
                  </a:cubicBezTo>
                  <a:cubicBezTo>
                    <a:pt x="112" y="19"/>
                    <a:pt x="112" y="19"/>
                    <a:pt x="112" y="19"/>
                  </a:cubicBezTo>
                  <a:cubicBezTo>
                    <a:pt x="67" y="19"/>
                    <a:pt x="67" y="19"/>
                    <a:pt x="67" y="19"/>
                  </a:cubicBezTo>
                  <a:cubicBezTo>
                    <a:pt x="67" y="12"/>
                    <a:pt x="67" y="12"/>
                    <a:pt x="67" y="12"/>
                  </a:cubicBezTo>
                  <a:cubicBezTo>
                    <a:pt x="69" y="11"/>
                    <a:pt x="70" y="8"/>
                    <a:pt x="70" y="6"/>
                  </a:cubicBezTo>
                  <a:cubicBezTo>
                    <a:pt x="70" y="3"/>
                    <a:pt x="67" y="0"/>
                    <a:pt x="64" y="0"/>
                  </a:cubicBezTo>
                  <a:cubicBezTo>
                    <a:pt x="60" y="0"/>
                    <a:pt x="57" y="3"/>
                    <a:pt x="57" y="6"/>
                  </a:cubicBezTo>
                  <a:cubicBezTo>
                    <a:pt x="57" y="9"/>
                    <a:pt x="58" y="11"/>
                    <a:pt x="60" y="12"/>
                  </a:cubicBezTo>
                  <a:cubicBezTo>
                    <a:pt x="60" y="19"/>
                    <a:pt x="60" y="19"/>
                    <a:pt x="60" y="19"/>
                  </a:cubicBezTo>
                  <a:cubicBezTo>
                    <a:pt x="16" y="19"/>
                    <a:pt x="16" y="19"/>
                    <a:pt x="16" y="19"/>
                  </a:cubicBezTo>
                  <a:cubicBezTo>
                    <a:pt x="16" y="38"/>
                    <a:pt x="16" y="38"/>
                    <a:pt x="16" y="38"/>
                  </a:cubicBezTo>
                  <a:cubicBezTo>
                    <a:pt x="7" y="40"/>
                    <a:pt x="0" y="48"/>
                    <a:pt x="0" y="57"/>
                  </a:cubicBezTo>
                  <a:cubicBezTo>
                    <a:pt x="0" y="67"/>
                    <a:pt x="7" y="75"/>
                    <a:pt x="16" y="76"/>
                  </a:cubicBezTo>
                  <a:cubicBezTo>
                    <a:pt x="16" y="96"/>
                    <a:pt x="16" y="96"/>
                    <a:pt x="16" y="96"/>
                  </a:cubicBezTo>
                  <a:cubicBezTo>
                    <a:pt x="41" y="96"/>
                    <a:pt x="41" y="96"/>
                    <a:pt x="41" y="96"/>
                  </a:cubicBezTo>
                  <a:cubicBezTo>
                    <a:pt x="41" y="109"/>
                    <a:pt x="41" y="109"/>
                    <a:pt x="41" y="109"/>
                  </a:cubicBezTo>
                  <a:cubicBezTo>
                    <a:pt x="16" y="109"/>
                    <a:pt x="16" y="109"/>
                    <a:pt x="16" y="109"/>
                  </a:cubicBezTo>
                  <a:cubicBezTo>
                    <a:pt x="16" y="128"/>
                    <a:pt x="16" y="128"/>
                    <a:pt x="16" y="128"/>
                  </a:cubicBezTo>
                  <a:cubicBezTo>
                    <a:pt x="112" y="128"/>
                    <a:pt x="112" y="128"/>
                    <a:pt x="112" y="128"/>
                  </a:cubicBezTo>
                  <a:cubicBezTo>
                    <a:pt x="112" y="109"/>
                    <a:pt x="112" y="109"/>
                    <a:pt x="112" y="109"/>
                  </a:cubicBezTo>
                  <a:cubicBezTo>
                    <a:pt x="83" y="109"/>
                    <a:pt x="83" y="109"/>
                    <a:pt x="83" y="109"/>
                  </a:cubicBezTo>
                  <a:cubicBezTo>
                    <a:pt x="83" y="96"/>
                    <a:pt x="83" y="96"/>
                    <a:pt x="83" y="96"/>
                  </a:cubicBezTo>
                  <a:cubicBezTo>
                    <a:pt x="112" y="96"/>
                    <a:pt x="112" y="96"/>
                    <a:pt x="112" y="96"/>
                  </a:cubicBezTo>
                  <a:cubicBezTo>
                    <a:pt x="112" y="76"/>
                    <a:pt x="112" y="76"/>
                    <a:pt x="112" y="76"/>
                  </a:cubicBezTo>
                  <a:cubicBezTo>
                    <a:pt x="121" y="75"/>
                    <a:pt x="128" y="67"/>
                    <a:pt x="128" y="57"/>
                  </a:cubicBezTo>
                  <a:close/>
                  <a:moveTo>
                    <a:pt x="6" y="57"/>
                  </a:moveTo>
                  <a:cubicBezTo>
                    <a:pt x="6" y="51"/>
                    <a:pt x="10" y="46"/>
                    <a:pt x="16" y="45"/>
                  </a:cubicBezTo>
                  <a:cubicBezTo>
                    <a:pt x="16" y="70"/>
                    <a:pt x="16" y="70"/>
                    <a:pt x="16" y="70"/>
                  </a:cubicBezTo>
                  <a:cubicBezTo>
                    <a:pt x="10" y="68"/>
                    <a:pt x="6" y="63"/>
                    <a:pt x="6" y="57"/>
                  </a:cubicBezTo>
                  <a:close/>
                  <a:moveTo>
                    <a:pt x="105" y="115"/>
                  </a:moveTo>
                  <a:cubicBezTo>
                    <a:pt x="105" y="121"/>
                    <a:pt x="105" y="121"/>
                    <a:pt x="105" y="121"/>
                  </a:cubicBezTo>
                  <a:cubicBezTo>
                    <a:pt x="22" y="121"/>
                    <a:pt x="22" y="121"/>
                    <a:pt x="22" y="121"/>
                  </a:cubicBezTo>
                  <a:cubicBezTo>
                    <a:pt x="22" y="115"/>
                    <a:pt x="22" y="115"/>
                    <a:pt x="22" y="115"/>
                  </a:cubicBezTo>
                  <a:lnTo>
                    <a:pt x="105" y="115"/>
                  </a:lnTo>
                  <a:close/>
                  <a:moveTo>
                    <a:pt x="76" y="109"/>
                  </a:moveTo>
                  <a:cubicBezTo>
                    <a:pt x="48" y="109"/>
                    <a:pt x="48" y="109"/>
                    <a:pt x="48" y="109"/>
                  </a:cubicBezTo>
                  <a:cubicBezTo>
                    <a:pt x="48" y="96"/>
                    <a:pt x="48" y="96"/>
                    <a:pt x="48" y="96"/>
                  </a:cubicBezTo>
                  <a:cubicBezTo>
                    <a:pt x="76" y="96"/>
                    <a:pt x="76" y="96"/>
                    <a:pt x="76" y="96"/>
                  </a:cubicBezTo>
                  <a:lnTo>
                    <a:pt x="76" y="109"/>
                  </a:lnTo>
                  <a:close/>
                  <a:moveTo>
                    <a:pt x="105" y="89"/>
                  </a:moveTo>
                  <a:cubicBezTo>
                    <a:pt x="22" y="89"/>
                    <a:pt x="22" y="89"/>
                    <a:pt x="22" y="89"/>
                  </a:cubicBezTo>
                  <a:cubicBezTo>
                    <a:pt x="22" y="25"/>
                    <a:pt x="22" y="25"/>
                    <a:pt x="22" y="25"/>
                  </a:cubicBezTo>
                  <a:cubicBezTo>
                    <a:pt x="105" y="25"/>
                    <a:pt x="105" y="25"/>
                    <a:pt x="105" y="25"/>
                  </a:cubicBezTo>
                  <a:lnTo>
                    <a:pt x="105" y="89"/>
                  </a:lnTo>
                  <a:close/>
                  <a:moveTo>
                    <a:pt x="112" y="70"/>
                  </a:moveTo>
                  <a:cubicBezTo>
                    <a:pt x="112" y="45"/>
                    <a:pt x="112" y="45"/>
                    <a:pt x="112" y="45"/>
                  </a:cubicBezTo>
                  <a:cubicBezTo>
                    <a:pt x="117" y="46"/>
                    <a:pt x="121" y="51"/>
                    <a:pt x="121" y="57"/>
                  </a:cubicBezTo>
                  <a:cubicBezTo>
                    <a:pt x="121" y="63"/>
                    <a:pt x="117" y="68"/>
                    <a:pt x="112" y="70"/>
                  </a:cubicBezTo>
                  <a:close/>
                  <a:moveTo>
                    <a:pt x="81" y="54"/>
                  </a:moveTo>
                  <a:cubicBezTo>
                    <a:pt x="87" y="54"/>
                    <a:pt x="92" y="49"/>
                    <a:pt x="92" y="43"/>
                  </a:cubicBezTo>
                  <a:cubicBezTo>
                    <a:pt x="92" y="37"/>
                    <a:pt x="87" y="32"/>
                    <a:pt x="81" y="32"/>
                  </a:cubicBezTo>
                  <a:cubicBezTo>
                    <a:pt x="75" y="32"/>
                    <a:pt x="70" y="37"/>
                    <a:pt x="70" y="43"/>
                  </a:cubicBezTo>
                  <a:cubicBezTo>
                    <a:pt x="70" y="49"/>
                    <a:pt x="75" y="54"/>
                    <a:pt x="81" y="54"/>
                  </a:cubicBezTo>
                  <a:close/>
                  <a:moveTo>
                    <a:pt x="81" y="38"/>
                  </a:moveTo>
                  <a:cubicBezTo>
                    <a:pt x="84" y="38"/>
                    <a:pt x="86" y="40"/>
                    <a:pt x="86" y="43"/>
                  </a:cubicBezTo>
                  <a:cubicBezTo>
                    <a:pt x="86" y="46"/>
                    <a:pt x="84" y="48"/>
                    <a:pt x="81" y="48"/>
                  </a:cubicBezTo>
                  <a:cubicBezTo>
                    <a:pt x="79" y="48"/>
                    <a:pt x="76" y="46"/>
                    <a:pt x="76" y="43"/>
                  </a:cubicBezTo>
                  <a:cubicBezTo>
                    <a:pt x="76" y="40"/>
                    <a:pt x="79" y="38"/>
                    <a:pt x="81" y="38"/>
                  </a:cubicBez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54" name="TextBox 553">
              <a:extLst>
                <a:ext uri="{FF2B5EF4-FFF2-40B4-BE49-F238E27FC236}">
                  <a16:creationId xmlns:a16="http://schemas.microsoft.com/office/drawing/2014/main" id="{2854254D-EB99-AF3F-7579-ED258CFBD13B}"/>
                </a:ext>
              </a:extLst>
            </p:cNvPr>
            <p:cNvSpPr txBox="1"/>
            <p:nvPr/>
          </p:nvSpPr>
          <p:spPr>
            <a:xfrm>
              <a:off x="7738869" y="4048404"/>
              <a:ext cx="1300460" cy="292227"/>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AI Use Cases and Insights</a:t>
              </a:r>
            </a:p>
          </p:txBody>
        </p:sp>
      </p:grpSp>
      <p:grpSp>
        <p:nvGrpSpPr>
          <p:cNvPr id="555" name="Group 554">
            <a:extLst>
              <a:ext uri="{FF2B5EF4-FFF2-40B4-BE49-F238E27FC236}">
                <a16:creationId xmlns:a16="http://schemas.microsoft.com/office/drawing/2014/main" id="{3A40B095-ED38-6679-DD16-F54C542E7E33}"/>
              </a:ext>
            </a:extLst>
          </p:cNvPr>
          <p:cNvGrpSpPr/>
          <p:nvPr/>
        </p:nvGrpSpPr>
        <p:grpSpPr>
          <a:xfrm>
            <a:off x="8191237" y="4551377"/>
            <a:ext cx="1300460" cy="810782"/>
            <a:chOff x="7776984" y="4618057"/>
            <a:chExt cx="1300460" cy="705154"/>
          </a:xfrm>
        </p:grpSpPr>
        <p:sp>
          <p:nvSpPr>
            <p:cNvPr id="556" name="Freeform 64">
              <a:extLst>
                <a:ext uri="{FF2B5EF4-FFF2-40B4-BE49-F238E27FC236}">
                  <a16:creationId xmlns:a16="http://schemas.microsoft.com/office/drawing/2014/main" id="{E6CB7B6B-5A43-17A1-8A0E-7FF845164ECC}"/>
                </a:ext>
              </a:extLst>
            </p:cNvPr>
            <p:cNvSpPr>
              <a:spLocks noEditPoints="1"/>
            </p:cNvSpPr>
            <p:nvPr/>
          </p:nvSpPr>
          <p:spPr bwMode="auto">
            <a:xfrm>
              <a:off x="8297698" y="4618057"/>
              <a:ext cx="259033" cy="439425"/>
            </a:xfrm>
            <a:custGeom>
              <a:avLst/>
              <a:gdLst>
                <a:gd name="T0" fmla="*/ 85 w 85"/>
                <a:gd name="T1" fmla="*/ 64 h 119"/>
                <a:gd name="T2" fmla="*/ 76 w 85"/>
                <a:gd name="T3" fmla="*/ 52 h 119"/>
                <a:gd name="T4" fmla="*/ 57 w 85"/>
                <a:gd name="T5" fmla="*/ 46 h 119"/>
                <a:gd name="T6" fmla="*/ 53 w 85"/>
                <a:gd name="T7" fmla="*/ 45 h 119"/>
                <a:gd name="T8" fmla="*/ 46 w 85"/>
                <a:gd name="T9" fmla="*/ 47 h 119"/>
                <a:gd name="T10" fmla="*/ 46 w 85"/>
                <a:gd name="T11" fmla="*/ 26 h 119"/>
                <a:gd name="T12" fmla="*/ 37 w 85"/>
                <a:gd name="T13" fmla="*/ 16 h 119"/>
                <a:gd name="T14" fmla="*/ 27 w 85"/>
                <a:gd name="T15" fmla="*/ 26 h 119"/>
                <a:gd name="T16" fmla="*/ 27 w 85"/>
                <a:gd name="T17" fmla="*/ 64 h 119"/>
                <a:gd name="T18" fmla="*/ 20 w 85"/>
                <a:gd name="T19" fmla="*/ 55 h 119"/>
                <a:gd name="T20" fmla="*/ 7 w 85"/>
                <a:gd name="T21" fmla="*/ 51 h 119"/>
                <a:gd name="T22" fmla="*/ 1 w 85"/>
                <a:gd name="T23" fmla="*/ 58 h 119"/>
                <a:gd name="T24" fmla="*/ 0 w 85"/>
                <a:gd name="T25" fmla="*/ 60 h 119"/>
                <a:gd name="T26" fmla="*/ 18 w 85"/>
                <a:gd name="T27" fmla="*/ 98 h 119"/>
                <a:gd name="T28" fmla="*/ 49 w 85"/>
                <a:gd name="T29" fmla="*/ 119 h 119"/>
                <a:gd name="T30" fmla="*/ 85 w 85"/>
                <a:gd name="T31" fmla="*/ 83 h 119"/>
                <a:gd name="T32" fmla="*/ 85 w 85"/>
                <a:gd name="T33" fmla="*/ 64 h 119"/>
                <a:gd name="T34" fmla="*/ 78 w 85"/>
                <a:gd name="T35" fmla="*/ 83 h 119"/>
                <a:gd name="T36" fmla="*/ 49 w 85"/>
                <a:gd name="T37" fmla="*/ 112 h 119"/>
                <a:gd name="T38" fmla="*/ 23 w 85"/>
                <a:gd name="T39" fmla="*/ 96 h 119"/>
                <a:gd name="T40" fmla="*/ 7 w 85"/>
                <a:gd name="T41" fmla="*/ 59 h 119"/>
                <a:gd name="T42" fmla="*/ 10 w 85"/>
                <a:gd name="T43" fmla="*/ 57 h 119"/>
                <a:gd name="T44" fmla="*/ 15 w 85"/>
                <a:gd name="T45" fmla="*/ 59 h 119"/>
                <a:gd name="T46" fmla="*/ 28 w 85"/>
                <a:gd name="T47" fmla="*/ 76 h 119"/>
                <a:gd name="T48" fmla="*/ 28 w 85"/>
                <a:gd name="T49" fmla="*/ 77 h 119"/>
                <a:gd name="T50" fmla="*/ 33 w 85"/>
                <a:gd name="T51" fmla="*/ 77 h 119"/>
                <a:gd name="T52" fmla="*/ 33 w 85"/>
                <a:gd name="T53" fmla="*/ 26 h 119"/>
                <a:gd name="T54" fmla="*/ 37 w 85"/>
                <a:gd name="T55" fmla="*/ 23 h 119"/>
                <a:gd name="T56" fmla="*/ 40 w 85"/>
                <a:gd name="T57" fmla="*/ 26 h 119"/>
                <a:gd name="T58" fmla="*/ 40 w 85"/>
                <a:gd name="T59" fmla="*/ 58 h 119"/>
                <a:gd name="T60" fmla="*/ 46 w 85"/>
                <a:gd name="T61" fmla="*/ 58 h 119"/>
                <a:gd name="T62" fmla="*/ 53 w 85"/>
                <a:gd name="T63" fmla="*/ 51 h 119"/>
                <a:gd name="T64" fmla="*/ 55 w 85"/>
                <a:gd name="T65" fmla="*/ 52 h 119"/>
                <a:gd name="T66" fmla="*/ 74 w 85"/>
                <a:gd name="T67" fmla="*/ 58 h 119"/>
                <a:gd name="T68" fmla="*/ 78 w 85"/>
                <a:gd name="T69" fmla="*/ 64 h 119"/>
                <a:gd name="T70" fmla="*/ 78 w 85"/>
                <a:gd name="T71" fmla="*/ 83 h 119"/>
                <a:gd name="T72" fmla="*/ 21 w 85"/>
                <a:gd name="T73" fmla="*/ 29 h 119"/>
                <a:gd name="T74" fmla="*/ 8 w 85"/>
                <a:gd name="T75" fmla="*/ 29 h 119"/>
                <a:gd name="T76" fmla="*/ 8 w 85"/>
                <a:gd name="T77" fmla="*/ 7 h 119"/>
                <a:gd name="T78" fmla="*/ 75 w 85"/>
                <a:gd name="T79" fmla="*/ 7 h 119"/>
                <a:gd name="T80" fmla="*/ 75 w 85"/>
                <a:gd name="T81" fmla="*/ 29 h 119"/>
                <a:gd name="T82" fmla="*/ 53 w 85"/>
                <a:gd name="T83" fmla="*/ 29 h 119"/>
                <a:gd name="T84" fmla="*/ 53 w 85"/>
                <a:gd name="T85" fmla="*/ 35 h 119"/>
                <a:gd name="T86" fmla="*/ 81 w 85"/>
                <a:gd name="T87" fmla="*/ 35 h 119"/>
                <a:gd name="T88" fmla="*/ 81 w 85"/>
                <a:gd name="T89" fmla="*/ 0 h 119"/>
                <a:gd name="T90" fmla="*/ 1 w 85"/>
                <a:gd name="T91" fmla="*/ 0 h 119"/>
                <a:gd name="T92" fmla="*/ 1 w 85"/>
                <a:gd name="T93" fmla="*/ 35 h 119"/>
                <a:gd name="T94" fmla="*/ 21 w 85"/>
                <a:gd name="T95" fmla="*/ 35 h 119"/>
                <a:gd name="T96" fmla="*/ 21 w 85"/>
                <a:gd name="T97"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19">
                  <a:moveTo>
                    <a:pt x="85" y="64"/>
                  </a:moveTo>
                  <a:cubicBezTo>
                    <a:pt x="85" y="59"/>
                    <a:pt x="81" y="54"/>
                    <a:pt x="76" y="52"/>
                  </a:cubicBezTo>
                  <a:cubicBezTo>
                    <a:pt x="57" y="46"/>
                    <a:pt x="57" y="46"/>
                    <a:pt x="57" y="46"/>
                  </a:cubicBezTo>
                  <a:cubicBezTo>
                    <a:pt x="55" y="45"/>
                    <a:pt x="54" y="45"/>
                    <a:pt x="53" y="45"/>
                  </a:cubicBezTo>
                  <a:cubicBezTo>
                    <a:pt x="50" y="45"/>
                    <a:pt x="48" y="46"/>
                    <a:pt x="46" y="47"/>
                  </a:cubicBezTo>
                  <a:cubicBezTo>
                    <a:pt x="46" y="26"/>
                    <a:pt x="46" y="26"/>
                    <a:pt x="46" y="26"/>
                  </a:cubicBezTo>
                  <a:cubicBezTo>
                    <a:pt x="46" y="21"/>
                    <a:pt x="42" y="16"/>
                    <a:pt x="37" y="16"/>
                  </a:cubicBezTo>
                  <a:cubicBezTo>
                    <a:pt x="31" y="16"/>
                    <a:pt x="27" y="21"/>
                    <a:pt x="27" y="26"/>
                  </a:cubicBezTo>
                  <a:cubicBezTo>
                    <a:pt x="27" y="64"/>
                    <a:pt x="27" y="64"/>
                    <a:pt x="27" y="64"/>
                  </a:cubicBezTo>
                  <a:cubicBezTo>
                    <a:pt x="24" y="60"/>
                    <a:pt x="21" y="56"/>
                    <a:pt x="20" y="55"/>
                  </a:cubicBezTo>
                  <a:cubicBezTo>
                    <a:pt x="16" y="51"/>
                    <a:pt x="11" y="49"/>
                    <a:pt x="7" y="51"/>
                  </a:cubicBezTo>
                  <a:cubicBezTo>
                    <a:pt x="2" y="53"/>
                    <a:pt x="1" y="58"/>
                    <a:pt x="1" y="58"/>
                  </a:cubicBezTo>
                  <a:cubicBezTo>
                    <a:pt x="0" y="60"/>
                    <a:pt x="0" y="60"/>
                    <a:pt x="0" y="60"/>
                  </a:cubicBezTo>
                  <a:cubicBezTo>
                    <a:pt x="18" y="98"/>
                    <a:pt x="18" y="98"/>
                    <a:pt x="18" y="98"/>
                  </a:cubicBezTo>
                  <a:cubicBezTo>
                    <a:pt x="23" y="111"/>
                    <a:pt x="36" y="119"/>
                    <a:pt x="49" y="119"/>
                  </a:cubicBezTo>
                  <a:cubicBezTo>
                    <a:pt x="69" y="119"/>
                    <a:pt x="85" y="103"/>
                    <a:pt x="85" y="83"/>
                  </a:cubicBezTo>
                  <a:lnTo>
                    <a:pt x="85" y="64"/>
                  </a:lnTo>
                  <a:close/>
                  <a:moveTo>
                    <a:pt x="78" y="83"/>
                  </a:moveTo>
                  <a:cubicBezTo>
                    <a:pt x="78" y="99"/>
                    <a:pt x="65" y="112"/>
                    <a:pt x="49" y="112"/>
                  </a:cubicBezTo>
                  <a:cubicBezTo>
                    <a:pt x="38" y="112"/>
                    <a:pt x="28" y="106"/>
                    <a:pt x="23" y="96"/>
                  </a:cubicBezTo>
                  <a:cubicBezTo>
                    <a:pt x="7" y="59"/>
                    <a:pt x="7" y="59"/>
                    <a:pt x="7" y="59"/>
                  </a:cubicBezTo>
                  <a:cubicBezTo>
                    <a:pt x="8" y="59"/>
                    <a:pt x="9" y="58"/>
                    <a:pt x="10" y="57"/>
                  </a:cubicBezTo>
                  <a:cubicBezTo>
                    <a:pt x="12" y="56"/>
                    <a:pt x="14" y="58"/>
                    <a:pt x="15" y="59"/>
                  </a:cubicBezTo>
                  <a:cubicBezTo>
                    <a:pt x="17" y="61"/>
                    <a:pt x="24" y="71"/>
                    <a:pt x="28" y="76"/>
                  </a:cubicBezTo>
                  <a:cubicBezTo>
                    <a:pt x="28" y="77"/>
                    <a:pt x="28" y="77"/>
                    <a:pt x="28" y="77"/>
                  </a:cubicBezTo>
                  <a:cubicBezTo>
                    <a:pt x="33" y="77"/>
                    <a:pt x="33" y="77"/>
                    <a:pt x="33" y="77"/>
                  </a:cubicBezTo>
                  <a:cubicBezTo>
                    <a:pt x="33" y="26"/>
                    <a:pt x="33" y="26"/>
                    <a:pt x="33" y="26"/>
                  </a:cubicBezTo>
                  <a:cubicBezTo>
                    <a:pt x="33" y="24"/>
                    <a:pt x="35" y="23"/>
                    <a:pt x="37" y="23"/>
                  </a:cubicBezTo>
                  <a:cubicBezTo>
                    <a:pt x="38" y="23"/>
                    <a:pt x="40" y="24"/>
                    <a:pt x="40" y="26"/>
                  </a:cubicBezTo>
                  <a:cubicBezTo>
                    <a:pt x="40" y="58"/>
                    <a:pt x="40" y="58"/>
                    <a:pt x="40" y="58"/>
                  </a:cubicBezTo>
                  <a:cubicBezTo>
                    <a:pt x="46" y="58"/>
                    <a:pt x="46" y="58"/>
                    <a:pt x="46" y="58"/>
                  </a:cubicBezTo>
                  <a:cubicBezTo>
                    <a:pt x="46" y="54"/>
                    <a:pt x="49" y="51"/>
                    <a:pt x="53" y="51"/>
                  </a:cubicBezTo>
                  <a:cubicBezTo>
                    <a:pt x="53" y="51"/>
                    <a:pt x="54" y="52"/>
                    <a:pt x="55" y="52"/>
                  </a:cubicBezTo>
                  <a:cubicBezTo>
                    <a:pt x="74" y="58"/>
                    <a:pt x="74" y="58"/>
                    <a:pt x="74" y="58"/>
                  </a:cubicBezTo>
                  <a:cubicBezTo>
                    <a:pt x="77" y="59"/>
                    <a:pt x="78" y="62"/>
                    <a:pt x="78" y="64"/>
                  </a:cubicBezTo>
                  <a:lnTo>
                    <a:pt x="78" y="83"/>
                  </a:lnTo>
                  <a:close/>
                  <a:moveTo>
                    <a:pt x="21" y="29"/>
                  </a:moveTo>
                  <a:cubicBezTo>
                    <a:pt x="8" y="29"/>
                    <a:pt x="8" y="29"/>
                    <a:pt x="8" y="29"/>
                  </a:cubicBezTo>
                  <a:cubicBezTo>
                    <a:pt x="8" y="7"/>
                    <a:pt x="8" y="7"/>
                    <a:pt x="8" y="7"/>
                  </a:cubicBezTo>
                  <a:cubicBezTo>
                    <a:pt x="75" y="7"/>
                    <a:pt x="75" y="7"/>
                    <a:pt x="75" y="7"/>
                  </a:cubicBezTo>
                  <a:cubicBezTo>
                    <a:pt x="75" y="29"/>
                    <a:pt x="75" y="29"/>
                    <a:pt x="75" y="29"/>
                  </a:cubicBezTo>
                  <a:cubicBezTo>
                    <a:pt x="53" y="29"/>
                    <a:pt x="53" y="29"/>
                    <a:pt x="53" y="29"/>
                  </a:cubicBezTo>
                  <a:cubicBezTo>
                    <a:pt x="53" y="35"/>
                    <a:pt x="53" y="35"/>
                    <a:pt x="53" y="35"/>
                  </a:cubicBezTo>
                  <a:cubicBezTo>
                    <a:pt x="81" y="35"/>
                    <a:pt x="81" y="35"/>
                    <a:pt x="81" y="35"/>
                  </a:cubicBezTo>
                  <a:cubicBezTo>
                    <a:pt x="81" y="0"/>
                    <a:pt x="81" y="0"/>
                    <a:pt x="81" y="0"/>
                  </a:cubicBezTo>
                  <a:cubicBezTo>
                    <a:pt x="1" y="0"/>
                    <a:pt x="1" y="0"/>
                    <a:pt x="1" y="0"/>
                  </a:cubicBezTo>
                  <a:cubicBezTo>
                    <a:pt x="1" y="35"/>
                    <a:pt x="1" y="35"/>
                    <a:pt x="1" y="35"/>
                  </a:cubicBezTo>
                  <a:cubicBezTo>
                    <a:pt x="21" y="35"/>
                    <a:pt x="21" y="35"/>
                    <a:pt x="21" y="35"/>
                  </a:cubicBezTo>
                  <a:lnTo>
                    <a:pt x="21" y="29"/>
                  </a:ln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57" name="TextBox 556">
              <a:extLst>
                <a:ext uri="{FF2B5EF4-FFF2-40B4-BE49-F238E27FC236}">
                  <a16:creationId xmlns:a16="http://schemas.microsoft.com/office/drawing/2014/main" id="{6D4BA33A-F171-6CF0-2200-7A3C72E2825B}"/>
                </a:ext>
              </a:extLst>
            </p:cNvPr>
            <p:cNvSpPr txBox="1"/>
            <p:nvPr/>
          </p:nvSpPr>
          <p:spPr>
            <a:xfrm>
              <a:off x="7776984" y="5134865"/>
              <a:ext cx="1300460" cy="188346"/>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Self-Service BI</a:t>
              </a:r>
            </a:p>
          </p:txBody>
        </p:sp>
      </p:grpSp>
      <p:grpSp>
        <p:nvGrpSpPr>
          <p:cNvPr id="558" name="Group 557">
            <a:extLst>
              <a:ext uri="{FF2B5EF4-FFF2-40B4-BE49-F238E27FC236}">
                <a16:creationId xmlns:a16="http://schemas.microsoft.com/office/drawing/2014/main" id="{DD9F401F-BF9B-37C8-2941-70D3383D0BE4}"/>
              </a:ext>
            </a:extLst>
          </p:cNvPr>
          <p:cNvGrpSpPr/>
          <p:nvPr/>
        </p:nvGrpSpPr>
        <p:grpSpPr>
          <a:xfrm>
            <a:off x="8198235" y="963886"/>
            <a:ext cx="1300460" cy="902872"/>
            <a:chOff x="7776984" y="2656725"/>
            <a:chExt cx="1300460" cy="785247"/>
          </a:xfrm>
        </p:grpSpPr>
        <p:sp>
          <p:nvSpPr>
            <p:cNvPr id="559" name="Freeform 70">
              <a:extLst>
                <a:ext uri="{FF2B5EF4-FFF2-40B4-BE49-F238E27FC236}">
                  <a16:creationId xmlns:a16="http://schemas.microsoft.com/office/drawing/2014/main" id="{BC2FF3AE-4E28-0791-9BB0-7061B7FEF2D9}"/>
                </a:ext>
              </a:extLst>
            </p:cNvPr>
            <p:cNvSpPr>
              <a:spLocks noEditPoints="1"/>
            </p:cNvSpPr>
            <p:nvPr/>
          </p:nvSpPr>
          <p:spPr bwMode="auto">
            <a:xfrm>
              <a:off x="8245799" y="2656725"/>
              <a:ext cx="362831" cy="391444"/>
            </a:xfrm>
            <a:custGeom>
              <a:avLst/>
              <a:gdLst>
                <a:gd name="T0" fmla="*/ 97 w 129"/>
                <a:gd name="T1" fmla="*/ 68 h 112"/>
                <a:gd name="T2" fmla="*/ 74 w 129"/>
                <a:gd name="T3" fmla="*/ 32 h 112"/>
                <a:gd name="T4" fmla="*/ 74 w 129"/>
                <a:gd name="T5" fmla="*/ 83 h 112"/>
                <a:gd name="T6" fmla="*/ 113 w 129"/>
                <a:gd name="T7" fmla="*/ 109 h 112"/>
                <a:gd name="T8" fmla="*/ 126 w 129"/>
                <a:gd name="T9" fmla="*/ 109 h 112"/>
                <a:gd name="T10" fmla="*/ 55 w 129"/>
                <a:gd name="T11" fmla="*/ 57 h 112"/>
                <a:gd name="T12" fmla="*/ 93 w 129"/>
                <a:gd name="T13" fmla="*/ 57 h 112"/>
                <a:gd name="T14" fmla="*/ 55 w 129"/>
                <a:gd name="T15" fmla="*/ 57 h 112"/>
                <a:gd name="T16" fmla="*/ 118 w 129"/>
                <a:gd name="T17" fmla="*/ 105 h 112"/>
                <a:gd name="T18" fmla="*/ 94 w 129"/>
                <a:gd name="T19" fmla="*/ 74 h 112"/>
                <a:gd name="T20" fmla="*/ 122 w 129"/>
                <a:gd name="T21" fmla="*/ 103 h 112"/>
                <a:gd name="T22" fmla="*/ 92 w 129"/>
                <a:gd name="T23" fmla="*/ 31 h 112"/>
                <a:gd name="T24" fmla="*/ 103 w 129"/>
                <a:gd name="T25" fmla="*/ 45 h 112"/>
                <a:gd name="T26" fmla="*/ 115 w 129"/>
                <a:gd name="T27" fmla="*/ 38 h 112"/>
                <a:gd name="T28" fmla="*/ 96 w 129"/>
                <a:gd name="T29" fmla="*/ 21 h 112"/>
                <a:gd name="T30" fmla="*/ 90 w 129"/>
                <a:gd name="T31" fmla="*/ 21 h 112"/>
                <a:gd name="T32" fmla="*/ 92 w 129"/>
                <a:gd name="T33" fmla="*/ 31 h 112"/>
                <a:gd name="T34" fmla="*/ 75 w 129"/>
                <a:gd name="T35" fmla="*/ 64 h 112"/>
                <a:gd name="T36" fmla="*/ 84 w 129"/>
                <a:gd name="T37" fmla="*/ 49 h 112"/>
                <a:gd name="T38" fmla="*/ 75 w 129"/>
                <a:gd name="T39" fmla="*/ 53 h 112"/>
                <a:gd name="T40" fmla="*/ 65 w 129"/>
                <a:gd name="T41" fmla="*/ 48 h 112"/>
                <a:gd name="T42" fmla="*/ 47 w 129"/>
                <a:gd name="T43" fmla="*/ 39 h 112"/>
                <a:gd name="T44" fmla="*/ 56 w 129"/>
                <a:gd name="T45" fmla="*/ 31 h 112"/>
                <a:gd name="T46" fmla="*/ 54 w 129"/>
                <a:gd name="T47" fmla="*/ 14 h 112"/>
                <a:gd name="T48" fmla="*/ 48 w 129"/>
                <a:gd name="T49" fmla="*/ 15 h 112"/>
                <a:gd name="T50" fmla="*/ 32 w 129"/>
                <a:gd name="T51" fmla="*/ 41 h 112"/>
                <a:gd name="T52" fmla="*/ 13 w 129"/>
                <a:gd name="T53" fmla="*/ 38 h 112"/>
                <a:gd name="T54" fmla="*/ 27 w 129"/>
                <a:gd name="T55" fmla="*/ 45 h 112"/>
                <a:gd name="T56" fmla="*/ 35 w 129"/>
                <a:gd name="T57" fmla="*/ 70 h 112"/>
                <a:gd name="T58" fmla="*/ 39 w 129"/>
                <a:gd name="T59" fmla="*/ 68 h 112"/>
                <a:gd name="T60" fmla="*/ 47 w 129"/>
                <a:gd name="T61" fmla="*/ 39 h 112"/>
                <a:gd name="T62" fmla="*/ 74 w 129"/>
                <a:gd name="T63" fmla="*/ 89 h 112"/>
                <a:gd name="T64" fmla="*/ 71 w 129"/>
                <a:gd name="T65" fmla="*/ 96 h 112"/>
                <a:gd name="T66" fmla="*/ 58 w 129"/>
                <a:gd name="T67" fmla="*/ 85 h 112"/>
                <a:gd name="T68" fmla="*/ 7 w 129"/>
                <a:gd name="T69" fmla="*/ 77 h 112"/>
                <a:gd name="T70" fmla="*/ 122 w 129"/>
                <a:gd name="T71" fmla="*/ 6 h 112"/>
                <a:gd name="T72" fmla="*/ 115 w 129"/>
                <a:gd name="T73" fmla="*/ 77 h 112"/>
                <a:gd name="T74" fmla="*/ 128 w 129"/>
                <a:gd name="T75" fmla="*/ 83 h 112"/>
                <a:gd name="T76" fmla="*/ 0 w 129"/>
                <a:gd name="T77" fmla="*/ 0 h 112"/>
                <a:gd name="T78" fmla="*/ 51 w 129"/>
                <a:gd name="T79" fmla="*/ 83 h 112"/>
                <a:gd name="T80" fmla="*/ 39 w 129"/>
                <a:gd name="T81" fmla="*/ 96 h 112"/>
                <a:gd name="T82" fmla="*/ 90 w 129"/>
                <a:gd name="T83" fmla="*/ 102 h 112"/>
                <a:gd name="T84" fmla="*/ 77 w 129"/>
                <a:gd name="T8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 h="112">
                  <a:moveTo>
                    <a:pt x="126" y="97"/>
                  </a:moveTo>
                  <a:cubicBezTo>
                    <a:pt x="97" y="68"/>
                    <a:pt x="97" y="68"/>
                    <a:pt x="97" y="68"/>
                  </a:cubicBezTo>
                  <a:cubicBezTo>
                    <a:pt x="99" y="65"/>
                    <a:pt x="99" y="61"/>
                    <a:pt x="99" y="57"/>
                  </a:cubicBezTo>
                  <a:cubicBezTo>
                    <a:pt x="99" y="43"/>
                    <a:pt x="88" y="32"/>
                    <a:pt x="74" y="32"/>
                  </a:cubicBezTo>
                  <a:cubicBezTo>
                    <a:pt x="60" y="32"/>
                    <a:pt x="48" y="43"/>
                    <a:pt x="48" y="57"/>
                  </a:cubicBezTo>
                  <a:cubicBezTo>
                    <a:pt x="48" y="71"/>
                    <a:pt x="60" y="83"/>
                    <a:pt x="74" y="83"/>
                  </a:cubicBezTo>
                  <a:cubicBezTo>
                    <a:pt x="78" y="83"/>
                    <a:pt x="81" y="82"/>
                    <a:pt x="85" y="81"/>
                  </a:cubicBezTo>
                  <a:cubicBezTo>
                    <a:pt x="113" y="109"/>
                    <a:pt x="113" y="109"/>
                    <a:pt x="113" y="109"/>
                  </a:cubicBezTo>
                  <a:cubicBezTo>
                    <a:pt x="115" y="111"/>
                    <a:pt x="117" y="112"/>
                    <a:pt x="119" y="112"/>
                  </a:cubicBezTo>
                  <a:cubicBezTo>
                    <a:pt x="122" y="112"/>
                    <a:pt x="124" y="111"/>
                    <a:pt x="126" y="109"/>
                  </a:cubicBezTo>
                  <a:cubicBezTo>
                    <a:pt x="129" y="106"/>
                    <a:pt x="129" y="100"/>
                    <a:pt x="126" y="97"/>
                  </a:cubicBezTo>
                  <a:close/>
                  <a:moveTo>
                    <a:pt x="55" y="57"/>
                  </a:moveTo>
                  <a:cubicBezTo>
                    <a:pt x="55" y="47"/>
                    <a:pt x="63" y="38"/>
                    <a:pt x="74" y="38"/>
                  </a:cubicBezTo>
                  <a:cubicBezTo>
                    <a:pt x="84" y="38"/>
                    <a:pt x="93" y="47"/>
                    <a:pt x="93" y="57"/>
                  </a:cubicBezTo>
                  <a:cubicBezTo>
                    <a:pt x="93" y="68"/>
                    <a:pt x="84" y="77"/>
                    <a:pt x="74" y="77"/>
                  </a:cubicBezTo>
                  <a:cubicBezTo>
                    <a:pt x="63" y="77"/>
                    <a:pt x="55" y="68"/>
                    <a:pt x="55" y="57"/>
                  </a:cubicBezTo>
                  <a:close/>
                  <a:moveTo>
                    <a:pt x="121" y="105"/>
                  </a:moveTo>
                  <a:cubicBezTo>
                    <a:pt x="120" y="106"/>
                    <a:pt x="119" y="106"/>
                    <a:pt x="118" y="105"/>
                  </a:cubicBezTo>
                  <a:cubicBezTo>
                    <a:pt x="90" y="77"/>
                    <a:pt x="90" y="77"/>
                    <a:pt x="90" y="77"/>
                  </a:cubicBezTo>
                  <a:cubicBezTo>
                    <a:pt x="91" y="76"/>
                    <a:pt x="93" y="75"/>
                    <a:pt x="94" y="74"/>
                  </a:cubicBezTo>
                  <a:cubicBezTo>
                    <a:pt x="121" y="101"/>
                    <a:pt x="121" y="101"/>
                    <a:pt x="121" y="101"/>
                  </a:cubicBezTo>
                  <a:cubicBezTo>
                    <a:pt x="122" y="102"/>
                    <a:pt x="122" y="102"/>
                    <a:pt x="122" y="103"/>
                  </a:cubicBezTo>
                  <a:cubicBezTo>
                    <a:pt x="122" y="104"/>
                    <a:pt x="122" y="104"/>
                    <a:pt x="121" y="105"/>
                  </a:cubicBezTo>
                  <a:close/>
                  <a:moveTo>
                    <a:pt x="92" y="31"/>
                  </a:moveTo>
                  <a:cubicBezTo>
                    <a:pt x="93" y="32"/>
                    <a:pt x="93" y="32"/>
                    <a:pt x="93" y="32"/>
                  </a:cubicBezTo>
                  <a:cubicBezTo>
                    <a:pt x="97" y="35"/>
                    <a:pt x="101" y="39"/>
                    <a:pt x="103" y="45"/>
                  </a:cubicBezTo>
                  <a:cubicBezTo>
                    <a:pt x="115" y="45"/>
                    <a:pt x="115" y="45"/>
                    <a:pt x="115" y="45"/>
                  </a:cubicBezTo>
                  <a:cubicBezTo>
                    <a:pt x="115" y="38"/>
                    <a:pt x="115" y="38"/>
                    <a:pt x="115" y="38"/>
                  </a:cubicBezTo>
                  <a:cubicBezTo>
                    <a:pt x="102" y="38"/>
                    <a:pt x="102" y="38"/>
                    <a:pt x="102" y="38"/>
                  </a:cubicBezTo>
                  <a:cubicBezTo>
                    <a:pt x="96" y="21"/>
                    <a:pt x="96" y="21"/>
                    <a:pt x="96" y="21"/>
                  </a:cubicBezTo>
                  <a:cubicBezTo>
                    <a:pt x="96" y="20"/>
                    <a:pt x="95" y="19"/>
                    <a:pt x="93" y="19"/>
                  </a:cubicBezTo>
                  <a:cubicBezTo>
                    <a:pt x="92" y="19"/>
                    <a:pt x="91" y="20"/>
                    <a:pt x="90" y="21"/>
                  </a:cubicBezTo>
                  <a:cubicBezTo>
                    <a:pt x="87" y="28"/>
                    <a:pt x="87" y="28"/>
                    <a:pt x="87" y="28"/>
                  </a:cubicBezTo>
                  <a:cubicBezTo>
                    <a:pt x="89" y="29"/>
                    <a:pt x="91" y="30"/>
                    <a:pt x="92" y="31"/>
                  </a:cubicBezTo>
                  <a:close/>
                  <a:moveTo>
                    <a:pt x="72" y="62"/>
                  </a:moveTo>
                  <a:cubicBezTo>
                    <a:pt x="73" y="63"/>
                    <a:pt x="74" y="64"/>
                    <a:pt x="75" y="64"/>
                  </a:cubicBezTo>
                  <a:cubicBezTo>
                    <a:pt x="76" y="64"/>
                    <a:pt x="77" y="63"/>
                    <a:pt x="78" y="62"/>
                  </a:cubicBezTo>
                  <a:cubicBezTo>
                    <a:pt x="84" y="49"/>
                    <a:pt x="84" y="49"/>
                    <a:pt x="84" y="49"/>
                  </a:cubicBezTo>
                  <a:cubicBezTo>
                    <a:pt x="82" y="48"/>
                    <a:pt x="81" y="46"/>
                    <a:pt x="78" y="45"/>
                  </a:cubicBezTo>
                  <a:cubicBezTo>
                    <a:pt x="75" y="53"/>
                    <a:pt x="75" y="53"/>
                    <a:pt x="75" y="53"/>
                  </a:cubicBezTo>
                  <a:cubicBezTo>
                    <a:pt x="70" y="45"/>
                    <a:pt x="70" y="45"/>
                    <a:pt x="70" y="45"/>
                  </a:cubicBezTo>
                  <a:cubicBezTo>
                    <a:pt x="68" y="46"/>
                    <a:pt x="66" y="47"/>
                    <a:pt x="65" y="48"/>
                  </a:cubicBezTo>
                  <a:lnTo>
                    <a:pt x="72" y="62"/>
                  </a:lnTo>
                  <a:close/>
                  <a:moveTo>
                    <a:pt x="47" y="39"/>
                  </a:moveTo>
                  <a:cubicBezTo>
                    <a:pt x="52" y="24"/>
                    <a:pt x="52" y="24"/>
                    <a:pt x="52" y="24"/>
                  </a:cubicBezTo>
                  <a:cubicBezTo>
                    <a:pt x="56" y="31"/>
                    <a:pt x="56" y="31"/>
                    <a:pt x="56" y="31"/>
                  </a:cubicBezTo>
                  <a:cubicBezTo>
                    <a:pt x="58" y="30"/>
                    <a:pt x="59" y="29"/>
                    <a:pt x="61" y="28"/>
                  </a:cubicBezTo>
                  <a:cubicBezTo>
                    <a:pt x="54" y="14"/>
                    <a:pt x="54" y="14"/>
                    <a:pt x="54" y="14"/>
                  </a:cubicBezTo>
                  <a:cubicBezTo>
                    <a:pt x="54" y="13"/>
                    <a:pt x="52" y="12"/>
                    <a:pt x="51" y="13"/>
                  </a:cubicBezTo>
                  <a:cubicBezTo>
                    <a:pt x="50" y="13"/>
                    <a:pt x="49" y="14"/>
                    <a:pt x="48" y="15"/>
                  </a:cubicBezTo>
                  <a:cubicBezTo>
                    <a:pt x="36" y="55"/>
                    <a:pt x="36" y="55"/>
                    <a:pt x="36" y="55"/>
                  </a:cubicBezTo>
                  <a:cubicBezTo>
                    <a:pt x="32" y="41"/>
                    <a:pt x="32" y="41"/>
                    <a:pt x="32" y="41"/>
                  </a:cubicBezTo>
                  <a:cubicBezTo>
                    <a:pt x="32" y="39"/>
                    <a:pt x="31" y="38"/>
                    <a:pt x="29" y="38"/>
                  </a:cubicBezTo>
                  <a:cubicBezTo>
                    <a:pt x="13" y="38"/>
                    <a:pt x="13" y="38"/>
                    <a:pt x="13" y="38"/>
                  </a:cubicBezTo>
                  <a:cubicBezTo>
                    <a:pt x="13" y="45"/>
                    <a:pt x="13" y="45"/>
                    <a:pt x="13" y="45"/>
                  </a:cubicBezTo>
                  <a:cubicBezTo>
                    <a:pt x="27" y="45"/>
                    <a:pt x="27" y="45"/>
                    <a:pt x="27" y="45"/>
                  </a:cubicBezTo>
                  <a:cubicBezTo>
                    <a:pt x="32" y="68"/>
                    <a:pt x="32" y="68"/>
                    <a:pt x="32" y="68"/>
                  </a:cubicBezTo>
                  <a:cubicBezTo>
                    <a:pt x="33" y="69"/>
                    <a:pt x="34" y="70"/>
                    <a:pt x="35" y="70"/>
                  </a:cubicBezTo>
                  <a:cubicBezTo>
                    <a:pt x="35" y="70"/>
                    <a:pt x="35" y="70"/>
                    <a:pt x="35" y="70"/>
                  </a:cubicBezTo>
                  <a:cubicBezTo>
                    <a:pt x="37" y="70"/>
                    <a:pt x="38" y="69"/>
                    <a:pt x="39" y="68"/>
                  </a:cubicBezTo>
                  <a:cubicBezTo>
                    <a:pt x="42" y="57"/>
                    <a:pt x="42" y="57"/>
                    <a:pt x="42" y="57"/>
                  </a:cubicBezTo>
                  <a:cubicBezTo>
                    <a:pt x="42" y="51"/>
                    <a:pt x="44" y="44"/>
                    <a:pt x="47" y="39"/>
                  </a:cubicBezTo>
                  <a:close/>
                  <a:moveTo>
                    <a:pt x="77" y="89"/>
                  </a:moveTo>
                  <a:cubicBezTo>
                    <a:pt x="76" y="89"/>
                    <a:pt x="75" y="89"/>
                    <a:pt x="74" y="89"/>
                  </a:cubicBezTo>
                  <a:cubicBezTo>
                    <a:pt x="73" y="89"/>
                    <a:pt x="72" y="89"/>
                    <a:pt x="71" y="89"/>
                  </a:cubicBezTo>
                  <a:cubicBezTo>
                    <a:pt x="71" y="96"/>
                    <a:pt x="71" y="96"/>
                    <a:pt x="71" y="96"/>
                  </a:cubicBezTo>
                  <a:cubicBezTo>
                    <a:pt x="58" y="96"/>
                    <a:pt x="58" y="96"/>
                    <a:pt x="58" y="96"/>
                  </a:cubicBezTo>
                  <a:cubicBezTo>
                    <a:pt x="58" y="85"/>
                    <a:pt x="58" y="85"/>
                    <a:pt x="58" y="85"/>
                  </a:cubicBezTo>
                  <a:cubicBezTo>
                    <a:pt x="54" y="83"/>
                    <a:pt x="51" y="80"/>
                    <a:pt x="48" y="77"/>
                  </a:cubicBezTo>
                  <a:cubicBezTo>
                    <a:pt x="7" y="77"/>
                    <a:pt x="7" y="77"/>
                    <a:pt x="7" y="77"/>
                  </a:cubicBezTo>
                  <a:cubicBezTo>
                    <a:pt x="7" y="6"/>
                    <a:pt x="7" y="6"/>
                    <a:pt x="7" y="6"/>
                  </a:cubicBezTo>
                  <a:cubicBezTo>
                    <a:pt x="122" y="6"/>
                    <a:pt x="122" y="6"/>
                    <a:pt x="122" y="6"/>
                  </a:cubicBezTo>
                  <a:cubicBezTo>
                    <a:pt x="122" y="77"/>
                    <a:pt x="122" y="77"/>
                    <a:pt x="122" y="77"/>
                  </a:cubicBezTo>
                  <a:cubicBezTo>
                    <a:pt x="115" y="77"/>
                    <a:pt x="115" y="77"/>
                    <a:pt x="115" y="77"/>
                  </a:cubicBezTo>
                  <a:cubicBezTo>
                    <a:pt x="121" y="83"/>
                    <a:pt x="121" y="83"/>
                    <a:pt x="121" y="83"/>
                  </a:cubicBezTo>
                  <a:cubicBezTo>
                    <a:pt x="128" y="83"/>
                    <a:pt x="128" y="83"/>
                    <a:pt x="128" y="83"/>
                  </a:cubicBezTo>
                  <a:cubicBezTo>
                    <a:pt x="128" y="0"/>
                    <a:pt x="128" y="0"/>
                    <a:pt x="128" y="0"/>
                  </a:cubicBezTo>
                  <a:cubicBezTo>
                    <a:pt x="0" y="0"/>
                    <a:pt x="0" y="0"/>
                    <a:pt x="0" y="0"/>
                  </a:cubicBezTo>
                  <a:cubicBezTo>
                    <a:pt x="0" y="83"/>
                    <a:pt x="0" y="83"/>
                    <a:pt x="0" y="83"/>
                  </a:cubicBezTo>
                  <a:cubicBezTo>
                    <a:pt x="51" y="83"/>
                    <a:pt x="51" y="83"/>
                    <a:pt x="51" y="83"/>
                  </a:cubicBezTo>
                  <a:cubicBezTo>
                    <a:pt x="51" y="96"/>
                    <a:pt x="51" y="96"/>
                    <a:pt x="51" y="96"/>
                  </a:cubicBezTo>
                  <a:cubicBezTo>
                    <a:pt x="39" y="96"/>
                    <a:pt x="39" y="96"/>
                    <a:pt x="39" y="96"/>
                  </a:cubicBezTo>
                  <a:cubicBezTo>
                    <a:pt x="39" y="102"/>
                    <a:pt x="39" y="102"/>
                    <a:pt x="39" y="102"/>
                  </a:cubicBezTo>
                  <a:cubicBezTo>
                    <a:pt x="90" y="102"/>
                    <a:pt x="90" y="102"/>
                    <a:pt x="90" y="102"/>
                  </a:cubicBezTo>
                  <a:cubicBezTo>
                    <a:pt x="90" y="96"/>
                    <a:pt x="90" y="96"/>
                    <a:pt x="90" y="96"/>
                  </a:cubicBezTo>
                  <a:cubicBezTo>
                    <a:pt x="77" y="96"/>
                    <a:pt x="77" y="96"/>
                    <a:pt x="77" y="96"/>
                  </a:cubicBezTo>
                  <a:lnTo>
                    <a:pt x="77" y="89"/>
                  </a:ln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560" name="TextBox 559">
              <a:extLst>
                <a:ext uri="{FF2B5EF4-FFF2-40B4-BE49-F238E27FC236}">
                  <a16:creationId xmlns:a16="http://schemas.microsoft.com/office/drawing/2014/main" id="{27FB58BA-18B6-01C0-129E-E28F9582883D}"/>
                </a:ext>
              </a:extLst>
            </p:cNvPr>
            <p:cNvSpPr txBox="1"/>
            <p:nvPr/>
          </p:nvSpPr>
          <p:spPr>
            <a:xfrm>
              <a:off x="7776984" y="3149745"/>
              <a:ext cx="1300460" cy="292227"/>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Dashboards and Reports</a:t>
              </a:r>
            </a:p>
          </p:txBody>
        </p:sp>
      </p:grpSp>
      <p:sp>
        <p:nvSpPr>
          <p:cNvPr id="561" name="Rectangle 560">
            <a:extLst>
              <a:ext uri="{FF2B5EF4-FFF2-40B4-BE49-F238E27FC236}">
                <a16:creationId xmlns:a16="http://schemas.microsoft.com/office/drawing/2014/main" id="{F0DE99FA-42E7-4BA3-3A74-74C7AD234ED8}"/>
              </a:ext>
            </a:extLst>
          </p:cNvPr>
          <p:cNvSpPr/>
          <p:nvPr/>
        </p:nvSpPr>
        <p:spPr>
          <a:xfrm>
            <a:off x="5387187" y="535020"/>
            <a:ext cx="2411719" cy="1286259"/>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grpSp>
        <p:nvGrpSpPr>
          <p:cNvPr id="562" name="Group 561">
            <a:extLst>
              <a:ext uri="{FF2B5EF4-FFF2-40B4-BE49-F238E27FC236}">
                <a16:creationId xmlns:a16="http://schemas.microsoft.com/office/drawing/2014/main" id="{258F3C16-8EB0-4F3A-3C1C-D9539B96E03B}"/>
              </a:ext>
            </a:extLst>
          </p:cNvPr>
          <p:cNvGrpSpPr/>
          <p:nvPr/>
        </p:nvGrpSpPr>
        <p:grpSpPr>
          <a:xfrm>
            <a:off x="7014291" y="1062696"/>
            <a:ext cx="272200" cy="320553"/>
            <a:chOff x="5994854" y="1356394"/>
            <a:chExt cx="162307" cy="320553"/>
          </a:xfrm>
        </p:grpSpPr>
        <p:sp>
          <p:nvSpPr>
            <p:cNvPr id="563" name="TextBox 562">
              <a:extLst>
                <a:ext uri="{FF2B5EF4-FFF2-40B4-BE49-F238E27FC236}">
                  <a16:creationId xmlns:a16="http://schemas.microsoft.com/office/drawing/2014/main" id="{0E6E2B0D-23F9-E847-49AB-CA462E8AC265}"/>
                </a:ext>
              </a:extLst>
            </p:cNvPr>
            <p:cNvSpPr txBox="1"/>
            <p:nvPr/>
          </p:nvSpPr>
          <p:spPr>
            <a:xfrm>
              <a:off x="6024439" y="1552297"/>
              <a:ext cx="113744" cy="124650"/>
            </a:xfrm>
            <a:prstGeom prst="rect">
              <a:avLst/>
            </a:prstGeom>
            <a:noFill/>
          </p:spPr>
          <p:txBody>
            <a:bodyPr wrap="none" lIns="0" tIns="0" rIns="0" bIns="0" rtlCol="0" anchor="ctr">
              <a:spAutoFit/>
            </a:bodyPr>
            <a:lstStyle>
              <a:defPPr>
                <a:defRPr lang="de-DE"/>
              </a:defPPr>
              <a:lvl1pPr defTabSz="822686" fontAlgn="auto">
                <a:lnSpc>
                  <a:spcPts val="1200"/>
                </a:lnSpc>
                <a:spcBef>
                  <a:spcPts val="0"/>
                </a:spcBef>
                <a:spcAft>
                  <a:spcPts val="0"/>
                </a:spcAft>
                <a:defRPr sz="1000" b="0" kern="0">
                  <a:solidFill>
                    <a:prstClr val="black"/>
                  </a:solidFill>
                  <a:latin typeface="+mj-lt"/>
                </a:defRPr>
              </a:lvl1pPr>
            </a:lstStyle>
            <a:p>
              <a:pPr algn="ctr">
                <a:lnSpc>
                  <a:spcPct val="100000"/>
                </a:lnSpc>
                <a:defRPr/>
              </a:pPr>
              <a:r>
                <a:rPr lang="en-US" sz="810">
                  <a:latin typeface="Candara" panose="020E0502030303020204" pitchFamily="34" charset="0"/>
                </a:rPr>
                <a:t>KPIs</a:t>
              </a:r>
            </a:p>
          </p:txBody>
        </p:sp>
        <p:sp>
          <p:nvSpPr>
            <p:cNvPr id="564" name="Freeform 49">
              <a:extLst>
                <a:ext uri="{FF2B5EF4-FFF2-40B4-BE49-F238E27FC236}">
                  <a16:creationId xmlns:a16="http://schemas.microsoft.com/office/drawing/2014/main" id="{55A7CA88-CF95-6031-CA90-EBF2272444B2}"/>
                </a:ext>
              </a:extLst>
            </p:cNvPr>
            <p:cNvSpPr>
              <a:spLocks noEditPoints="1"/>
            </p:cNvSpPr>
            <p:nvPr/>
          </p:nvSpPr>
          <p:spPr bwMode="auto">
            <a:xfrm>
              <a:off x="5994854" y="1356394"/>
              <a:ext cx="162307" cy="157335"/>
            </a:xfrm>
            <a:custGeom>
              <a:avLst/>
              <a:gdLst>
                <a:gd name="T0" fmla="*/ 0 w 128"/>
                <a:gd name="T1" fmla="*/ 0 h 102"/>
                <a:gd name="T2" fmla="*/ 0 w 128"/>
                <a:gd name="T3" fmla="*/ 102 h 102"/>
                <a:gd name="T4" fmla="*/ 128 w 128"/>
                <a:gd name="T5" fmla="*/ 102 h 102"/>
                <a:gd name="T6" fmla="*/ 128 w 128"/>
                <a:gd name="T7" fmla="*/ 0 h 102"/>
                <a:gd name="T8" fmla="*/ 0 w 128"/>
                <a:gd name="T9" fmla="*/ 0 h 102"/>
                <a:gd name="T10" fmla="*/ 121 w 128"/>
                <a:gd name="T11" fmla="*/ 6 h 102"/>
                <a:gd name="T12" fmla="*/ 121 w 128"/>
                <a:gd name="T13" fmla="*/ 25 h 102"/>
                <a:gd name="T14" fmla="*/ 6 w 128"/>
                <a:gd name="T15" fmla="*/ 25 h 102"/>
                <a:gd name="T16" fmla="*/ 6 w 128"/>
                <a:gd name="T17" fmla="*/ 6 h 102"/>
                <a:gd name="T18" fmla="*/ 121 w 128"/>
                <a:gd name="T19" fmla="*/ 6 h 102"/>
                <a:gd name="T20" fmla="*/ 6 w 128"/>
                <a:gd name="T21" fmla="*/ 96 h 102"/>
                <a:gd name="T22" fmla="*/ 6 w 128"/>
                <a:gd name="T23" fmla="*/ 32 h 102"/>
                <a:gd name="T24" fmla="*/ 121 w 128"/>
                <a:gd name="T25" fmla="*/ 32 h 102"/>
                <a:gd name="T26" fmla="*/ 121 w 128"/>
                <a:gd name="T27" fmla="*/ 96 h 102"/>
                <a:gd name="T28" fmla="*/ 6 w 128"/>
                <a:gd name="T29" fmla="*/ 96 h 102"/>
                <a:gd name="T30" fmla="*/ 41 w 128"/>
                <a:gd name="T31" fmla="*/ 57 h 102"/>
                <a:gd name="T32" fmla="*/ 48 w 128"/>
                <a:gd name="T33" fmla="*/ 68 h 102"/>
                <a:gd name="T34" fmla="*/ 51 w 128"/>
                <a:gd name="T35" fmla="*/ 70 h 102"/>
                <a:gd name="T36" fmla="*/ 53 w 128"/>
                <a:gd name="T37" fmla="*/ 68 h 102"/>
                <a:gd name="T38" fmla="*/ 64 w 128"/>
                <a:gd name="T39" fmla="*/ 51 h 102"/>
                <a:gd name="T40" fmla="*/ 77 w 128"/>
                <a:gd name="T41" fmla="*/ 72 h 102"/>
                <a:gd name="T42" fmla="*/ 80 w 128"/>
                <a:gd name="T43" fmla="*/ 73 h 102"/>
                <a:gd name="T44" fmla="*/ 80 w 128"/>
                <a:gd name="T45" fmla="*/ 73 h 102"/>
                <a:gd name="T46" fmla="*/ 82 w 128"/>
                <a:gd name="T47" fmla="*/ 72 h 102"/>
                <a:gd name="T48" fmla="*/ 95 w 128"/>
                <a:gd name="T49" fmla="*/ 49 h 102"/>
                <a:gd name="T50" fmla="*/ 90 w 128"/>
                <a:gd name="T51" fmla="*/ 46 h 102"/>
                <a:gd name="T52" fmla="*/ 79 w 128"/>
                <a:gd name="T53" fmla="*/ 64 h 102"/>
                <a:gd name="T54" fmla="*/ 66 w 128"/>
                <a:gd name="T55" fmla="*/ 43 h 102"/>
                <a:gd name="T56" fmla="*/ 63 w 128"/>
                <a:gd name="T57" fmla="*/ 41 h 102"/>
                <a:gd name="T58" fmla="*/ 61 w 128"/>
                <a:gd name="T59" fmla="*/ 43 h 102"/>
                <a:gd name="T60" fmla="*/ 51 w 128"/>
                <a:gd name="T61" fmla="*/ 60 h 102"/>
                <a:gd name="T62" fmla="*/ 44 w 128"/>
                <a:gd name="T63" fmla="*/ 49 h 102"/>
                <a:gd name="T64" fmla="*/ 41 w 128"/>
                <a:gd name="T65" fmla="*/ 48 h 102"/>
                <a:gd name="T66" fmla="*/ 38 w 128"/>
                <a:gd name="T67" fmla="*/ 49 h 102"/>
                <a:gd name="T68" fmla="*/ 32 w 128"/>
                <a:gd name="T69" fmla="*/ 62 h 102"/>
                <a:gd name="T70" fmla="*/ 38 w 128"/>
                <a:gd name="T71" fmla="*/ 65 h 102"/>
                <a:gd name="T72" fmla="*/ 41 w 128"/>
                <a:gd name="T73" fmla="*/ 57 h 102"/>
                <a:gd name="T74" fmla="*/ 108 w 128"/>
                <a:gd name="T75" fmla="*/ 12 h 102"/>
                <a:gd name="T76" fmla="*/ 115 w 128"/>
                <a:gd name="T77" fmla="*/ 12 h 102"/>
                <a:gd name="T78" fmla="*/ 115 w 128"/>
                <a:gd name="T79" fmla="*/ 19 h 102"/>
                <a:gd name="T80" fmla="*/ 108 w 128"/>
                <a:gd name="T81" fmla="*/ 19 h 102"/>
                <a:gd name="T82" fmla="*/ 108 w 128"/>
                <a:gd name="T83" fmla="*/ 12 h 102"/>
                <a:gd name="T84" fmla="*/ 96 w 128"/>
                <a:gd name="T85" fmla="*/ 12 h 102"/>
                <a:gd name="T86" fmla="*/ 102 w 128"/>
                <a:gd name="T87" fmla="*/ 12 h 102"/>
                <a:gd name="T88" fmla="*/ 102 w 128"/>
                <a:gd name="T89" fmla="*/ 19 h 102"/>
                <a:gd name="T90" fmla="*/ 96 w 128"/>
                <a:gd name="T91" fmla="*/ 19 h 102"/>
                <a:gd name="T92" fmla="*/ 96 w 128"/>
                <a:gd name="T93" fmla="*/ 12 h 102"/>
                <a:gd name="T94" fmla="*/ 32 w 128"/>
                <a:gd name="T95" fmla="*/ 83 h 102"/>
                <a:gd name="T96" fmla="*/ 96 w 128"/>
                <a:gd name="T97" fmla="*/ 83 h 102"/>
                <a:gd name="T98" fmla="*/ 96 w 128"/>
                <a:gd name="T99" fmla="*/ 89 h 102"/>
                <a:gd name="T100" fmla="*/ 32 w 128"/>
                <a:gd name="T101" fmla="*/ 89 h 102"/>
                <a:gd name="T102" fmla="*/ 32 w 128"/>
                <a:gd name="T103" fmla="*/ 8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8" h="102">
                  <a:moveTo>
                    <a:pt x="0" y="0"/>
                  </a:moveTo>
                  <a:cubicBezTo>
                    <a:pt x="0" y="102"/>
                    <a:pt x="0" y="102"/>
                    <a:pt x="0" y="102"/>
                  </a:cubicBezTo>
                  <a:cubicBezTo>
                    <a:pt x="128" y="102"/>
                    <a:pt x="128" y="102"/>
                    <a:pt x="128" y="102"/>
                  </a:cubicBezTo>
                  <a:cubicBezTo>
                    <a:pt x="128" y="0"/>
                    <a:pt x="128" y="0"/>
                    <a:pt x="128" y="0"/>
                  </a:cubicBezTo>
                  <a:lnTo>
                    <a:pt x="0" y="0"/>
                  </a:lnTo>
                  <a:close/>
                  <a:moveTo>
                    <a:pt x="121" y="6"/>
                  </a:moveTo>
                  <a:cubicBezTo>
                    <a:pt x="121" y="25"/>
                    <a:pt x="121" y="25"/>
                    <a:pt x="121" y="25"/>
                  </a:cubicBezTo>
                  <a:cubicBezTo>
                    <a:pt x="6" y="25"/>
                    <a:pt x="6" y="25"/>
                    <a:pt x="6" y="25"/>
                  </a:cubicBezTo>
                  <a:cubicBezTo>
                    <a:pt x="6" y="6"/>
                    <a:pt x="6" y="6"/>
                    <a:pt x="6" y="6"/>
                  </a:cubicBezTo>
                  <a:lnTo>
                    <a:pt x="121" y="6"/>
                  </a:lnTo>
                  <a:close/>
                  <a:moveTo>
                    <a:pt x="6" y="96"/>
                  </a:moveTo>
                  <a:cubicBezTo>
                    <a:pt x="6" y="32"/>
                    <a:pt x="6" y="32"/>
                    <a:pt x="6" y="32"/>
                  </a:cubicBezTo>
                  <a:cubicBezTo>
                    <a:pt x="121" y="32"/>
                    <a:pt x="121" y="32"/>
                    <a:pt x="121" y="32"/>
                  </a:cubicBezTo>
                  <a:cubicBezTo>
                    <a:pt x="121" y="96"/>
                    <a:pt x="121" y="96"/>
                    <a:pt x="121" y="96"/>
                  </a:cubicBezTo>
                  <a:lnTo>
                    <a:pt x="6" y="96"/>
                  </a:lnTo>
                  <a:close/>
                  <a:moveTo>
                    <a:pt x="41" y="57"/>
                  </a:moveTo>
                  <a:cubicBezTo>
                    <a:pt x="48" y="68"/>
                    <a:pt x="48" y="68"/>
                    <a:pt x="48" y="68"/>
                  </a:cubicBezTo>
                  <a:cubicBezTo>
                    <a:pt x="49" y="69"/>
                    <a:pt x="50" y="70"/>
                    <a:pt x="51" y="70"/>
                  </a:cubicBezTo>
                  <a:cubicBezTo>
                    <a:pt x="52" y="70"/>
                    <a:pt x="53" y="69"/>
                    <a:pt x="53" y="68"/>
                  </a:cubicBezTo>
                  <a:cubicBezTo>
                    <a:pt x="64" y="51"/>
                    <a:pt x="64" y="51"/>
                    <a:pt x="64" y="51"/>
                  </a:cubicBezTo>
                  <a:cubicBezTo>
                    <a:pt x="77" y="72"/>
                    <a:pt x="77" y="72"/>
                    <a:pt x="77" y="72"/>
                  </a:cubicBezTo>
                  <a:cubicBezTo>
                    <a:pt x="77" y="73"/>
                    <a:pt x="78" y="73"/>
                    <a:pt x="80" y="73"/>
                  </a:cubicBezTo>
                  <a:cubicBezTo>
                    <a:pt x="80" y="73"/>
                    <a:pt x="80" y="73"/>
                    <a:pt x="80" y="73"/>
                  </a:cubicBezTo>
                  <a:cubicBezTo>
                    <a:pt x="81" y="73"/>
                    <a:pt x="82" y="73"/>
                    <a:pt x="82" y="72"/>
                  </a:cubicBezTo>
                  <a:cubicBezTo>
                    <a:pt x="95" y="49"/>
                    <a:pt x="95" y="49"/>
                    <a:pt x="95" y="49"/>
                  </a:cubicBezTo>
                  <a:cubicBezTo>
                    <a:pt x="90" y="46"/>
                    <a:pt x="90" y="46"/>
                    <a:pt x="90" y="46"/>
                  </a:cubicBezTo>
                  <a:cubicBezTo>
                    <a:pt x="79" y="64"/>
                    <a:pt x="79" y="64"/>
                    <a:pt x="79" y="64"/>
                  </a:cubicBezTo>
                  <a:cubicBezTo>
                    <a:pt x="66" y="43"/>
                    <a:pt x="66" y="43"/>
                    <a:pt x="66" y="43"/>
                  </a:cubicBezTo>
                  <a:cubicBezTo>
                    <a:pt x="66" y="42"/>
                    <a:pt x="65" y="41"/>
                    <a:pt x="63" y="41"/>
                  </a:cubicBezTo>
                  <a:cubicBezTo>
                    <a:pt x="62" y="41"/>
                    <a:pt x="61" y="42"/>
                    <a:pt x="61" y="43"/>
                  </a:cubicBezTo>
                  <a:cubicBezTo>
                    <a:pt x="51" y="60"/>
                    <a:pt x="51" y="60"/>
                    <a:pt x="51" y="60"/>
                  </a:cubicBezTo>
                  <a:cubicBezTo>
                    <a:pt x="44" y="49"/>
                    <a:pt x="44" y="49"/>
                    <a:pt x="44" y="49"/>
                  </a:cubicBezTo>
                  <a:cubicBezTo>
                    <a:pt x="43" y="48"/>
                    <a:pt x="42" y="48"/>
                    <a:pt x="41" y="48"/>
                  </a:cubicBezTo>
                  <a:cubicBezTo>
                    <a:pt x="40" y="48"/>
                    <a:pt x="39" y="48"/>
                    <a:pt x="38" y="49"/>
                  </a:cubicBezTo>
                  <a:cubicBezTo>
                    <a:pt x="32" y="62"/>
                    <a:pt x="32" y="62"/>
                    <a:pt x="32" y="62"/>
                  </a:cubicBezTo>
                  <a:cubicBezTo>
                    <a:pt x="38" y="65"/>
                    <a:pt x="38" y="65"/>
                    <a:pt x="38" y="65"/>
                  </a:cubicBezTo>
                  <a:lnTo>
                    <a:pt x="41" y="57"/>
                  </a:lnTo>
                  <a:close/>
                  <a:moveTo>
                    <a:pt x="108" y="12"/>
                  </a:moveTo>
                  <a:cubicBezTo>
                    <a:pt x="115" y="12"/>
                    <a:pt x="115" y="12"/>
                    <a:pt x="115" y="12"/>
                  </a:cubicBezTo>
                  <a:cubicBezTo>
                    <a:pt x="115" y="19"/>
                    <a:pt x="115" y="19"/>
                    <a:pt x="115" y="19"/>
                  </a:cubicBezTo>
                  <a:cubicBezTo>
                    <a:pt x="108" y="19"/>
                    <a:pt x="108" y="19"/>
                    <a:pt x="108" y="19"/>
                  </a:cubicBezTo>
                  <a:lnTo>
                    <a:pt x="108" y="12"/>
                  </a:lnTo>
                  <a:close/>
                  <a:moveTo>
                    <a:pt x="96" y="12"/>
                  </a:moveTo>
                  <a:cubicBezTo>
                    <a:pt x="102" y="12"/>
                    <a:pt x="102" y="12"/>
                    <a:pt x="102" y="12"/>
                  </a:cubicBezTo>
                  <a:cubicBezTo>
                    <a:pt x="102" y="19"/>
                    <a:pt x="102" y="19"/>
                    <a:pt x="102" y="19"/>
                  </a:cubicBezTo>
                  <a:cubicBezTo>
                    <a:pt x="96" y="19"/>
                    <a:pt x="96" y="19"/>
                    <a:pt x="96" y="19"/>
                  </a:cubicBezTo>
                  <a:lnTo>
                    <a:pt x="96" y="12"/>
                  </a:lnTo>
                  <a:close/>
                  <a:moveTo>
                    <a:pt x="32" y="83"/>
                  </a:moveTo>
                  <a:cubicBezTo>
                    <a:pt x="96" y="83"/>
                    <a:pt x="96" y="83"/>
                    <a:pt x="96" y="83"/>
                  </a:cubicBezTo>
                  <a:cubicBezTo>
                    <a:pt x="96" y="89"/>
                    <a:pt x="96" y="89"/>
                    <a:pt x="96" y="89"/>
                  </a:cubicBezTo>
                  <a:cubicBezTo>
                    <a:pt x="32" y="89"/>
                    <a:pt x="32" y="89"/>
                    <a:pt x="32" y="89"/>
                  </a:cubicBezTo>
                  <a:lnTo>
                    <a:pt x="32" y="83"/>
                  </a:lnTo>
                  <a:close/>
                </a:path>
              </a:pathLst>
            </a:custGeom>
            <a:solidFill>
              <a:srgbClr val="004975"/>
            </a:solidFill>
            <a:ln>
              <a:no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GB">
                <a:solidFill>
                  <a:prstClr val="black"/>
                </a:solidFill>
                <a:latin typeface="Candara" panose="020E0502030303020204" pitchFamily="34" charset="0"/>
              </a:endParaRPr>
            </a:p>
          </p:txBody>
        </p:sp>
      </p:grpSp>
      <p:grpSp>
        <p:nvGrpSpPr>
          <p:cNvPr id="565" name="Group 564">
            <a:extLst>
              <a:ext uri="{FF2B5EF4-FFF2-40B4-BE49-F238E27FC236}">
                <a16:creationId xmlns:a16="http://schemas.microsoft.com/office/drawing/2014/main" id="{33D498ED-7A7A-37D5-7088-0C16D535F584}"/>
              </a:ext>
            </a:extLst>
          </p:cNvPr>
          <p:cNvGrpSpPr/>
          <p:nvPr/>
        </p:nvGrpSpPr>
        <p:grpSpPr>
          <a:xfrm>
            <a:off x="6950063" y="1450318"/>
            <a:ext cx="419986" cy="335323"/>
            <a:chOff x="7314776" y="2064828"/>
            <a:chExt cx="419986" cy="335323"/>
          </a:xfrm>
        </p:grpSpPr>
        <p:sp>
          <p:nvSpPr>
            <p:cNvPr id="566" name="TextBox 565">
              <a:extLst>
                <a:ext uri="{FF2B5EF4-FFF2-40B4-BE49-F238E27FC236}">
                  <a16:creationId xmlns:a16="http://schemas.microsoft.com/office/drawing/2014/main" id="{BBF9852D-45AE-D5F8-8587-71CE029A10D1}"/>
                </a:ext>
              </a:extLst>
            </p:cNvPr>
            <p:cNvSpPr txBox="1"/>
            <p:nvPr/>
          </p:nvSpPr>
          <p:spPr>
            <a:xfrm>
              <a:off x="7314776" y="2275501"/>
              <a:ext cx="419986" cy="124650"/>
            </a:xfrm>
            <a:prstGeom prst="rect">
              <a:avLst/>
            </a:prstGeom>
            <a:noFill/>
          </p:spPr>
          <p:txBody>
            <a:bodyPr wrap="none" lIns="0" tIns="0" rIns="0" bIns="0" rtlCol="0" anchor="ctr">
              <a:spAutoFit/>
            </a:bodyPr>
            <a:lstStyle>
              <a:defPPr>
                <a:defRPr lang="de-DE"/>
              </a:defPPr>
              <a:lvl1pP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a:latin typeface="Candara" panose="020E0502030303020204" pitchFamily="34" charset="0"/>
                </a:rPr>
                <a:t>DataMart</a:t>
              </a:r>
            </a:p>
          </p:txBody>
        </p:sp>
        <p:grpSp>
          <p:nvGrpSpPr>
            <p:cNvPr id="567" name="Group 566">
              <a:extLst>
                <a:ext uri="{FF2B5EF4-FFF2-40B4-BE49-F238E27FC236}">
                  <a16:creationId xmlns:a16="http://schemas.microsoft.com/office/drawing/2014/main" id="{2CD3C38A-8ECA-1A83-3DF7-72388DC1F429}"/>
                </a:ext>
              </a:extLst>
            </p:cNvPr>
            <p:cNvGrpSpPr/>
            <p:nvPr/>
          </p:nvGrpSpPr>
          <p:grpSpPr>
            <a:xfrm>
              <a:off x="7345427" y="2064828"/>
              <a:ext cx="357126" cy="182204"/>
              <a:chOff x="6013084" y="1759311"/>
              <a:chExt cx="212947" cy="182204"/>
            </a:xfrm>
          </p:grpSpPr>
          <p:grpSp>
            <p:nvGrpSpPr>
              <p:cNvPr id="568" name="Group 567">
                <a:extLst>
                  <a:ext uri="{FF2B5EF4-FFF2-40B4-BE49-F238E27FC236}">
                    <a16:creationId xmlns:a16="http://schemas.microsoft.com/office/drawing/2014/main" id="{8D7090B8-1AFB-8D70-4993-8E079FCD1AAD}"/>
                  </a:ext>
                </a:extLst>
              </p:cNvPr>
              <p:cNvGrpSpPr/>
              <p:nvPr/>
            </p:nvGrpSpPr>
            <p:grpSpPr>
              <a:xfrm>
                <a:off x="6112708" y="1759311"/>
                <a:ext cx="113323" cy="170152"/>
                <a:chOff x="7265949" y="2214907"/>
                <a:chExt cx="124695" cy="154513"/>
              </a:xfrm>
            </p:grpSpPr>
            <p:sp>
              <p:nvSpPr>
                <p:cNvPr id="572" name="Freeform 9">
                  <a:extLst>
                    <a:ext uri="{FF2B5EF4-FFF2-40B4-BE49-F238E27FC236}">
                      <a16:creationId xmlns:a16="http://schemas.microsoft.com/office/drawing/2014/main" id="{3456ECF4-40FF-64FA-D299-6161AA73A4AF}"/>
                    </a:ext>
                  </a:extLst>
                </p:cNvPr>
                <p:cNvSpPr>
                  <a:spLocks noEditPoints="1"/>
                </p:cNvSpPr>
                <p:nvPr/>
              </p:nvSpPr>
              <p:spPr bwMode="auto">
                <a:xfrm>
                  <a:off x="7265949" y="2214907"/>
                  <a:ext cx="124695" cy="154513"/>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chemeClr val="bg1"/>
                </a:solidFill>
                <a:ln w="38100">
                  <a:solidFill>
                    <a:schemeClr val="bg1"/>
                  </a:solid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US">
                    <a:solidFill>
                      <a:prstClr val="black"/>
                    </a:solidFill>
                    <a:latin typeface="Candara" panose="020E0502030303020204" pitchFamily="34" charset="0"/>
                  </a:endParaRPr>
                </a:p>
              </p:txBody>
            </p:sp>
            <p:sp>
              <p:nvSpPr>
                <p:cNvPr id="573" name="Freeform 9">
                  <a:extLst>
                    <a:ext uri="{FF2B5EF4-FFF2-40B4-BE49-F238E27FC236}">
                      <a16:creationId xmlns:a16="http://schemas.microsoft.com/office/drawing/2014/main" id="{D72A3062-0794-1330-01D0-A40A671373FA}"/>
                    </a:ext>
                  </a:extLst>
                </p:cNvPr>
                <p:cNvSpPr>
                  <a:spLocks noEditPoints="1"/>
                </p:cNvSpPr>
                <p:nvPr/>
              </p:nvSpPr>
              <p:spPr bwMode="auto">
                <a:xfrm>
                  <a:off x="7265949" y="2214907"/>
                  <a:ext cx="124695" cy="154513"/>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rgbClr val="004975"/>
                </a:solidFill>
                <a:ln>
                  <a:no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US">
                    <a:solidFill>
                      <a:prstClr val="black"/>
                    </a:solidFill>
                    <a:latin typeface="Candara" panose="020E0502030303020204" pitchFamily="34" charset="0"/>
                  </a:endParaRPr>
                </a:p>
              </p:txBody>
            </p:sp>
          </p:grpSp>
          <p:grpSp>
            <p:nvGrpSpPr>
              <p:cNvPr id="569" name="Group 568">
                <a:extLst>
                  <a:ext uri="{FF2B5EF4-FFF2-40B4-BE49-F238E27FC236}">
                    <a16:creationId xmlns:a16="http://schemas.microsoft.com/office/drawing/2014/main" id="{30EC9627-0B44-C2B7-EB97-338A4992C73E}"/>
                  </a:ext>
                </a:extLst>
              </p:cNvPr>
              <p:cNvGrpSpPr/>
              <p:nvPr/>
            </p:nvGrpSpPr>
            <p:grpSpPr>
              <a:xfrm>
                <a:off x="6013084" y="1771363"/>
                <a:ext cx="113323" cy="170152"/>
                <a:chOff x="7265949" y="2214907"/>
                <a:chExt cx="124695" cy="154513"/>
              </a:xfrm>
            </p:grpSpPr>
            <p:sp>
              <p:nvSpPr>
                <p:cNvPr id="570" name="Freeform 9">
                  <a:extLst>
                    <a:ext uri="{FF2B5EF4-FFF2-40B4-BE49-F238E27FC236}">
                      <a16:creationId xmlns:a16="http://schemas.microsoft.com/office/drawing/2014/main" id="{FD30B4C5-36F5-9B34-5020-835F20862947}"/>
                    </a:ext>
                  </a:extLst>
                </p:cNvPr>
                <p:cNvSpPr>
                  <a:spLocks noEditPoints="1"/>
                </p:cNvSpPr>
                <p:nvPr/>
              </p:nvSpPr>
              <p:spPr bwMode="auto">
                <a:xfrm>
                  <a:off x="7265949" y="2214907"/>
                  <a:ext cx="124695" cy="154513"/>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chemeClr val="bg1"/>
                </a:solidFill>
                <a:ln w="38100">
                  <a:solidFill>
                    <a:schemeClr val="bg1"/>
                  </a:solid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US">
                    <a:solidFill>
                      <a:prstClr val="black"/>
                    </a:solidFill>
                    <a:latin typeface="Candara" panose="020E0502030303020204" pitchFamily="34" charset="0"/>
                  </a:endParaRPr>
                </a:p>
              </p:txBody>
            </p:sp>
            <p:sp>
              <p:nvSpPr>
                <p:cNvPr id="571" name="Freeform 9">
                  <a:extLst>
                    <a:ext uri="{FF2B5EF4-FFF2-40B4-BE49-F238E27FC236}">
                      <a16:creationId xmlns:a16="http://schemas.microsoft.com/office/drawing/2014/main" id="{C8FB2B99-F811-5BED-68B1-3C737E255C37}"/>
                    </a:ext>
                  </a:extLst>
                </p:cNvPr>
                <p:cNvSpPr>
                  <a:spLocks noEditPoints="1"/>
                </p:cNvSpPr>
                <p:nvPr/>
              </p:nvSpPr>
              <p:spPr bwMode="auto">
                <a:xfrm>
                  <a:off x="7265949" y="2214907"/>
                  <a:ext cx="124695" cy="154513"/>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rgbClr val="004975"/>
                </a:solidFill>
                <a:ln>
                  <a:no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US">
                    <a:solidFill>
                      <a:prstClr val="black"/>
                    </a:solidFill>
                    <a:latin typeface="Candara" panose="020E0502030303020204" pitchFamily="34" charset="0"/>
                  </a:endParaRPr>
                </a:p>
              </p:txBody>
            </p:sp>
          </p:grpSp>
        </p:grpSp>
      </p:grpSp>
      <p:grpSp>
        <p:nvGrpSpPr>
          <p:cNvPr id="574" name="Group 573">
            <a:extLst>
              <a:ext uri="{FF2B5EF4-FFF2-40B4-BE49-F238E27FC236}">
                <a16:creationId xmlns:a16="http://schemas.microsoft.com/office/drawing/2014/main" id="{C519D466-0F95-3525-8C48-33071284F853}"/>
              </a:ext>
            </a:extLst>
          </p:cNvPr>
          <p:cNvGrpSpPr/>
          <p:nvPr/>
        </p:nvGrpSpPr>
        <p:grpSpPr>
          <a:xfrm>
            <a:off x="5778296" y="1014885"/>
            <a:ext cx="694100" cy="763070"/>
            <a:chOff x="5145991" y="1289546"/>
            <a:chExt cx="587818" cy="763070"/>
          </a:xfrm>
        </p:grpSpPr>
        <p:grpSp>
          <p:nvGrpSpPr>
            <p:cNvPr id="575" name="Group 574">
              <a:extLst>
                <a:ext uri="{FF2B5EF4-FFF2-40B4-BE49-F238E27FC236}">
                  <a16:creationId xmlns:a16="http://schemas.microsoft.com/office/drawing/2014/main" id="{155A4684-56D5-354F-561A-C8B01ABEAEF9}"/>
                </a:ext>
              </a:extLst>
            </p:cNvPr>
            <p:cNvGrpSpPr/>
            <p:nvPr/>
          </p:nvGrpSpPr>
          <p:grpSpPr>
            <a:xfrm>
              <a:off x="5225408" y="1289546"/>
              <a:ext cx="428985" cy="347106"/>
              <a:chOff x="5181179" y="1289546"/>
              <a:chExt cx="428985" cy="347106"/>
            </a:xfrm>
          </p:grpSpPr>
          <p:sp>
            <p:nvSpPr>
              <p:cNvPr id="579" name="TextBox 578">
                <a:extLst>
                  <a:ext uri="{FF2B5EF4-FFF2-40B4-BE49-F238E27FC236}">
                    <a16:creationId xmlns:a16="http://schemas.microsoft.com/office/drawing/2014/main" id="{5F7FAB5C-9FF4-E4E7-24B1-52E113D587BC}"/>
                  </a:ext>
                </a:extLst>
              </p:cNvPr>
              <p:cNvSpPr txBox="1"/>
              <p:nvPr/>
            </p:nvSpPr>
            <p:spPr>
              <a:xfrm>
                <a:off x="5181179" y="1512002"/>
                <a:ext cx="428985" cy="124650"/>
              </a:xfrm>
              <a:prstGeom prst="rect">
                <a:avLst/>
              </a:prstGeom>
              <a:noFill/>
            </p:spPr>
            <p:txBody>
              <a:bodyPr wrap="none" lIns="0" tIns="0" rIns="0" bIns="0" rtlCol="0" anchor="ctr">
                <a:spAutoFit/>
              </a:bodyPr>
              <a:lstStyle>
                <a:defPPr>
                  <a:defRPr lang="de-DE"/>
                </a:defPPr>
                <a:lvl1pPr defTabSz="822686" fontAlgn="auto">
                  <a:lnSpc>
                    <a:spcPts val="1200"/>
                  </a:lnSpc>
                  <a:spcBef>
                    <a:spcPts val="0"/>
                  </a:spcBef>
                  <a:spcAft>
                    <a:spcPts val="0"/>
                  </a:spcAft>
                  <a:defRPr sz="1000" b="0" kern="0">
                    <a:solidFill>
                      <a:prstClr val="black"/>
                    </a:solidFill>
                    <a:latin typeface="+mj-lt"/>
                  </a:defRPr>
                </a:lvl1pPr>
              </a:lstStyle>
              <a:p>
                <a:pPr algn="ctr">
                  <a:lnSpc>
                    <a:spcPct val="100000"/>
                  </a:lnSpc>
                  <a:defRPr/>
                </a:pPr>
                <a:r>
                  <a:rPr lang="en-US" sz="810">
                    <a:latin typeface="Candara" panose="020E0502030303020204" pitchFamily="34" charset="0"/>
                  </a:rPr>
                  <a:t>Aggregates</a:t>
                </a:r>
              </a:p>
            </p:txBody>
          </p:sp>
          <p:sp>
            <p:nvSpPr>
              <p:cNvPr id="580" name="Freeform 171">
                <a:extLst>
                  <a:ext uri="{FF2B5EF4-FFF2-40B4-BE49-F238E27FC236}">
                    <a16:creationId xmlns:a16="http://schemas.microsoft.com/office/drawing/2014/main" id="{9F6680AE-9BB4-6914-02A1-14AC0FC5218D}"/>
                  </a:ext>
                </a:extLst>
              </p:cNvPr>
              <p:cNvSpPr>
                <a:spLocks noEditPoints="1"/>
              </p:cNvSpPr>
              <p:nvPr/>
            </p:nvSpPr>
            <p:spPr bwMode="auto">
              <a:xfrm>
                <a:off x="5325395" y="1289546"/>
                <a:ext cx="140553" cy="174934"/>
              </a:xfrm>
              <a:custGeom>
                <a:avLst/>
                <a:gdLst>
                  <a:gd name="T0" fmla="*/ 97 w 125"/>
                  <a:gd name="T1" fmla="*/ 112 h 126"/>
                  <a:gd name="T2" fmla="*/ 88 w 125"/>
                  <a:gd name="T3" fmla="*/ 103 h 126"/>
                  <a:gd name="T4" fmla="*/ 93 w 125"/>
                  <a:gd name="T5" fmla="*/ 99 h 126"/>
                  <a:gd name="T6" fmla="*/ 97 w 125"/>
                  <a:gd name="T7" fmla="*/ 103 h 126"/>
                  <a:gd name="T8" fmla="*/ 107 w 125"/>
                  <a:gd name="T9" fmla="*/ 92 h 126"/>
                  <a:gd name="T10" fmla="*/ 112 w 125"/>
                  <a:gd name="T11" fmla="*/ 97 h 126"/>
                  <a:gd name="T12" fmla="*/ 97 w 125"/>
                  <a:gd name="T13" fmla="*/ 112 h 126"/>
                  <a:gd name="T14" fmla="*/ 125 w 125"/>
                  <a:gd name="T15" fmla="*/ 101 h 126"/>
                  <a:gd name="T16" fmla="*/ 100 w 125"/>
                  <a:gd name="T17" fmla="*/ 75 h 126"/>
                  <a:gd name="T18" fmla="*/ 74 w 125"/>
                  <a:gd name="T19" fmla="*/ 101 h 126"/>
                  <a:gd name="T20" fmla="*/ 100 w 125"/>
                  <a:gd name="T21" fmla="*/ 126 h 126"/>
                  <a:gd name="T22" fmla="*/ 125 w 125"/>
                  <a:gd name="T23" fmla="*/ 101 h 126"/>
                  <a:gd name="T24" fmla="*/ 119 w 125"/>
                  <a:gd name="T25" fmla="*/ 101 h 126"/>
                  <a:gd name="T26" fmla="*/ 100 w 125"/>
                  <a:gd name="T27" fmla="*/ 120 h 126"/>
                  <a:gd name="T28" fmla="*/ 81 w 125"/>
                  <a:gd name="T29" fmla="*/ 101 h 126"/>
                  <a:gd name="T30" fmla="*/ 100 w 125"/>
                  <a:gd name="T31" fmla="*/ 82 h 126"/>
                  <a:gd name="T32" fmla="*/ 119 w 125"/>
                  <a:gd name="T33" fmla="*/ 101 h 126"/>
                  <a:gd name="T34" fmla="*/ 102 w 125"/>
                  <a:gd name="T35" fmla="*/ 25 h 126"/>
                  <a:gd name="T36" fmla="*/ 97 w 125"/>
                  <a:gd name="T37" fmla="*/ 30 h 126"/>
                  <a:gd name="T38" fmla="*/ 111 w 125"/>
                  <a:gd name="T39" fmla="*/ 43 h 126"/>
                  <a:gd name="T40" fmla="*/ 103 w 125"/>
                  <a:gd name="T41" fmla="*/ 43 h 126"/>
                  <a:gd name="T42" fmla="*/ 58 w 125"/>
                  <a:gd name="T43" fmla="*/ 88 h 126"/>
                  <a:gd name="T44" fmla="*/ 58 w 125"/>
                  <a:gd name="T45" fmla="*/ 126 h 126"/>
                  <a:gd name="T46" fmla="*/ 65 w 125"/>
                  <a:gd name="T47" fmla="*/ 126 h 126"/>
                  <a:gd name="T48" fmla="*/ 65 w 125"/>
                  <a:gd name="T49" fmla="*/ 88 h 126"/>
                  <a:gd name="T50" fmla="*/ 103 w 125"/>
                  <a:gd name="T51" fmla="*/ 50 h 126"/>
                  <a:gd name="T52" fmla="*/ 111 w 125"/>
                  <a:gd name="T53" fmla="*/ 50 h 126"/>
                  <a:gd name="T54" fmla="*/ 97 w 125"/>
                  <a:gd name="T55" fmla="*/ 63 h 126"/>
                  <a:gd name="T56" fmla="*/ 102 w 125"/>
                  <a:gd name="T57" fmla="*/ 68 h 126"/>
                  <a:gd name="T58" fmla="*/ 124 w 125"/>
                  <a:gd name="T59" fmla="*/ 46 h 126"/>
                  <a:gd name="T60" fmla="*/ 102 w 125"/>
                  <a:gd name="T61" fmla="*/ 25 h 126"/>
                  <a:gd name="T62" fmla="*/ 55 w 125"/>
                  <a:gd name="T63" fmla="*/ 72 h 126"/>
                  <a:gd name="T64" fmla="*/ 56 w 125"/>
                  <a:gd name="T65" fmla="*/ 68 h 126"/>
                  <a:gd name="T66" fmla="*/ 58 w 125"/>
                  <a:gd name="T67" fmla="*/ 65 h 126"/>
                  <a:gd name="T68" fmla="*/ 19 w 125"/>
                  <a:gd name="T69" fmla="*/ 43 h 126"/>
                  <a:gd name="T70" fmla="*/ 12 w 125"/>
                  <a:gd name="T71" fmla="*/ 43 h 126"/>
                  <a:gd name="T72" fmla="*/ 26 w 125"/>
                  <a:gd name="T73" fmla="*/ 30 h 126"/>
                  <a:gd name="T74" fmla="*/ 21 w 125"/>
                  <a:gd name="T75" fmla="*/ 25 h 126"/>
                  <a:gd name="T76" fmla="*/ 0 w 125"/>
                  <a:gd name="T77" fmla="*/ 46 h 126"/>
                  <a:gd name="T78" fmla="*/ 21 w 125"/>
                  <a:gd name="T79" fmla="*/ 68 h 126"/>
                  <a:gd name="T80" fmla="*/ 26 w 125"/>
                  <a:gd name="T81" fmla="*/ 63 h 126"/>
                  <a:gd name="T82" fmla="*/ 12 w 125"/>
                  <a:gd name="T83" fmla="*/ 50 h 126"/>
                  <a:gd name="T84" fmla="*/ 19 w 125"/>
                  <a:gd name="T85" fmla="*/ 50 h 126"/>
                  <a:gd name="T86" fmla="*/ 55 w 125"/>
                  <a:gd name="T87" fmla="*/ 72 h 126"/>
                  <a:gd name="T88" fmla="*/ 61 w 125"/>
                  <a:gd name="T89" fmla="*/ 0 h 126"/>
                  <a:gd name="T90" fmla="*/ 40 w 125"/>
                  <a:gd name="T91" fmla="*/ 22 h 126"/>
                  <a:gd name="T92" fmla="*/ 45 w 125"/>
                  <a:gd name="T93" fmla="*/ 26 h 126"/>
                  <a:gd name="T94" fmla="*/ 58 w 125"/>
                  <a:gd name="T95" fmla="*/ 13 h 126"/>
                  <a:gd name="T96" fmla="*/ 58 w 125"/>
                  <a:gd name="T97" fmla="*/ 54 h 126"/>
                  <a:gd name="T98" fmla="*/ 61 w 125"/>
                  <a:gd name="T99" fmla="*/ 58 h 126"/>
                  <a:gd name="T100" fmla="*/ 65 w 125"/>
                  <a:gd name="T101" fmla="*/ 54 h 126"/>
                  <a:gd name="T102" fmla="*/ 65 w 125"/>
                  <a:gd name="T103" fmla="*/ 13 h 126"/>
                  <a:gd name="T104" fmla="*/ 78 w 125"/>
                  <a:gd name="T105" fmla="*/ 26 h 126"/>
                  <a:gd name="T106" fmla="*/ 83 w 125"/>
                  <a:gd name="T107" fmla="*/ 22 h 126"/>
                  <a:gd name="T108" fmla="*/ 61 w 125"/>
                  <a:gd name="T10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 h="126">
                    <a:moveTo>
                      <a:pt x="97" y="112"/>
                    </a:moveTo>
                    <a:cubicBezTo>
                      <a:pt x="88" y="103"/>
                      <a:pt x="88" y="103"/>
                      <a:pt x="88" y="103"/>
                    </a:cubicBezTo>
                    <a:cubicBezTo>
                      <a:pt x="93" y="99"/>
                      <a:pt x="93" y="99"/>
                      <a:pt x="93" y="99"/>
                    </a:cubicBezTo>
                    <a:cubicBezTo>
                      <a:pt x="97" y="103"/>
                      <a:pt x="97" y="103"/>
                      <a:pt x="97" y="103"/>
                    </a:cubicBezTo>
                    <a:cubicBezTo>
                      <a:pt x="107" y="92"/>
                      <a:pt x="107" y="92"/>
                      <a:pt x="107" y="92"/>
                    </a:cubicBezTo>
                    <a:cubicBezTo>
                      <a:pt x="112" y="97"/>
                      <a:pt x="112" y="97"/>
                      <a:pt x="112" y="97"/>
                    </a:cubicBezTo>
                    <a:cubicBezTo>
                      <a:pt x="97" y="112"/>
                      <a:pt x="97" y="112"/>
                      <a:pt x="97" y="112"/>
                    </a:cubicBezTo>
                    <a:close/>
                    <a:moveTo>
                      <a:pt x="125" y="101"/>
                    </a:moveTo>
                    <a:cubicBezTo>
                      <a:pt x="125" y="87"/>
                      <a:pt x="114" y="75"/>
                      <a:pt x="100" y="75"/>
                    </a:cubicBezTo>
                    <a:cubicBezTo>
                      <a:pt x="86" y="75"/>
                      <a:pt x="74" y="87"/>
                      <a:pt x="74" y="101"/>
                    </a:cubicBezTo>
                    <a:cubicBezTo>
                      <a:pt x="74" y="115"/>
                      <a:pt x="86" y="126"/>
                      <a:pt x="100" y="126"/>
                    </a:cubicBezTo>
                    <a:cubicBezTo>
                      <a:pt x="114" y="126"/>
                      <a:pt x="125" y="115"/>
                      <a:pt x="125" y="101"/>
                    </a:cubicBezTo>
                    <a:close/>
                    <a:moveTo>
                      <a:pt x="119" y="101"/>
                    </a:moveTo>
                    <a:cubicBezTo>
                      <a:pt x="119" y="111"/>
                      <a:pt x="110" y="120"/>
                      <a:pt x="100" y="120"/>
                    </a:cubicBezTo>
                    <a:cubicBezTo>
                      <a:pt x="89" y="120"/>
                      <a:pt x="81" y="111"/>
                      <a:pt x="81" y="101"/>
                    </a:cubicBezTo>
                    <a:cubicBezTo>
                      <a:pt x="81" y="90"/>
                      <a:pt x="89" y="82"/>
                      <a:pt x="100" y="82"/>
                    </a:cubicBezTo>
                    <a:cubicBezTo>
                      <a:pt x="110" y="82"/>
                      <a:pt x="119" y="90"/>
                      <a:pt x="119" y="101"/>
                    </a:cubicBezTo>
                    <a:close/>
                    <a:moveTo>
                      <a:pt x="102" y="25"/>
                    </a:moveTo>
                    <a:cubicBezTo>
                      <a:pt x="97" y="30"/>
                      <a:pt x="97" y="30"/>
                      <a:pt x="97" y="30"/>
                    </a:cubicBezTo>
                    <a:cubicBezTo>
                      <a:pt x="111" y="43"/>
                      <a:pt x="111" y="43"/>
                      <a:pt x="111" y="43"/>
                    </a:cubicBezTo>
                    <a:cubicBezTo>
                      <a:pt x="103" y="43"/>
                      <a:pt x="103" y="43"/>
                      <a:pt x="103" y="43"/>
                    </a:cubicBezTo>
                    <a:cubicBezTo>
                      <a:pt x="78" y="43"/>
                      <a:pt x="58" y="64"/>
                      <a:pt x="58" y="88"/>
                    </a:cubicBezTo>
                    <a:cubicBezTo>
                      <a:pt x="58" y="126"/>
                      <a:pt x="58" y="126"/>
                      <a:pt x="58" y="126"/>
                    </a:cubicBezTo>
                    <a:cubicBezTo>
                      <a:pt x="65" y="126"/>
                      <a:pt x="65" y="126"/>
                      <a:pt x="65" y="126"/>
                    </a:cubicBezTo>
                    <a:cubicBezTo>
                      <a:pt x="65" y="88"/>
                      <a:pt x="65" y="88"/>
                      <a:pt x="65" y="88"/>
                    </a:cubicBezTo>
                    <a:cubicBezTo>
                      <a:pt x="65" y="67"/>
                      <a:pt x="82" y="50"/>
                      <a:pt x="103" y="50"/>
                    </a:cubicBezTo>
                    <a:cubicBezTo>
                      <a:pt x="111" y="50"/>
                      <a:pt x="111" y="50"/>
                      <a:pt x="111" y="50"/>
                    </a:cubicBezTo>
                    <a:cubicBezTo>
                      <a:pt x="97" y="63"/>
                      <a:pt x="97" y="63"/>
                      <a:pt x="97" y="63"/>
                    </a:cubicBezTo>
                    <a:cubicBezTo>
                      <a:pt x="102" y="68"/>
                      <a:pt x="102" y="68"/>
                      <a:pt x="102" y="68"/>
                    </a:cubicBezTo>
                    <a:cubicBezTo>
                      <a:pt x="124" y="46"/>
                      <a:pt x="124" y="46"/>
                      <a:pt x="124" y="46"/>
                    </a:cubicBezTo>
                    <a:lnTo>
                      <a:pt x="102" y="25"/>
                    </a:lnTo>
                    <a:close/>
                    <a:moveTo>
                      <a:pt x="55" y="72"/>
                    </a:moveTo>
                    <a:cubicBezTo>
                      <a:pt x="55" y="71"/>
                      <a:pt x="55" y="69"/>
                      <a:pt x="56" y="68"/>
                    </a:cubicBezTo>
                    <a:cubicBezTo>
                      <a:pt x="57" y="67"/>
                      <a:pt x="57" y="66"/>
                      <a:pt x="58" y="65"/>
                    </a:cubicBezTo>
                    <a:cubicBezTo>
                      <a:pt x="50" y="52"/>
                      <a:pt x="36" y="43"/>
                      <a:pt x="19" y="43"/>
                    </a:cubicBezTo>
                    <a:cubicBezTo>
                      <a:pt x="12" y="43"/>
                      <a:pt x="12" y="43"/>
                      <a:pt x="12" y="43"/>
                    </a:cubicBezTo>
                    <a:cubicBezTo>
                      <a:pt x="26" y="30"/>
                      <a:pt x="26" y="30"/>
                      <a:pt x="26" y="30"/>
                    </a:cubicBezTo>
                    <a:cubicBezTo>
                      <a:pt x="21" y="25"/>
                      <a:pt x="21" y="25"/>
                      <a:pt x="21" y="25"/>
                    </a:cubicBezTo>
                    <a:cubicBezTo>
                      <a:pt x="0" y="46"/>
                      <a:pt x="0" y="46"/>
                      <a:pt x="0" y="46"/>
                    </a:cubicBezTo>
                    <a:cubicBezTo>
                      <a:pt x="21" y="68"/>
                      <a:pt x="21" y="68"/>
                      <a:pt x="21" y="68"/>
                    </a:cubicBezTo>
                    <a:cubicBezTo>
                      <a:pt x="26" y="63"/>
                      <a:pt x="26" y="63"/>
                      <a:pt x="26" y="63"/>
                    </a:cubicBezTo>
                    <a:cubicBezTo>
                      <a:pt x="12" y="50"/>
                      <a:pt x="12" y="50"/>
                      <a:pt x="12" y="50"/>
                    </a:cubicBezTo>
                    <a:cubicBezTo>
                      <a:pt x="19" y="50"/>
                      <a:pt x="19" y="50"/>
                      <a:pt x="19" y="50"/>
                    </a:cubicBezTo>
                    <a:cubicBezTo>
                      <a:pt x="35" y="50"/>
                      <a:pt x="48" y="59"/>
                      <a:pt x="55" y="72"/>
                    </a:cubicBezTo>
                    <a:close/>
                    <a:moveTo>
                      <a:pt x="61" y="0"/>
                    </a:moveTo>
                    <a:cubicBezTo>
                      <a:pt x="40" y="22"/>
                      <a:pt x="40" y="22"/>
                      <a:pt x="40" y="22"/>
                    </a:cubicBezTo>
                    <a:cubicBezTo>
                      <a:pt x="45" y="26"/>
                      <a:pt x="45" y="26"/>
                      <a:pt x="45" y="26"/>
                    </a:cubicBezTo>
                    <a:cubicBezTo>
                      <a:pt x="58" y="13"/>
                      <a:pt x="58" y="13"/>
                      <a:pt x="58" y="13"/>
                    </a:cubicBezTo>
                    <a:cubicBezTo>
                      <a:pt x="58" y="54"/>
                      <a:pt x="58" y="54"/>
                      <a:pt x="58" y="54"/>
                    </a:cubicBezTo>
                    <a:cubicBezTo>
                      <a:pt x="59" y="56"/>
                      <a:pt x="60" y="57"/>
                      <a:pt x="61" y="58"/>
                    </a:cubicBezTo>
                    <a:cubicBezTo>
                      <a:pt x="62" y="57"/>
                      <a:pt x="63" y="56"/>
                      <a:pt x="65" y="54"/>
                    </a:cubicBezTo>
                    <a:cubicBezTo>
                      <a:pt x="65" y="13"/>
                      <a:pt x="65" y="13"/>
                      <a:pt x="65" y="13"/>
                    </a:cubicBezTo>
                    <a:cubicBezTo>
                      <a:pt x="78" y="26"/>
                      <a:pt x="78" y="26"/>
                      <a:pt x="78" y="26"/>
                    </a:cubicBezTo>
                    <a:cubicBezTo>
                      <a:pt x="83" y="22"/>
                      <a:pt x="83" y="22"/>
                      <a:pt x="83" y="22"/>
                    </a:cubicBezTo>
                    <a:lnTo>
                      <a:pt x="61" y="0"/>
                    </a:lnTo>
                    <a:close/>
                  </a:path>
                </a:pathLst>
              </a:custGeom>
              <a:solidFill>
                <a:srgbClr val="004975"/>
              </a:solidFill>
              <a:ln>
                <a:no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GB">
                  <a:solidFill>
                    <a:prstClr val="black"/>
                  </a:solidFill>
                  <a:latin typeface="Candara" panose="020E0502030303020204" pitchFamily="34" charset="0"/>
                </a:endParaRPr>
              </a:p>
            </p:txBody>
          </p:sp>
        </p:grpSp>
        <p:grpSp>
          <p:nvGrpSpPr>
            <p:cNvPr id="576" name="Group 575">
              <a:extLst>
                <a:ext uri="{FF2B5EF4-FFF2-40B4-BE49-F238E27FC236}">
                  <a16:creationId xmlns:a16="http://schemas.microsoft.com/office/drawing/2014/main" id="{C3F62809-536C-2F98-BC7D-BE138A90B481}"/>
                </a:ext>
              </a:extLst>
            </p:cNvPr>
            <p:cNvGrpSpPr/>
            <p:nvPr/>
          </p:nvGrpSpPr>
          <p:grpSpPr>
            <a:xfrm>
              <a:off x="5145991" y="1727879"/>
              <a:ext cx="587818" cy="324737"/>
              <a:chOff x="5145992" y="1791262"/>
              <a:chExt cx="587818" cy="324737"/>
            </a:xfrm>
          </p:grpSpPr>
          <p:sp>
            <p:nvSpPr>
              <p:cNvPr id="577" name="TextBox 576">
                <a:extLst>
                  <a:ext uri="{FF2B5EF4-FFF2-40B4-BE49-F238E27FC236}">
                    <a16:creationId xmlns:a16="http://schemas.microsoft.com/office/drawing/2014/main" id="{E0C8D1FD-7E10-99FD-E10A-E3C75A0181E2}"/>
                  </a:ext>
                </a:extLst>
              </p:cNvPr>
              <p:cNvSpPr txBox="1"/>
              <p:nvPr/>
            </p:nvSpPr>
            <p:spPr>
              <a:xfrm>
                <a:off x="5145992" y="1991349"/>
                <a:ext cx="587818" cy="124650"/>
              </a:xfrm>
              <a:prstGeom prst="rect">
                <a:avLst/>
              </a:prstGeom>
              <a:noFill/>
            </p:spPr>
            <p:txBody>
              <a:bodyPr wrap="none" lIns="0" tIns="0" rIns="0" bIns="0" rtlCol="0" anchor="ctr">
                <a:spAutoFit/>
              </a:bodyPr>
              <a:lstStyle>
                <a:defPPr>
                  <a:defRPr lang="de-DE"/>
                </a:defPPr>
                <a:lvl1pPr defTabSz="822686" fontAlgn="auto">
                  <a:lnSpc>
                    <a:spcPts val="1200"/>
                  </a:lnSpc>
                  <a:spcBef>
                    <a:spcPts val="0"/>
                  </a:spcBef>
                  <a:spcAft>
                    <a:spcPts val="0"/>
                  </a:spcAft>
                  <a:defRPr sz="1000" b="0" kern="0">
                    <a:solidFill>
                      <a:prstClr val="black"/>
                    </a:solidFill>
                    <a:latin typeface="+mj-lt"/>
                  </a:defRPr>
                </a:lvl1pPr>
              </a:lstStyle>
              <a:p>
                <a:pPr algn="ctr">
                  <a:lnSpc>
                    <a:spcPct val="100000"/>
                  </a:lnSpc>
                  <a:defRPr/>
                </a:pPr>
                <a:r>
                  <a:rPr lang="en-US" sz="810">
                    <a:latin typeface="Candara" panose="020E0502030303020204" pitchFamily="34" charset="0"/>
                  </a:rPr>
                  <a:t>Datawarehouse</a:t>
                </a:r>
              </a:p>
            </p:txBody>
          </p:sp>
          <p:sp>
            <p:nvSpPr>
              <p:cNvPr id="578" name="Freeform 9">
                <a:extLst>
                  <a:ext uri="{FF2B5EF4-FFF2-40B4-BE49-F238E27FC236}">
                    <a16:creationId xmlns:a16="http://schemas.microsoft.com/office/drawing/2014/main" id="{FE67D187-DC86-B56C-1E66-DAEA3277D50E}"/>
                  </a:ext>
                </a:extLst>
              </p:cNvPr>
              <p:cNvSpPr>
                <a:spLocks noEditPoints="1"/>
              </p:cNvSpPr>
              <p:nvPr/>
            </p:nvSpPr>
            <p:spPr bwMode="auto">
              <a:xfrm>
                <a:off x="5383239" y="1791262"/>
                <a:ext cx="113323" cy="170152"/>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rgbClr val="007BC0"/>
              </a:solidFill>
              <a:ln>
                <a:noFill/>
              </a:ln>
            </p:spPr>
            <p:txBody>
              <a:bodyPr vert="horz" wrap="square" lIns="82272" tIns="41136" rIns="82272" bIns="41136" numCol="1" anchor="t" anchorCtr="0" compatLnSpc="1">
                <a:prstTxWarp prst="textNoShape">
                  <a:avLst/>
                </a:prstTxWarp>
              </a:bodyPr>
              <a:lstStyle/>
              <a:p>
                <a:pPr fontAlgn="base">
                  <a:spcBef>
                    <a:spcPct val="0"/>
                  </a:spcBef>
                  <a:spcAft>
                    <a:spcPct val="0"/>
                  </a:spcAft>
                  <a:defRPr/>
                </a:pPr>
                <a:endParaRPr lang="en-US">
                  <a:solidFill>
                    <a:prstClr val="black"/>
                  </a:solidFill>
                  <a:latin typeface="Candara" panose="020E0502030303020204" pitchFamily="34" charset="0"/>
                </a:endParaRPr>
              </a:p>
            </p:txBody>
          </p:sp>
        </p:grpSp>
      </p:grpSp>
      <p:sp>
        <p:nvSpPr>
          <p:cNvPr id="581" name="Rectangle 580">
            <a:extLst>
              <a:ext uri="{FF2B5EF4-FFF2-40B4-BE49-F238E27FC236}">
                <a16:creationId xmlns:a16="http://schemas.microsoft.com/office/drawing/2014/main" id="{DB051E63-8358-117B-835E-D2347F305B44}"/>
              </a:ext>
            </a:extLst>
          </p:cNvPr>
          <p:cNvSpPr/>
          <p:nvPr/>
        </p:nvSpPr>
        <p:spPr>
          <a:xfrm>
            <a:off x="9608398" y="865289"/>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OFFICE OF THE PRESIDENT</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2" name="Rectangle 581">
            <a:extLst>
              <a:ext uri="{FF2B5EF4-FFF2-40B4-BE49-F238E27FC236}">
                <a16:creationId xmlns:a16="http://schemas.microsoft.com/office/drawing/2014/main" id="{D5854D9D-9342-68B1-6D76-5B23356D78F4}"/>
              </a:ext>
            </a:extLst>
          </p:cNvPr>
          <p:cNvSpPr/>
          <p:nvPr/>
        </p:nvSpPr>
        <p:spPr>
          <a:xfrm>
            <a:off x="9608398" y="1785863"/>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BUSINESS DEVELOPMENT</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3" name="Rectangle 582">
            <a:extLst>
              <a:ext uri="{FF2B5EF4-FFF2-40B4-BE49-F238E27FC236}">
                <a16:creationId xmlns:a16="http://schemas.microsoft.com/office/drawing/2014/main" id="{9D657B77-7071-E332-EF45-3DC560228903}"/>
              </a:ext>
            </a:extLst>
          </p:cNvPr>
          <p:cNvSpPr/>
          <p:nvPr/>
        </p:nvSpPr>
        <p:spPr>
          <a:xfrm>
            <a:off x="9608398" y="2706437"/>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COMMERCIAL</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4" name="Rectangle 583">
            <a:extLst>
              <a:ext uri="{FF2B5EF4-FFF2-40B4-BE49-F238E27FC236}">
                <a16:creationId xmlns:a16="http://schemas.microsoft.com/office/drawing/2014/main" id="{36C5D236-74C4-4A98-436A-2290476C964D}"/>
              </a:ext>
            </a:extLst>
          </p:cNvPr>
          <p:cNvSpPr/>
          <p:nvPr/>
        </p:nvSpPr>
        <p:spPr>
          <a:xfrm>
            <a:off x="9608398" y="4087298"/>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CORPORATE ATTORNEY</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5" name="Rectangle 584">
            <a:extLst>
              <a:ext uri="{FF2B5EF4-FFF2-40B4-BE49-F238E27FC236}">
                <a16:creationId xmlns:a16="http://schemas.microsoft.com/office/drawing/2014/main" id="{0F404782-EB55-5B63-DBDB-A81DE966817A}"/>
              </a:ext>
            </a:extLst>
          </p:cNvPr>
          <p:cNvSpPr/>
          <p:nvPr/>
        </p:nvSpPr>
        <p:spPr>
          <a:xfrm>
            <a:off x="9608398" y="1325576"/>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CORPORATE SERVICES</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6" name="Rectangle 585">
            <a:extLst>
              <a:ext uri="{FF2B5EF4-FFF2-40B4-BE49-F238E27FC236}">
                <a16:creationId xmlns:a16="http://schemas.microsoft.com/office/drawing/2014/main" id="{C68027FB-53B5-A1E3-A7C4-36ECB8421F48}"/>
              </a:ext>
            </a:extLst>
          </p:cNvPr>
          <p:cNvSpPr/>
          <p:nvPr/>
        </p:nvSpPr>
        <p:spPr>
          <a:xfrm>
            <a:off x="9608398" y="2246150"/>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I 4.0</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7" name="Rectangle 586">
            <a:extLst>
              <a:ext uri="{FF2B5EF4-FFF2-40B4-BE49-F238E27FC236}">
                <a16:creationId xmlns:a16="http://schemas.microsoft.com/office/drawing/2014/main" id="{BE7A5E2B-A651-2D34-745E-CDD3BD588C93}"/>
              </a:ext>
            </a:extLst>
          </p:cNvPr>
          <p:cNvSpPr/>
          <p:nvPr/>
        </p:nvSpPr>
        <p:spPr>
          <a:xfrm>
            <a:off x="9608398" y="3166724"/>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FINANCE, TECHNOLOGY AND RISK</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8" name="Rectangle 587">
            <a:extLst>
              <a:ext uri="{FF2B5EF4-FFF2-40B4-BE49-F238E27FC236}">
                <a16:creationId xmlns:a16="http://schemas.microsoft.com/office/drawing/2014/main" id="{AEEBBD68-8D4F-0841-C24E-5C93A1EC94FA}"/>
              </a:ext>
            </a:extLst>
          </p:cNvPr>
          <p:cNvSpPr/>
          <p:nvPr/>
        </p:nvSpPr>
        <p:spPr>
          <a:xfrm>
            <a:off x="9608398" y="3627011"/>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8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HEALTH, SAFETY, SECURITY AND SUSTAINABILITY</a:t>
            </a:r>
            <a:endParaRPr kumimoji="0" lang="fr-FR" sz="8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89" name="Rectangle 588">
            <a:extLst>
              <a:ext uri="{FF2B5EF4-FFF2-40B4-BE49-F238E27FC236}">
                <a16:creationId xmlns:a16="http://schemas.microsoft.com/office/drawing/2014/main" id="{FF59A376-87DA-522F-89A3-A7E0BE4CB00A}"/>
              </a:ext>
            </a:extLst>
          </p:cNvPr>
          <p:cNvSpPr/>
          <p:nvPr/>
        </p:nvSpPr>
        <p:spPr>
          <a:xfrm>
            <a:off x="9608398" y="5007868"/>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HUMAN RESOURCES</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sp>
        <p:nvSpPr>
          <p:cNvPr id="590" name="Rectangle 589">
            <a:extLst>
              <a:ext uri="{FF2B5EF4-FFF2-40B4-BE49-F238E27FC236}">
                <a16:creationId xmlns:a16="http://schemas.microsoft.com/office/drawing/2014/main" id="{37A0A0DA-0C9C-7F08-9097-DC8808801B5E}"/>
              </a:ext>
            </a:extLst>
          </p:cNvPr>
          <p:cNvSpPr/>
          <p:nvPr/>
        </p:nvSpPr>
        <p:spPr>
          <a:xfrm>
            <a:off x="9608398" y="4547585"/>
            <a:ext cx="1219756" cy="438912"/>
          </a:xfrm>
          <a:prstGeom prst="rect">
            <a:avLst/>
          </a:prstGeom>
          <a:solidFill>
            <a:srgbClr val="00512A"/>
          </a:solidFill>
          <a:ln w="6350" cap="flat" cmpd="sng" algn="ctr">
            <a:noFill/>
            <a:prstDash val="solid"/>
            <a:miter lim="800000"/>
          </a:ln>
          <a:effectLst/>
        </p:spPr>
        <p:txBody>
          <a:bodyPr vert="horz" rtlCol="0" anchor="ctr"/>
          <a:lstStyle/>
          <a:p>
            <a:pPr marL="0" marR="0" lvl="0" indent="0" algn="ctr" defTabSz="822686" rtl="0" eaLnBrk="1" fontAlgn="auto" latinLnBrk="0" hangingPunct="1">
              <a:spcBef>
                <a:spcPts val="0"/>
              </a:spcBef>
              <a:spcAft>
                <a:spcPts val="0"/>
              </a:spcAft>
              <a:buClrTx/>
              <a:buSzTx/>
              <a:buFontTx/>
              <a:buNone/>
              <a:tabLst/>
              <a:defRPr/>
            </a:pPr>
            <a:r>
              <a:rPr kumimoji="0" lang="en-US"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rPr>
              <a:t>OPERATIONS</a:t>
            </a:r>
            <a:endParaRPr kumimoji="0" lang="fr-FR" sz="1000" b="1" i="0" u="none" strike="noStrike" kern="0" cap="none" spc="0" normalizeH="0" baseline="0" noProof="0">
              <a:ln>
                <a:noFill/>
              </a:ln>
              <a:solidFill>
                <a:prstClr val="white">
                  <a:lumMod val="95000"/>
                </a:prstClr>
              </a:solidFill>
              <a:effectLst/>
              <a:uLnTx/>
              <a:uFillTx/>
              <a:latin typeface="Candara" panose="020E0502030303020204" pitchFamily="34" charset="0"/>
              <a:ea typeface="+mn-ea"/>
              <a:cs typeface="+mn-cs"/>
            </a:endParaRPr>
          </a:p>
        </p:txBody>
      </p:sp>
      <p:grpSp>
        <p:nvGrpSpPr>
          <p:cNvPr id="591" name="Group 590">
            <a:extLst>
              <a:ext uri="{FF2B5EF4-FFF2-40B4-BE49-F238E27FC236}">
                <a16:creationId xmlns:a16="http://schemas.microsoft.com/office/drawing/2014/main" id="{84CB5DA1-9C36-1546-17CB-48C80E832461}"/>
              </a:ext>
            </a:extLst>
          </p:cNvPr>
          <p:cNvGrpSpPr/>
          <p:nvPr/>
        </p:nvGrpSpPr>
        <p:grpSpPr>
          <a:xfrm>
            <a:off x="1939178" y="3247307"/>
            <a:ext cx="947620" cy="566113"/>
            <a:chOff x="2309404" y="3846577"/>
            <a:chExt cx="947620" cy="566113"/>
          </a:xfrm>
        </p:grpSpPr>
        <p:pic>
          <p:nvPicPr>
            <p:cNvPr id="592" name="Picture 591">
              <a:extLst>
                <a:ext uri="{FF2B5EF4-FFF2-40B4-BE49-F238E27FC236}">
                  <a16:creationId xmlns:a16="http://schemas.microsoft.com/office/drawing/2014/main" id="{DCF1E2DE-397B-3D9F-A3EE-4D2E577AFA3D}"/>
                </a:ext>
              </a:extLst>
            </p:cNvPr>
            <p:cNvPicPr>
              <a:picLocks noChangeAspect="1"/>
            </p:cNvPicPr>
            <p:nvPr/>
          </p:nvPicPr>
          <p:blipFill rotWithShape="1">
            <a:blip r:embed="rId14">
              <a:extLst>
                <a:ext uri="{28A0092B-C50C-407E-A947-70E740481C1C}">
                  <a14:useLocalDpi xmlns:a14="http://schemas.microsoft.com/office/drawing/2010/main" val="0"/>
                </a:ext>
              </a:extLst>
            </a:blip>
            <a:srcRect l="8220" t="7930" r="7933" b="10174"/>
            <a:stretch/>
          </p:blipFill>
          <p:spPr>
            <a:xfrm>
              <a:off x="2517477" y="3846577"/>
              <a:ext cx="520448" cy="321772"/>
            </a:xfrm>
            <a:prstGeom prst="rect">
              <a:avLst/>
            </a:prstGeom>
          </p:spPr>
        </p:pic>
        <p:sp>
          <p:nvSpPr>
            <p:cNvPr id="593" name="TextBox 592">
              <a:extLst>
                <a:ext uri="{FF2B5EF4-FFF2-40B4-BE49-F238E27FC236}">
                  <a16:creationId xmlns:a16="http://schemas.microsoft.com/office/drawing/2014/main" id="{2FD123F6-354D-046B-5932-CEAB15EDEA80}"/>
                </a:ext>
              </a:extLst>
            </p:cNvPr>
            <p:cNvSpPr txBox="1"/>
            <p:nvPr/>
          </p:nvSpPr>
          <p:spPr>
            <a:xfrm>
              <a:off x="2309404" y="4258802"/>
              <a:ext cx="947620" cy="153888"/>
            </a:xfrm>
            <a:prstGeom prst="rect">
              <a:avLst/>
            </a:prstGeom>
            <a:noFill/>
          </p:spPr>
          <p:txBody>
            <a:bodyPr wrap="square" lIns="0" tIns="0" rIns="0" bIns="0" rtlCol="0" anchor="ctr">
              <a:spAutoFit/>
            </a:bodyPr>
            <a:lstStyle>
              <a:defPPr>
                <a:defRPr lang="en-US"/>
              </a:defPPr>
              <a:lvl1pPr algn="ctr">
                <a:defRPr sz="1400" b="1"/>
              </a:lvl1pPr>
            </a:lstStyle>
            <a:p>
              <a:pPr marL="0" marR="0" lvl="0" indent="0" algn="ctr" defTabSz="822686" rtl="0" eaLnBrk="1" fontAlgn="auto" latinLnBrk="0" hangingPunct="1">
                <a:lnSpc>
                  <a:spcPts val="1200"/>
                </a:lnSpc>
                <a:spcBef>
                  <a:spcPts val="0"/>
                </a:spcBef>
                <a:spcAft>
                  <a:spcPts val="0"/>
                </a:spcAft>
                <a:buClrTx/>
                <a:buSzTx/>
                <a:buFontTx/>
                <a:buNone/>
                <a:tabLst/>
                <a:defRPr/>
              </a:pPr>
              <a:r>
                <a:rPr kumimoji="0" lang="en-US" sz="1000" b="0" i="0" u="none" strike="noStrike" kern="0" cap="none" spc="0" normalizeH="0" baseline="0" noProof="0">
                  <a:ln>
                    <a:noFill/>
                  </a:ln>
                  <a:solidFill>
                    <a:prstClr val="black"/>
                  </a:solidFill>
                  <a:effectLst/>
                  <a:uLnTx/>
                  <a:uFillTx/>
                  <a:latin typeface="Candara" panose="020E0502030303020204" pitchFamily="34" charset="0"/>
                  <a:ea typeface="+mn-ea"/>
                  <a:cs typeface="+mn-cs"/>
                </a:rPr>
                <a:t>Cloud REST APIs</a:t>
              </a:r>
            </a:p>
          </p:txBody>
        </p:sp>
      </p:grpSp>
      <p:sp>
        <p:nvSpPr>
          <p:cNvPr id="594" name="Rectangle 593">
            <a:extLst>
              <a:ext uri="{FF2B5EF4-FFF2-40B4-BE49-F238E27FC236}">
                <a16:creationId xmlns:a16="http://schemas.microsoft.com/office/drawing/2014/main" id="{4B55CBA0-6CE7-E6B0-AC29-6421054EB5AA}"/>
              </a:ext>
            </a:extLst>
          </p:cNvPr>
          <p:cNvSpPr/>
          <p:nvPr/>
        </p:nvSpPr>
        <p:spPr>
          <a:xfrm>
            <a:off x="1691259" y="4580232"/>
            <a:ext cx="833743" cy="272009"/>
          </a:xfrm>
          <a:prstGeom prst="rect">
            <a:avLst/>
          </a:prstGeom>
          <a:solidFill>
            <a:srgbClr val="00884A"/>
          </a:solidFill>
          <a:ln w="9525" cap="flat" cmpd="sng" algn="ctr">
            <a:noFill/>
            <a:prstDash val="solid"/>
          </a:ln>
          <a:effectLst/>
        </p:spPr>
        <p:txBody>
          <a:bodyPr rtlCol="0" anchor="ctr"/>
          <a:lstStyle/>
          <a:p>
            <a:pPr marL="0" marR="0" lvl="0" indent="0" algn="ctr" defTabSz="822686"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latin typeface="Candara" panose="020E0502030303020204" pitchFamily="34" charset="0"/>
                <a:ea typeface="+mn-ea"/>
                <a:cs typeface="+mn-cs"/>
              </a:rPr>
              <a:t>Logging</a:t>
            </a:r>
          </a:p>
        </p:txBody>
      </p:sp>
      <p:sp>
        <p:nvSpPr>
          <p:cNvPr id="595" name="Rectangle 594">
            <a:extLst>
              <a:ext uri="{FF2B5EF4-FFF2-40B4-BE49-F238E27FC236}">
                <a16:creationId xmlns:a16="http://schemas.microsoft.com/office/drawing/2014/main" id="{59EC62F4-5711-8B24-9E55-51F6EE2C6AFE}"/>
              </a:ext>
            </a:extLst>
          </p:cNvPr>
          <p:cNvSpPr/>
          <p:nvPr/>
        </p:nvSpPr>
        <p:spPr>
          <a:xfrm>
            <a:off x="2519870" y="4580232"/>
            <a:ext cx="914400" cy="272009"/>
          </a:xfrm>
          <a:prstGeom prst="rect">
            <a:avLst/>
          </a:prstGeom>
          <a:solidFill>
            <a:srgbClr val="00884A"/>
          </a:solidFill>
          <a:ln w="9525" cap="flat" cmpd="sng" algn="ctr">
            <a:noFill/>
            <a:prstDash val="solid"/>
          </a:ln>
          <a:effectLst/>
        </p:spPr>
        <p:txBody>
          <a:bodyPr rtlCol="0" anchor="ctr"/>
          <a:lstStyle/>
          <a:p>
            <a:pPr marL="0" marR="0" lvl="0" indent="0" algn="ctr" defTabSz="822686"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latin typeface="Candara" panose="020E0502030303020204" pitchFamily="34" charset="0"/>
                <a:ea typeface="+mn-ea"/>
                <a:cs typeface="+mn-cs"/>
              </a:rPr>
              <a:t>CI/CD</a:t>
            </a:r>
          </a:p>
        </p:txBody>
      </p:sp>
      <p:sp>
        <p:nvSpPr>
          <p:cNvPr id="596" name="Rectangle 595">
            <a:extLst>
              <a:ext uri="{FF2B5EF4-FFF2-40B4-BE49-F238E27FC236}">
                <a16:creationId xmlns:a16="http://schemas.microsoft.com/office/drawing/2014/main" id="{632AC9B3-B70D-4DC9-0386-43354E6E7CA0}"/>
              </a:ext>
            </a:extLst>
          </p:cNvPr>
          <p:cNvSpPr/>
          <p:nvPr/>
        </p:nvSpPr>
        <p:spPr>
          <a:xfrm>
            <a:off x="3410849" y="4580232"/>
            <a:ext cx="1626789" cy="272009"/>
          </a:xfrm>
          <a:prstGeom prst="rect">
            <a:avLst/>
          </a:prstGeom>
          <a:solidFill>
            <a:srgbClr val="00884A"/>
          </a:solidFill>
          <a:ln w="9525" cap="flat" cmpd="sng" algn="ctr">
            <a:noFill/>
            <a:prstDash val="solid"/>
          </a:ln>
          <a:effectLst/>
        </p:spPr>
        <p:txBody>
          <a:bodyPr rtlCol="0" anchor="ctr"/>
          <a:lstStyle/>
          <a:p>
            <a:pPr marL="0" marR="0" lvl="0" indent="0" algn="ctr" defTabSz="822686"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latin typeface="Candara" panose="020E0502030303020204" pitchFamily="34" charset="0"/>
                <a:ea typeface="+mn-ea"/>
                <a:cs typeface="+mn-cs"/>
              </a:rPr>
              <a:t>Automation and Scheduling</a:t>
            </a:r>
          </a:p>
        </p:txBody>
      </p:sp>
      <p:sp>
        <p:nvSpPr>
          <p:cNvPr id="597" name="Rectangle 596">
            <a:extLst>
              <a:ext uri="{FF2B5EF4-FFF2-40B4-BE49-F238E27FC236}">
                <a16:creationId xmlns:a16="http://schemas.microsoft.com/office/drawing/2014/main" id="{5C7A945B-982F-FFA8-9312-A6CD5CFB1FAD}"/>
              </a:ext>
            </a:extLst>
          </p:cNvPr>
          <p:cNvSpPr/>
          <p:nvPr/>
        </p:nvSpPr>
        <p:spPr>
          <a:xfrm>
            <a:off x="4982774" y="4579882"/>
            <a:ext cx="1749594" cy="272009"/>
          </a:xfrm>
          <a:prstGeom prst="rect">
            <a:avLst/>
          </a:prstGeom>
          <a:solidFill>
            <a:srgbClr val="00884A"/>
          </a:solidFill>
          <a:ln w="9525" cap="flat" cmpd="sng" algn="ctr">
            <a:noFill/>
            <a:prstDash val="solid"/>
          </a:ln>
          <a:effectLst/>
        </p:spPr>
        <p:txBody>
          <a:bodyPr rtlCol="0" anchor="ctr"/>
          <a:lstStyle/>
          <a:p>
            <a:pPr marL="0" marR="0" lvl="0" indent="0" algn="ctr" defTabSz="822686"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latin typeface="Candara" panose="020E0502030303020204" pitchFamily="34" charset="0"/>
                <a:ea typeface="+mn-ea"/>
                <a:cs typeface="+mn-cs"/>
              </a:rPr>
              <a:t>Monitoring and Administration</a:t>
            </a:r>
          </a:p>
        </p:txBody>
      </p:sp>
      <p:cxnSp>
        <p:nvCxnSpPr>
          <p:cNvPr id="598" name="Straight Arrow Connector 597">
            <a:extLst>
              <a:ext uri="{FF2B5EF4-FFF2-40B4-BE49-F238E27FC236}">
                <a16:creationId xmlns:a16="http://schemas.microsoft.com/office/drawing/2014/main" id="{5FDC5564-DC17-03C6-0DF5-F7419D0DFD90}"/>
              </a:ext>
            </a:extLst>
          </p:cNvPr>
          <p:cNvCxnSpPr>
            <a:cxnSpLocks/>
          </p:cNvCxnSpPr>
          <p:nvPr/>
        </p:nvCxnSpPr>
        <p:spPr>
          <a:xfrm>
            <a:off x="7837319" y="3352715"/>
            <a:ext cx="342118"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6EFC510F-8182-29AE-2FEF-B973FBE33817}"/>
              </a:ext>
            </a:extLst>
          </p:cNvPr>
          <p:cNvCxnSpPr>
            <a:cxnSpLocks/>
          </p:cNvCxnSpPr>
          <p:nvPr/>
        </p:nvCxnSpPr>
        <p:spPr>
          <a:xfrm>
            <a:off x="7830686" y="1548271"/>
            <a:ext cx="361587" cy="2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1" name="Group 600">
            <a:extLst>
              <a:ext uri="{FF2B5EF4-FFF2-40B4-BE49-F238E27FC236}">
                <a16:creationId xmlns:a16="http://schemas.microsoft.com/office/drawing/2014/main" id="{782CBC7E-EB01-DBBA-7DB0-0B34AF1C8B7F}"/>
              </a:ext>
            </a:extLst>
          </p:cNvPr>
          <p:cNvGrpSpPr/>
          <p:nvPr/>
        </p:nvGrpSpPr>
        <p:grpSpPr>
          <a:xfrm>
            <a:off x="2063287" y="2012254"/>
            <a:ext cx="699403" cy="502733"/>
            <a:chOff x="2097412" y="2426092"/>
            <a:chExt cx="699403" cy="502733"/>
          </a:xfrm>
        </p:grpSpPr>
        <p:sp>
          <p:nvSpPr>
            <p:cNvPr id="602" name="Freeform 9">
              <a:extLst>
                <a:ext uri="{FF2B5EF4-FFF2-40B4-BE49-F238E27FC236}">
                  <a16:creationId xmlns:a16="http://schemas.microsoft.com/office/drawing/2014/main" id="{0136D13A-A1FD-46BC-A177-ADE5AD6ABF0C}"/>
                </a:ext>
              </a:extLst>
            </p:cNvPr>
            <p:cNvSpPr>
              <a:spLocks noEditPoints="1"/>
            </p:cNvSpPr>
            <p:nvPr/>
          </p:nvSpPr>
          <p:spPr bwMode="auto">
            <a:xfrm>
              <a:off x="2338257" y="2426092"/>
              <a:ext cx="217713" cy="289545"/>
            </a:xfrm>
            <a:custGeom>
              <a:avLst/>
              <a:gdLst>
                <a:gd name="T0" fmla="*/ 512 w 512"/>
                <a:gd name="T1" fmla="*/ 64 h 640"/>
                <a:gd name="T2" fmla="*/ 429 w 512"/>
                <a:gd name="T3" fmla="*/ 14 h 640"/>
                <a:gd name="T4" fmla="*/ 256 w 512"/>
                <a:gd name="T5" fmla="*/ 0 h 640"/>
                <a:gd name="T6" fmla="*/ 83 w 512"/>
                <a:gd name="T7" fmla="*/ 14 h 640"/>
                <a:gd name="T8" fmla="*/ 0 w 512"/>
                <a:gd name="T9" fmla="*/ 64 h 640"/>
                <a:gd name="T10" fmla="*/ 0 w 512"/>
                <a:gd name="T11" fmla="*/ 576 h 640"/>
                <a:gd name="T12" fmla="*/ 83 w 512"/>
                <a:gd name="T13" fmla="*/ 626 h 640"/>
                <a:gd name="T14" fmla="*/ 256 w 512"/>
                <a:gd name="T15" fmla="*/ 640 h 640"/>
                <a:gd name="T16" fmla="*/ 429 w 512"/>
                <a:gd name="T17" fmla="*/ 626 h 640"/>
                <a:gd name="T18" fmla="*/ 512 w 512"/>
                <a:gd name="T19" fmla="*/ 576 h 640"/>
                <a:gd name="T20" fmla="*/ 512 w 512"/>
                <a:gd name="T21" fmla="*/ 64 h 640"/>
                <a:gd name="T22" fmla="*/ 480 w 512"/>
                <a:gd name="T23" fmla="*/ 190 h 640"/>
                <a:gd name="T24" fmla="*/ 256 w 512"/>
                <a:gd name="T25" fmla="*/ 224 h 640"/>
                <a:gd name="T26" fmla="*/ 32 w 512"/>
                <a:gd name="T27" fmla="*/ 190 h 640"/>
                <a:gd name="T28" fmla="*/ 32 w 512"/>
                <a:gd name="T29" fmla="*/ 99 h 640"/>
                <a:gd name="T30" fmla="*/ 83 w 512"/>
                <a:gd name="T31" fmla="*/ 114 h 640"/>
                <a:gd name="T32" fmla="*/ 256 w 512"/>
                <a:gd name="T33" fmla="*/ 128 h 640"/>
                <a:gd name="T34" fmla="*/ 429 w 512"/>
                <a:gd name="T35" fmla="*/ 114 h 640"/>
                <a:gd name="T36" fmla="*/ 480 w 512"/>
                <a:gd name="T37" fmla="*/ 99 h 640"/>
                <a:gd name="T38" fmla="*/ 480 w 512"/>
                <a:gd name="T39" fmla="*/ 190 h 640"/>
                <a:gd name="T40" fmla="*/ 480 w 512"/>
                <a:gd name="T41" fmla="*/ 318 h 640"/>
                <a:gd name="T42" fmla="*/ 256 w 512"/>
                <a:gd name="T43" fmla="*/ 352 h 640"/>
                <a:gd name="T44" fmla="*/ 32 w 512"/>
                <a:gd name="T45" fmla="*/ 318 h 640"/>
                <a:gd name="T46" fmla="*/ 32 w 512"/>
                <a:gd name="T47" fmla="*/ 227 h 640"/>
                <a:gd name="T48" fmla="*/ 83 w 512"/>
                <a:gd name="T49" fmla="*/ 242 h 640"/>
                <a:gd name="T50" fmla="*/ 256 w 512"/>
                <a:gd name="T51" fmla="*/ 256 h 640"/>
                <a:gd name="T52" fmla="*/ 429 w 512"/>
                <a:gd name="T53" fmla="*/ 242 h 640"/>
                <a:gd name="T54" fmla="*/ 480 w 512"/>
                <a:gd name="T55" fmla="*/ 227 h 640"/>
                <a:gd name="T56" fmla="*/ 480 w 512"/>
                <a:gd name="T57" fmla="*/ 318 h 640"/>
                <a:gd name="T58" fmla="*/ 480 w 512"/>
                <a:gd name="T59" fmla="*/ 446 h 640"/>
                <a:gd name="T60" fmla="*/ 256 w 512"/>
                <a:gd name="T61" fmla="*/ 480 h 640"/>
                <a:gd name="T62" fmla="*/ 32 w 512"/>
                <a:gd name="T63" fmla="*/ 446 h 640"/>
                <a:gd name="T64" fmla="*/ 32 w 512"/>
                <a:gd name="T65" fmla="*/ 355 h 640"/>
                <a:gd name="T66" fmla="*/ 83 w 512"/>
                <a:gd name="T67" fmla="*/ 370 h 640"/>
                <a:gd name="T68" fmla="*/ 256 w 512"/>
                <a:gd name="T69" fmla="*/ 384 h 640"/>
                <a:gd name="T70" fmla="*/ 429 w 512"/>
                <a:gd name="T71" fmla="*/ 370 h 640"/>
                <a:gd name="T72" fmla="*/ 480 w 512"/>
                <a:gd name="T73" fmla="*/ 355 h 640"/>
                <a:gd name="T74" fmla="*/ 480 w 512"/>
                <a:gd name="T75" fmla="*/ 446 h 640"/>
                <a:gd name="T76" fmla="*/ 256 w 512"/>
                <a:gd name="T77" fmla="*/ 32 h 640"/>
                <a:gd name="T78" fmla="*/ 478 w 512"/>
                <a:gd name="T79" fmla="*/ 64 h 640"/>
                <a:gd name="T80" fmla="*/ 256 w 512"/>
                <a:gd name="T81" fmla="*/ 96 h 640"/>
                <a:gd name="T82" fmla="*/ 34 w 512"/>
                <a:gd name="T83" fmla="*/ 64 h 640"/>
                <a:gd name="T84" fmla="*/ 256 w 512"/>
                <a:gd name="T85" fmla="*/ 32 h 640"/>
                <a:gd name="T86" fmla="*/ 256 w 512"/>
                <a:gd name="T87" fmla="*/ 608 h 640"/>
                <a:gd name="T88" fmla="*/ 32 w 512"/>
                <a:gd name="T89" fmla="*/ 574 h 640"/>
                <a:gd name="T90" fmla="*/ 32 w 512"/>
                <a:gd name="T91" fmla="*/ 483 h 640"/>
                <a:gd name="T92" fmla="*/ 83 w 512"/>
                <a:gd name="T93" fmla="*/ 498 h 640"/>
                <a:gd name="T94" fmla="*/ 256 w 512"/>
                <a:gd name="T95" fmla="*/ 512 h 640"/>
                <a:gd name="T96" fmla="*/ 429 w 512"/>
                <a:gd name="T97" fmla="*/ 498 h 640"/>
                <a:gd name="T98" fmla="*/ 480 w 512"/>
                <a:gd name="T99" fmla="*/ 483 h 640"/>
                <a:gd name="T100" fmla="*/ 480 w 512"/>
                <a:gd name="T101" fmla="*/ 574 h 640"/>
                <a:gd name="T102" fmla="*/ 256 w 512"/>
                <a:gd name="T103" fmla="*/ 60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640">
                  <a:moveTo>
                    <a:pt x="512" y="64"/>
                  </a:moveTo>
                  <a:cubicBezTo>
                    <a:pt x="512" y="41"/>
                    <a:pt x="486" y="26"/>
                    <a:pt x="429" y="14"/>
                  </a:cubicBezTo>
                  <a:cubicBezTo>
                    <a:pt x="383" y="5"/>
                    <a:pt x="321" y="0"/>
                    <a:pt x="256" y="0"/>
                  </a:cubicBezTo>
                  <a:cubicBezTo>
                    <a:pt x="191" y="0"/>
                    <a:pt x="129" y="5"/>
                    <a:pt x="83" y="14"/>
                  </a:cubicBezTo>
                  <a:cubicBezTo>
                    <a:pt x="26" y="26"/>
                    <a:pt x="0" y="41"/>
                    <a:pt x="0" y="64"/>
                  </a:cubicBezTo>
                  <a:cubicBezTo>
                    <a:pt x="0" y="65"/>
                    <a:pt x="0" y="576"/>
                    <a:pt x="0" y="576"/>
                  </a:cubicBezTo>
                  <a:cubicBezTo>
                    <a:pt x="0" y="599"/>
                    <a:pt x="26" y="614"/>
                    <a:pt x="83" y="626"/>
                  </a:cubicBezTo>
                  <a:cubicBezTo>
                    <a:pt x="129" y="635"/>
                    <a:pt x="191" y="640"/>
                    <a:pt x="256" y="640"/>
                  </a:cubicBezTo>
                  <a:cubicBezTo>
                    <a:pt x="321" y="640"/>
                    <a:pt x="383" y="635"/>
                    <a:pt x="429" y="626"/>
                  </a:cubicBezTo>
                  <a:cubicBezTo>
                    <a:pt x="486" y="614"/>
                    <a:pt x="512" y="599"/>
                    <a:pt x="512" y="576"/>
                  </a:cubicBezTo>
                  <a:cubicBezTo>
                    <a:pt x="512" y="576"/>
                    <a:pt x="512" y="65"/>
                    <a:pt x="512" y="64"/>
                  </a:cubicBezTo>
                  <a:close/>
                  <a:moveTo>
                    <a:pt x="480" y="190"/>
                  </a:moveTo>
                  <a:cubicBezTo>
                    <a:pt x="470" y="202"/>
                    <a:pt x="394" y="224"/>
                    <a:pt x="256" y="224"/>
                  </a:cubicBezTo>
                  <a:cubicBezTo>
                    <a:pt x="118" y="224"/>
                    <a:pt x="42" y="202"/>
                    <a:pt x="32" y="190"/>
                  </a:cubicBezTo>
                  <a:cubicBezTo>
                    <a:pt x="32" y="99"/>
                    <a:pt x="32" y="99"/>
                    <a:pt x="32" y="99"/>
                  </a:cubicBezTo>
                  <a:cubicBezTo>
                    <a:pt x="45" y="105"/>
                    <a:pt x="62" y="109"/>
                    <a:pt x="83" y="114"/>
                  </a:cubicBezTo>
                  <a:cubicBezTo>
                    <a:pt x="129" y="123"/>
                    <a:pt x="191" y="128"/>
                    <a:pt x="256" y="128"/>
                  </a:cubicBezTo>
                  <a:cubicBezTo>
                    <a:pt x="321" y="128"/>
                    <a:pt x="383" y="123"/>
                    <a:pt x="429" y="114"/>
                  </a:cubicBezTo>
                  <a:cubicBezTo>
                    <a:pt x="450" y="109"/>
                    <a:pt x="467" y="105"/>
                    <a:pt x="480" y="99"/>
                  </a:cubicBezTo>
                  <a:lnTo>
                    <a:pt x="480" y="190"/>
                  </a:lnTo>
                  <a:close/>
                  <a:moveTo>
                    <a:pt x="480" y="318"/>
                  </a:moveTo>
                  <a:cubicBezTo>
                    <a:pt x="470" y="330"/>
                    <a:pt x="394" y="352"/>
                    <a:pt x="256" y="352"/>
                  </a:cubicBezTo>
                  <a:cubicBezTo>
                    <a:pt x="118" y="352"/>
                    <a:pt x="42" y="330"/>
                    <a:pt x="32" y="318"/>
                  </a:cubicBezTo>
                  <a:cubicBezTo>
                    <a:pt x="32" y="227"/>
                    <a:pt x="32" y="227"/>
                    <a:pt x="32" y="227"/>
                  </a:cubicBezTo>
                  <a:cubicBezTo>
                    <a:pt x="45" y="233"/>
                    <a:pt x="62" y="237"/>
                    <a:pt x="83" y="242"/>
                  </a:cubicBezTo>
                  <a:cubicBezTo>
                    <a:pt x="129" y="251"/>
                    <a:pt x="191" y="256"/>
                    <a:pt x="256" y="256"/>
                  </a:cubicBezTo>
                  <a:cubicBezTo>
                    <a:pt x="321" y="256"/>
                    <a:pt x="383" y="251"/>
                    <a:pt x="429" y="242"/>
                  </a:cubicBezTo>
                  <a:cubicBezTo>
                    <a:pt x="450" y="237"/>
                    <a:pt x="467" y="233"/>
                    <a:pt x="480" y="227"/>
                  </a:cubicBezTo>
                  <a:lnTo>
                    <a:pt x="480" y="318"/>
                  </a:lnTo>
                  <a:close/>
                  <a:moveTo>
                    <a:pt x="480" y="446"/>
                  </a:moveTo>
                  <a:cubicBezTo>
                    <a:pt x="470" y="458"/>
                    <a:pt x="394" y="480"/>
                    <a:pt x="256" y="480"/>
                  </a:cubicBezTo>
                  <a:cubicBezTo>
                    <a:pt x="118" y="480"/>
                    <a:pt x="42" y="458"/>
                    <a:pt x="32" y="446"/>
                  </a:cubicBezTo>
                  <a:cubicBezTo>
                    <a:pt x="32" y="355"/>
                    <a:pt x="32" y="355"/>
                    <a:pt x="32" y="355"/>
                  </a:cubicBezTo>
                  <a:cubicBezTo>
                    <a:pt x="45" y="361"/>
                    <a:pt x="62" y="365"/>
                    <a:pt x="83" y="370"/>
                  </a:cubicBezTo>
                  <a:cubicBezTo>
                    <a:pt x="129" y="379"/>
                    <a:pt x="191" y="384"/>
                    <a:pt x="256" y="384"/>
                  </a:cubicBezTo>
                  <a:cubicBezTo>
                    <a:pt x="321" y="384"/>
                    <a:pt x="383" y="379"/>
                    <a:pt x="429" y="370"/>
                  </a:cubicBezTo>
                  <a:cubicBezTo>
                    <a:pt x="450" y="365"/>
                    <a:pt x="467" y="361"/>
                    <a:pt x="480" y="355"/>
                  </a:cubicBezTo>
                  <a:lnTo>
                    <a:pt x="480" y="446"/>
                  </a:lnTo>
                  <a:close/>
                  <a:moveTo>
                    <a:pt x="256" y="32"/>
                  </a:moveTo>
                  <a:cubicBezTo>
                    <a:pt x="388" y="32"/>
                    <a:pt x="463" y="52"/>
                    <a:pt x="478" y="64"/>
                  </a:cubicBezTo>
                  <a:cubicBezTo>
                    <a:pt x="463" y="76"/>
                    <a:pt x="388" y="96"/>
                    <a:pt x="256" y="96"/>
                  </a:cubicBezTo>
                  <a:cubicBezTo>
                    <a:pt x="124" y="96"/>
                    <a:pt x="49" y="76"/>
                    <a:pt x="34" y="64"/>
                  </a:cubicBezTo>
                  <a:cubicBezTo>
                    <a:pt x="49" y="52"/>
                    <a:pt x="124" y="32"/>
                    <a:pt x="256" y="32"/>
                  </a:cubicBezTo>
                  <a:close/>
                  <a:moveTo>
                    <a:pt x="256" y="608"/>
                  </a:moveTo>
                  <a:cubicBezTo>
                    <a:pt x="118" y="608"/>
                    <a:pt x="42" y="586"/>
                    <a:pt x="32" y="574"/>
                  </a:cubicBezTo>
                  <a:cubicBezTo>
                    <a:pt x="32" y="483"/>
                    <a:pt x="32" y="483"/>
                    <a:pt x="32" y="483"/>
                  </a:cubicBezTo>
                  <a:cubicBezTo>
                    <a:pt x="45" y="489"/>
                    <a:pt x="62" y="493"/>
                    <a:pt x="83" y="498"/>
                  </a:cubicBezTo>
                  <a:cubicBezTo>
                    <a:pt x="129" y="507"/>
                    <a:pt x="191" y="512"/>
                    <a:pt x="256" y="512"/>
                  </a:cubicBezTo>
                  <a:cubicBezTo>
                    <a:pt x="321" y="512"/>
                    <a:pt x="383" y="507"/>
                    <a:pt x="429" y="498"/>
                  </a:cubicBezTo>
                  <a:cubicBezTo>
                    <a:pt x="450" y="493"/>
                    <a:pt x="467" y="489"/>
                    <a:pt x="480" y="483"/>
                  </a:cubicBezTo>
                  <a:cubicBezTo>
                    <a:pt x="480" y="574"/>
                    <a:pt x="480" y="574"/>
                    <a:pt x="480" y="574"/>
                  </a:cubicBezTo>
                  <a:cubicBezTo>
                    <a:pt x="470" y="586"/>
                    <a:pt x="394" y="608"/>
                    <a:pt x="256" y="608"/>
                  </a:cubicBezTo>
                  <a:close/>
                </a:path>
              </a:pathLst>
            </a:custGeom>
            <a:solidFill>
              <a:srgbClr val="00497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ndara" panose="020E0502030303020204" pitchFamily="34" charset="0"/>
                <a:ea typeface="+mn-ea"/>
                <a:cs typeface="+mn-cs"/>
              </a:endParaRPr>
            </a:p>
          </p:txBody>
        </p:sp>
        <p:sp>
          <p:nvSpPr>
            <p:cNvPr id="603" name="TextBox 602">
              <a:extLst>
                <a:ext uri="{FF2B5EF4-FFF2-40B4-BE49-F238E27FC236}">
                  <a16:creationId xmlns:a16="http://schemas.microsoft.com/office/drawing/2014/main" id="{B89E7741-10F2-858D-2E26-130318DC390F}"/>
                </a:ext>
              </a:extLst>
            </p:cNvPr>
            <p:cNvSpPr txBox="1"/>
            <p:nvPr/>
          </p:nvSpPr>
          <p:spPr>
            <a:xfrm>
              <a:off x="2097412" y="2792569"/>
              <a:ext cx="699403" cy="136256"/>
            </a:xfrm>
            <a:prstGeom prst="rect">
              <a:avLst/>
            </a:prstGeom>
            <a:noFill/>
          </p:spPr>
          <p:txBody>
            <a:bodyPr wrap="square" lIns="0" tIns="0" rIns="0" bIns="0" rtlCol="0" anchor="ctr">
              <a:spAutoFit/>
            </a:bodyPr>
            <a:lstStyle>
              <a:defPPr>
                <a:defRPr lang="en-US"/>
              </a:defPPr>
              <a:lvl1pPr algn="ctr">
                <a:defRPr sz="1400" b="1"/>
              </a:lvl1pPr>
            </a:lstStyle>
            <a:p>
              <a:pPr defTabSz="740171">
                <a:lnSpc>
                  <a:spcPts val="1080"/>
                </a:lnSpc>
                <a:defRPr/>
              </a:pPr>
              <a:r>
                <a:rPr lang="en-US" sz="900" b="0" kern="0">
                  <a:solidFill>
                    <a:prstClr val="black"/>
                  </a:solidFill>
                  <a:latin typeface="Candara" panose="020E0502030303020204" pitchFamily="34" charset="0"/>
                </a:rPr>
                <a:t>OLEDB/ODBC </a:t>
              </a:r>
            </a:p>
          </p:txBody>
        </p:sp>
      </p:grpSp>
      <p:pic>
        <p:nvPicPr>
          <p:cNvPr id="604" name="Graphic 603" descr="Cloud outline">
            <a:extLst>
              <a:ext uri="{FF2B5EF4-FFF2-40B4-BE49-F238E27FC236}">
                <a16:creationId xmlns:a16="http://schemas.microsoft.com/office/drawing/2014/main" id="{90E7405F-B302-67AF-5182-7B7172E01C1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297485" y="-125836"/>
            <a:ext cx="650724" cy="650724"/>
          </a:xfrm>
          <a:prstGeom prst="rect">
            <a:avLst/>
          </a:prstGeom>
        </p:spPr>
      </p:pic>
      <p:sp>
        <p:nvSpPr>
          <p:cNvPr id="605" name="Text Placeholder 2">
            <a:extLst>
              <a:ext uri="{FF2B5EF4-FFF2-40B4-BE49-F238E27FC236}">
                <a16:creationId xmlns:a16="http://schemas.microsoft.com/office/drawing/2014/main" id="{5A37F0C3-EB51-42F1-DF87-D77B19DB4D60}"/>
              </a:ext>
            </a:extLst>
          </p:cNvPr>
          <p:cNvSpPr txBox="1">
            <a:spLocks/>
          </p:cNvSpPr>
          <p:nvPr/>
        </p:nvSpPr>
        <p:spPr>
          <a:xfrm>
            <a:off x="10010443" y="22265"/>
            <a:ext cx="927414" cy="432111"/>
          </a:xfrm>
          <a:prstGeom prst="rect">
            <a:avLst/>
          </a:prstGeom>
        </p:spPr>
        <p:txBody>
          <a:bodyPr vert="horz" lIns="0" tIns="0" rIns="0" bIns="0" rtlCol="0">
            <a:noAutofit/>
          </a:bodyPr>
          <a:lstStyle>
            <a:lvl1pPr marL="0" indent="0" algn="l" defTabSz="1015915" rtl="0" eaLnBrk="1" latinLnBrk="0" hangingPunct="1">
              <a:lnSpc>
                <a:spcPct val="89000"/>
              </a:lnSpc>
              <a:spcBef>
                <a:spcPts val="0"/>
              </a:spcBef>
              <a:buFont typeface="Wingdings 3" panose="05040102010807070707" pitchFamily="18" charset="2"/>
              <a:buNone/>
              <a:defRPr sz="3111" kern="0" baseline="0">
                <a:solidFill>
                  <a:schemeClr val="tx1"/>
                </a:solidFill>
                <a:latin typeface="+mn-lt"/>
                <a:ea typeface="+mn-ea"/>
                <a:cs typeface="+mn-cs"/>
              </a:defRPr>
            </a:lvl1pPr>
            <a:lvl2pPr marL="259979" indent="0" algn="l" defTabSz="1015915" rtl="0" eaLnBrk="1" latinLnBrk="0" hangingPunct="1">
              <a:lnSpc>
                <a:spcPct val="103000"/>
              </a:lnSpc>
              <a:spcBef>
                <a:spcPts val="556"/>
              </a:spcBef>
              <a:buFont typeface="Wingdings 3" panose="05040102010807070707" pitchFamily="18" charset="2"/>
              <a:buNone/>
              <a:defRPr sz="3111" kern="1200">
                <a:solidFill>
                  <a:schemeClr val="tx1"/>
                </a:solidFill>
                <a:latin typeface="+mn-lt"/>
                <a:ea typeface="+mn-ea"/>
                <a:cs typeface="+mn-cs"/>
              </a:defRPr>
            </a:lvl2pPr>
            <a:lvl3pPr marL="583952" indent="0" algn="l" defTabSz="1015915" rtl="0" eaLnBrk="1" latinLnBrk="0" hangingPunct="1">
              <a:lnSpc>
                <a:spcPct val="102000"/>
              </a:lnSpc>
              <a:spcBef>
                <a:spcPts val="556"/>
              </a:spcBef>
              <a:buFont typeface="Bosch Office Sans" pitchFamily="2" charset="0"/>
              <a:buNone/>
              <a:defRPr sz="3111" kern="1200">
                <a:solidFill>
                  <a:schemeClr val="tx1"/>
                </a:solidFill>
                <a:latin typeface="+mn-lt"/>
                <a:ea typeface="+mn-ea"/>
                <a:cs typeface="+mn-cs"/>
              </a:defRPr>
            </a:lvl3pPr>
            <a:lvl4pPr marL="831931" indent="0" algn="l" defTabSz="1015915" rtl="0" eaLnBrk="1" latinLnBrk="0" hangingPunct="1">
              <a:lnSpc>
                <a:spcPct val="103000"/>
              </a:lnSpc>
              <a:spcBef>
                <a:spcPts val="556"/>
              </a:spcBef>
              <a:buFont typeface="Bosch Office Sans" pitchFamily="2" charset="0"/>
              <a:buNone/>
              <a:defRPr sz="3111" kern="1200">
                <a:solidFill>
                  <a:schemeClr val="tx1"/>
                </a:solidFill>
                <a:latin typeface="+mn-lt"/>
                <a:ea typeface="+mn-ea"/>
                <a:cs typeface="+mn-cs"/>
              </a:defRPr>
            </a:lvl4pPr>
            <a:lvl5pPr marL="831931" indent="0" algn="l" defTabSz="1015915" rtl="0" eaLnBrk="1" latinLnBrk="0" hangingPunct="1">
              <a:lnSpc>
                <a:spcPct val="103000"/>
              </a:lnSpc>
              <a:spcBef>
                <a:spcPts val="556"/>
              </a:spcBef>
              <a:buFont typeface="Bosch Office Sans" pitchFamily="2" charset="0"/>
              <a:buNone/>
              <a:defRPr sz="3111" kern="1200">
                <a:solidFill>
                  <a:schemeClr val="tx1"/>
                </a:solidFill>
                <a:latin typeface="+mn-lt"/>
                <a:ea typeface="+mn-ea"/>
                <a:cs typeface="+mn-cs"/>
              </a:defRPr>
            </a:lvl5pPr>
            <a:lvl6pPr marL="1035913" indent="-203982" algn="l" defTabSz="1015915" rtl="0" eaLnBrk="1" latinLnBrk="0" hangingPunct="1">
              <a:lnSpc>
                <a:spcPct val="103000"/>
              </a:lnSpc>
              <a:spcBef>
                <a:spcPts val="556"/>
              </a:spcBef>
              <a:buFont typeface="Bosch Office Sans" pitchFamily="2" charset="0"/>
              <a:buChar char="‒"/>
              <a:defRPr sz="1444" kern="1200">
                <a:solidFill>
                  <a:schemeClr val="tx1"/>
                </a:solidFill>
                <a:latin typeface="+mn-lt"/>
                <a:ea typeface="+mn-ea"/>
                <a:cs typeface="+mn-cs"/>
              </a:defRPr>
            </a:lvl6pPr>
            <a:lvl7pPr marL="1035913" indent="-203982" algn="l" defTabSz="1015915" rtl="0" eaLnBrk="1" latinLnBrk="0" hangingPunct="1">
              <a:lnSpc>
                <a:spcPct val="103000"/>
              </a:lnSpc>
              <a:spcBef>
                <a:spcPts val="556"/>
              </a:spcBef>
              <a:buFont typeface="Bosch Office Sans" pitchFamily="2" charset="0"/>
              <a:buChar char="‒"/>
              <a:defRPr sz="1444" kern="1200">
                <a:solidFill>
                  <a:schemeClr val="tx1"/>
                </a:solidFill>
                <a:latin typeface="+mn-lt"/>
                <a:ea typeface="+mn-ea"/>
                <a:cs typeface="+mn-cs"/>
              </a:defRPr>
            </a:lvl7pPr>
            <a:lvl8pPr marL="1035913" indent="-203982" algn="l" defTabSz="1015915" rtl="0" eaLnBrk="1" latinLnBrk="0" hangingPunct="1">
              <a:lnSpc>
                <a:spcPct val="103000"/>
              </a:lnSpc>
              <a:spcBef>
                <a:spcPts val="556"/>
              </a:spcBef>
              <a:buFont typeface="Bosch Office Sans" pitchFamily="2" charset="0"/>
              <a:buChar char="‒"/>
              <a:defRPr sz="1444" kern="1200">
                <a:solidFill>
                  <a:schemeClr val="tx1"/>
                </a:solidFill>
                <a:latin typeface="+mn-lt"/>
                <a:ea typeface="+mn-ea"/>
                <a:cs typeface="+mn-cs"/>
              </a:defRPr>
            </a:lvl8pPr>
            <a:lvl9pPr marL="1035913" indent="-203982" algn="l" defTabSz="1015915" rtl="0" eaLnBrk="1" latinLnBrk="0" hangingPunct="1">
              <a:lnSpc>
                <a:spcPct val="103000"/>
              </a:lnSpc>
              <a:spcBef>
                <a:spcPts val="556"/>
              </a:spcBef>
              <a:buFont typeface="Bosch Office Sans" pitchFamily="2" charset="0"/>
              <a:buChar char="‒"/>
              <a:defRPr sz="1444" kern="1200" baseline="0">
                <a:solidFill>
                  <a:schemeClr val="tx1"/>
                </a:solidFill>
                <a:latin typeface="+mn-lt"/>
                <a:ea typeface="+mn-ea"/>
                <a:cs typeface="+mn-cs"/>
              </a:defRPr>
            </a:lvl9pPr>
          </a:lstStyle>
          <a:p>
            <a:pPr fontAlgn="auto">
              <a:spcAft>
                <a:spcPts val="0"/>
              </a:spcAft>
            </a:pPr>
            <a:r>
              <a:rPr lang="en-US" sz="2400" b="1">
                <a:solidFill>
                  <a:srgbClr val="005C93"/>
                </a:solidFill>
              </a:rPr>
              <a:t>Cloud</a:t>
            </a:r>
          </a:p>
        </p:txBody>
      </p:sp>
      <p:grpSp>
        <p:nvGrpSpPr>
          <p:cNvPr id="606" name="Group 605">
            <a:extLst>
              <a:ext uri="{FF2B5EF4-FFF2-40B4-BE49-F238E27FC236}">
                <a16:creationId xmlns:a16="http://schemas.microsoft.com/office/drawing/2014/main" id="{CB78B64E-F939-A713-C810-C97F248BA4CF}"/>
              </a:ext>
            </a:extLst>
          </p:cNvPr>
          <p:cNvGrpSpPr/>
          <p:nvPr/>
        </p:nvGrpSpPr>
        <p:grpSpPr>
          <a:xfrm>
            <a:off x="1866345" y="3868119"/>
            <a:ext cx="1093287" cy="613104"/>
            <a:chOff x="2234948" y="4467389"/>
            <a:chExt cx="1093287" cy="613104"/>
          </a:xfrm>
        </p:grpSpPr>
        <p:sp>
          <p:nvSpPr>
            <p:cNvPr id="607" name="TextBox 606">
              <a:extLst>
                <a:ext uri="{FF2B5EF4-FFF2-40B4-BE49-F238E27FC236}">
                  <a16:creationId xmlns:a16="http://schemas.microsoft.com/office/drawing/2014/main" id="{9156AAFE-2AED-A80A-381E-22EF77241D68}"/>
                </a:ext>
              </a:extLst>
            </p:cNvPr>
            <p:cNvSpPr txBox="1"/>
            <p:nvPr/>
          </p:nvSpPr>
          <p:spPr>
            <a:xfrm>
              <a:off x="2234948" y="4790949"/>
              <a:ext cx="1093287" cy="289544"/>
            </a:xfrm>
            <a:prstGeom prst="rect">
              <a:avLst/>
            </a:prstGeom>
            <a:no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a:latin typeface="Candara" panose="020E0502030303020204" pitchFamily="34" charset="0"/>
                </a:rPr>
                <a:t>Event Hub and Messaging Layer</a:t>
              </a:r>
            </a:p>
          </p:txBody>
        </p:sp>
        <p:pic>
          <p:nvPicPr>
            <p:cNvPr id="608" name="Picture 2" descr="Data flow - Free technology icons">
              <a:extLst>
                <a:ext uri="{FF2B5EF4-FFF2-40B4-BE49-F238E27FC236}">
                  <a16:creationId xmlns:a16="http://schemas.microsoft.com/office/drawing/2014/main" id="{D5330C15-8741-EC1B-5759-BADE1933B91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52844" y="4467389"/>
              <a:ext cx="289545" cy="2895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9" name="Group 608">
            <a:extLst>
              <a:ext uri="{FF2B5EF4-FFF2-40B4-BE49-F238E27FC236}">
                <a16:creationId xmlns:a16="http://schemas.microsoft.com/office/drawing/2014/main" id="{1670A39A-4D84-BB12-AC77-2F779395F73F}"/>
              </a:ext>
            </a:extLst>
          </p:cNvPr>
          <p:cNvGrpSpPr/>
          <p:nvPr/>
        </p:nvGrpSpPr>
        <p:grpSpPr>
          <a:xfrm>
            <a:off x="5383086" y="3861313"/>
            <a:ext cx="2421395" cy="636758"/>
            <a:chOff x="5735523" y="4460583"/>
            <a:chExt cx="2421395" cy="636758"/>
          </a:xfrm>
        </p:grpSpPr>
        <p:sp>
          <p:nvSpPr>
            <p:cNvPr id="610" name="TextBox 609">
              <a:extLst>
                <a:ext uri="{FF2B5EF4-FFF2-40B4-BE49-F238E27FC236}">
                  <a16:creationId xmlns:a16="http://schemas.microsoft.com/office/drawing/2014/main" id="{456E641A-53D3-51C1-8382-126AEA825335}"/>
                </a:ext>
              </a:extLst>
            </p:cNvPr>
            <p:cNvSpPr txBox="1"/>
            <p:nvPr/>
          </p:nvSpPr>
          <p:spPr>
            <a:xfrm>
              <a:off x="5771534" y="4527039"/>
              <a:ext cx="2301807" cy="138499"/>
            </a:xfrm>
            <a:prstGeom prst="rect">
              <a:avLst/>
            </a:prstGeom>
            <a:noFill/>
          </p:spPr>
          <p:txBody>
            <a:bodyPr wrap="square" lIns="0" tIns="0" rIns="0" bIns="0" rtlCol="0" anchor="ctr">
              <a:spAutoFit/>
            </a:bodyPr>
            <a:lstStyle>
              <a:defPPr>
                <a:defRPr lang="de-DE"/>
              </a:defPPr>
              <a:lvl1pPr defTabSz="822686" fontAlgn="auto">
                <a:lnSpc>
                  <a:spcPct val="100000"/>
                </a:lnSpc>
                <a:spcBef>
                  <a:spcPts val="0"/>
                </a:spcBef>
                <a:spcAft>
                  <a:spcPts val="0"/>
                </a:spcAft>
                <a:defRPr sz="900" b="1" kern="0">
                  <a:solidFill>
                    <a:srgbClr val="004975"/>
                  </a:solidFill>
                  <a:latin typeface="+mj-lt"/>
                </a:defRPr>
              </a:lvl1pPr>
            </a:lstStyle>
            <a:p>
              <a:pPr algn="ctr">
                <a:defRPr/>
              </a:pPr>
              <a:r>
                <a:rPr lang="en-US">
                  <a:latin typeface="Candara" panose="020E0502030303020204" pitchFamily="34" charset="0"/>
                </a:rPr>
                <a:t>Real Time</a:t>
              </a:r>
            </a:p>
          </p:txBody>
        </p:sp>
        <p:sp>
          <p:nvSpPr>
            <p:cNvPr id="611" name="Rectangle 610">
              <a:extLst>
                <a:ext uri="{FF2B5EF4-FFF2-40B4-BE49-F238E27FC236}">
                  <a16:creationId xmlns:a16="http://schemas.microsoft.com/office/drawing/2014/main" id="{D5C4D5DF-5391-7744-95BF-AAB56F9BA415}"/>
                </a:ext>
              </a:extLst>
            </p:cNvPr>
            <p:cNvSpPr/>
            <p:nvPr/>
          </p:nvSpPr>
          <p:spPr>
            <a:xfrm>
              <a:off x="5735523" y="4460583"/>
              <a:ext cx="2421395" cy="636758"/>
            </a:xfrm>
            <a:prstGeom prst="rect">
              <a:avLst/>
            </a:prstGeom>
            <a:noFill/>
            <a:ln w="9525">
              <a:solidFill>
                <a:srgbClr val="007B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2625">
                <a:defRPr/>
              </a:pPr>
              <a:endParaRPr lang="en-US" sz="945">
                <a:solidFill>
                  <a:prstClr val="white"/>
                </a:solidFill>
                <a:latin typeface="Candara" panose="020E0502030303020204" pitchFamily="34" charset="0"/>
              </a:endParaRPr>
            </a:p>
          </p:txBody>
        </p:sp>
        <p:sp>
          <p:nvSpPr>
            <p:cNvPr id="612" name="TextBox 611">
              <a:extLst>
                <a:ext uri="{FF2B5EF4-FFF2-40B4-BE49-F238E27FC236}">
                  <a16:creationId xmlns:a16="http://schemas.microsoft.com/office/drawing/2014/main" id="{4BC374C7-EDF3-45ED-9539-1D9B7D406AD0}"/>
                </a:ext>
              </a:extLst>
            </p:cNvPr>
            <p:cNvSpPr txBox="1"/>
            <p:nvPr/>
          </p:nvSpPr>
          <p:spPr>
            <a:xfrm>
              <a:off x="5771534" y="4720846"/>
              <a:ext cx="2334699" cy="315652"/>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ct val="100000"/>
                </a:lnSpc>
                <a:spcBef>
                  <a:spcPts val="0"/>
                </a:spcBef>
                <a:spcAft>
                  <a:spcPts val="0"/>
                </a:spcAft>
                <a:defRPr sz="810" b="1" kern="0">
                  <a:solidFill>
                    <a:prstClr val="black"/>
                  </a:solidFill>
                  <a:latin typeface="Candara" panose="020E0502030303020204" pitchFamily="34" charset="0"/>
                </a:defRPr>
              </a:lvl1pPr>
            </a:lstStyle>
            <a:p>
              <a:r>
                <a:rPr lang="en-US"/>
                <a:t>Stream Analytics</a:t>
              </a:r>
            </a:p>
          </p:txBody>
        </p:sp>
      </p:grpSp>
      <p:grpSp>
        <p:nvGrpSpPr>
          <p:cNvPr id="613" name="Group 612">
            <a:extLst>
              <a:ext uri="{FF2B5EF4-FFF2-40B4-BE49-F238E27FC236}">
                <a16:creationId xmlns:a16="http://schemas.microsoft.com/office/drawing/2014/main" id="{01011AEC-829A-B90B-CAE9-6015DE8ABDF2}"/>
              </a:ext>
            </a:extLst>
          </p:cNvPr>
          <p:cNvGrpSpPr/>
          <p:nvPr/>
        </p:nvGrpSpPr>
        <p:grpSpPr>
          <a:xfrm>
            <a:off x="5353439" y="2957283"/>
            <a:ext cx="2448701" cy="846189"/>
            <a:chOff x="5712582" y="2353205"/>
            <a:chExt cx="2451042" cy="846189"/>
          </a:xfrm>
        </p:grpSpPr>
        <p:grpSp>
          <p:nvGrpSpPr>
            <p:cNvPr id="614" name="Group 613">
              <a:extLst>
                <a:ext uri="{FF2B5EF4-FFF2-40B4-BE49-F238E27FC236}">
                  <a16:creationId xmlns:a16="http://schemas.microsoft.com/office/drawing/2014/main" id="{E6EF62CA-D0A4-2A69-36CB-4F9B8F4E4FBB}"/>
                </a:ext>
              </a:extLst>
            </p:cNvPr>
            <p:cNvGrpSpPr/>
            <p:nvPr/>
          </p:nvGrpSpPr>
          <p:grpSpPr>
            <a:xfrm>
              <a:off x="5866313" y="2619870"/>
              <a:ext cx="2239920" cy="524682"/>
              <a:chOff x="6107611" y="4009437"/>
              <a:chExt cx="1524840" cy="524682"/>
            </a:xfrm>
          </p:grpSpPr>
          <p:sp>
            <p:nvSpPr>
              <p:cNvPr id="617" name="TextBox 616">
                <a:extLst>
                  <a:ext uri="{FF2B5EF4-FFF2-40B4-BE49-F238E27FC236}">
                    <a16:creationId xmlns:a16="http://schemas.microsoft.com/office/drawing/2014/main" id="{5CCD0B37-F05C-C144-4F14-78AB07CCCA67}"/>
                  </a:ext>
                </a:extLst>
              </p:cNvPr>
              <p:cNvSpPr txBox="1"/>
              <p:nvPr/>
            </p:nvSpPr>
            <p:spPr>
              <a:xfrm>
                <a:off x="6107611" y="4013417"/>
                <a:ext cx="682535"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API Management</a:t>
                </a:r>
              </a:p>
            </p:txBody>
          </p:sp>
          <p:sp>
            <p:nvSpPr>
              <p:cNvPr id="618" name="TextBox 617">
                <a:extLst>
                  <a:ext uri="{FF2B5EF4-FFF2-40B4-BE49-F238E27FC236}">
                    <a16:creationId xmlns:a16="http://schemas.microsoft.com/office/drawing/2014/main" id="{9173E591-DA4D-D3CC-C6A8-DB571560013F}"/>
                  </a:ext>
                </a:extLst>
              </p:cNvPr>
              <p:cNvSpPr txBox="1"/>
              <p:nvPr/>
            </p:nvSpPr>
            <p:spPr>
              <a:xfrm>
                <a:off x="6852053" y="4009437"/>
                <a:ext cx="780398" cy="193221"/>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Containerization</a:t>
                </a:r>
              </a:p>
            </p:txBody>
          </p:sp>
          <p:sp>
            <p:nvSpPr>
              <p:cNvPr id="619" name="TextBox 618">
                <a:extLst>
                  <a:ext uri="{FF2B5EF4-FFF2-40B4-BE49-F238E27FC236}">
                    <a16:creationId xmlns:a16="http://schemas.microsoft.com/office/drawing/2014/main" id="{E77A58B0-69CD-1F4E-1D5C-F303AFA4FC92}"/>
                  </a:ext>
                </a:extLst>
              </p:cNvPr>
              <p:cNvSpPr txBox="1"/>
              <p:nvPr/>
            </p:nvSpPr>
            <p:spPr>
              <a:xfrm>
                <a:off x="6113303" y="4307389"/>
                <a:ext cx="682535"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App Services</a:t>
                </a:r>
              </a:p>
            </p:txBody>
          </p:sp>
          <p:sp>
            <p:nvSpPr>
              <p:cNvPr id="620" name="TextBox 619">
                <a:extLst>
                  <a:ext uri="{FF2B5EF4-FFF2-40B4-BE49-F238E27FC236}">
                    <a16:creationId xmlns:a16="http://schemas.microsoft.com/office/drawing/2014/main" id="{5FEDA295-58B0-0E3A-576B-B8C389889DE5}"/>
                  </a:ext>
                </a:extLst>
              </p:cNvPr>
              <p:cNvSpPr txBox="1"/>
              <p:nvPr/>
            </p:nvSpPr>
            <p:spPr>
              <a:xfrm>
                <a:off x="6854515" y="4302160"/>
                <a:ext cx="777936" cy="202948"/>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Application Gateway</a:t>
                </a:r>
              </a:p>
            </p:txBody>
          </p:sp>
        </p:grpSp>
        <p:sp>
          <p:nvSpPr>
            <p:cNvPr id="615" name="Rectangle 614">
              <a:extLst>
                <a:ext uri="{FF2B5EF4-FFF2-40B4-BE49-F238E27FC236}">
                  <a16:creationId xmlns:a16="http://schemas.microsoft.com/office/drawing/2014/main" id="{F2EDCCA8-A781-F3B2-D9DC-4BCF5D08FF28}"/>
                </a:ext>
              </a:extLst>
            </p:cNvPr>
            <p:cNvSpPr/>
            <p:nvPr/>
          </p:nvSpPr>
          <p:spPr>
            <a:xfrm>
              <a:off x="5741472" y="2353205"/>
              <a:ext cx="2422152" cy="846189"/>
            </a:xfrm>
            <a:prstGeom prst="rect">
              <a:avLst/>
            </a:prstGeom>
            <a:noFill/>
            <a:ln w="9525" cap="flat" cmpd="sng" algn="ctr">
              <a:solidFill>
                <a:srgbClr val="0070C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16" name="TextBox 615">
              <a:extLst>
                <a:ext uri="{FF2B5EF4-FFF2-40B4-BE49-F238E27FC236}">
                  <a16:creationId xmlns:a16="http://schemas.microsoft.com/office/drawing/2014/main" id="{0F8FFFEE-070B-E5D9-E388-F11D4576F0C5}"/>
                </a:ext>
              </a:extLst>
            </p:cNvPr>
            <p:cNvSpPr txBox="1"/>
            <p:nvPr/>
          </p:nvSpPr>
          <p:spPr>
            <a:xfrm>
              <a:off x="5712582" y="2426092"/>
              <a:ext cx="2444336" cy="138499"/>
            </a:xfrm>
            <a:prstGeom prst="rect">
              <a:avLst/>
            </a:prstGeom>
            <a:noFill/>
          </p:spPr>
          <p:txBody>
            <a:bodyPr wrap="square" lIns="0" tIns="0" rIns="0" bIns="0" rtlCol="0" anchor="ctr">
              <a:spAutoFit/>
            </a:bodyPr>
            <a:lstStyle>
              <a:defPPr>
                <a:defRPr lang="de-DE"/>
              </a:defPPr>
              <a:lvl1pPr defTabSz="822686" fontAlgn="auto">
                <a:lnSpc>
                  <a:spcPct val="100000"/>
                </a:lnSpc>
                <a:spcBef>
                  <a:spcPts val="0"/>
                </a:spcBef>
                <a:spcAft>
                  <a:spcPts val="0"/>
                </a:spcAft>
                <a:defRPr sz="900" b="1" kern="0">
                  <a:solidFill>
                    <a:srgbClr val="004975"/>
                  </a:solidFill>
                  <a:latin typeface="+mj-lt"/>
                </a:defRPr>
              </a:lvl1pPr>
            </a:lstStyle>
            <a:p>
              <a:pPr algn="ctr">
                <a:defRPr/>
              </a:pPr>
              <a:r>
                <a:rPr lang="en-US">
                  <a:latin typeface="Candara" panose="020E0502030303020204" pitchFamily="34" charset="0"/>
                </a:rPr>
                <a:t>API &amp; Endpoint Management</a:t>
              </a:r>
            </a:p>
          </p:txBody>
        </p:sp>
      </p:grpSp>
      <p:sp>
        <p:nvSpPr>
          <p:cNvPr id="621" name="TextBox 620">
            <a:extLst>
              <a:ext uri="{FF2B5EF4-FFF2-40B4-BE49-F238E27FC236}">
                <a16:creationId xmlns:a16="http://schemas.microsoft.com/office/drawing/2014/main" id="{1C27FF31-5CEE-9597-4B30-E7F0A9A1B34D}"/>
              </a:ext>
            </a:extLst>
          </p:cNvPr>
          <p:cNvSpPr txBox="1"/>
          <p:nvPr/>
        </p:nvSpPr>
        <p:spPr>
          <a:xfrm>
            <a:off x="5682205" y="840809"/>
            <a:ext cx="1740901" cy="105434"/>
          </a:xfrm>
          <a:prstGeom prst="rect">
            <a:avLst/>
          </a:prstGeom>
          <a:noFill/>
        </p:spPr>
        <p:txBody>
          <a:bodyPr wrap="square" lIns="0" tIns="0" rIns="0" bIns="0" rtlCol="0" anchor="ctr">
            <a:spAutoFit/>
          </a:bodyPr>
          <a:lstStyle>
            <a:defPPr>
              <a:defRPr lang="de-DE"/>
            </a:defPPr>
            <a:lvl1pPr defTabSz="822686" fontAlgn="auto">
              <a:lnSpc>
                <a:spcPct val="100000"/>
              </a:lnSpc>
              <a:spcBef>
                <a:spcPts val="0"/>
              </a:spcBef>
              <a:spcAft>
                <a:spcPts val="0"/>
              </a:spcAft>
              <a:defRPr sz="900" b="1" kern="0">
                <a:solidFill>
                  <a:srgbClr val="004975"/>
                </a:solidFill>
                <a:latin typeface="+mj-lt"/>
              </a:defRPr>
            </a:lvl1pPr>
          </a:lstStyle>
          <a:p>
            <a:pPr algn="ctr">
              <a:defRPr/>
            </a:pPr>
            <a:r>
              <a:rPr lang="en-US">
                <a:latin typeface="Candara" panose="020E0502030303020204" pitchFamily="34" charset="0"/>
              </a:rPr>
              <a:t>Data Processing/ Data Pipelines </a:t>
            </a:r>
          </a:p>
        </p:txBody>
      </p:sp>
      <p:sp>
        <p:nvSpPr>
          <p:cNvPr id="622" name="Rectangle 621">
            <a:extLst>
              <a:ext uri="{FF2B5EF4-FFF2-40B4-BE49-F238E27FC236}">
                <a16:creationId xmlns:a16="http://schemas.microsoft.com/office/drawing/2014/main" id="{46835F9B-E6CD-B760-20B5-8C37AAE38425}"/>
              </a:ext>
            </a:extLst>
          </p:cNvPr>
          <p:cNvSpPr/>
          <p:nvPr/>
        </p:nvSpPr>
        <p:spPr>
          <a:xfrm>
            <a:off x="6634911" y="4579882"/>
            <a:ext cx="1157294" cy="272009"/>
          </a:xfrm>
          <a:prstGeom prst="rect">
            <a:avLst/>
          </a:prstGeom>
          <a:solidFill>
            <a:srgbClr val="00884A"/>
          </a:solidFill>
          <a:ln w="9525" cap="flat" cmpd="sng" algn="ctr">
            <a:noFill/>
            <a:prstDash val="solid"/>
          </a:ln>
          <a:effectLst/>
        </p:spPr>
        <p:txBody>
          <a:bodyPr rtlCol="0" anchor="ctr"/>
          <a:lstStyle/>
          <a:p>
            <a:pPr marL="0" marR="0" lvl="0" indent="0" algn="ctr" defTabSz="822686"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latin typeface="Candara" panose="020E0502030303020204" pitchFamily="34" charset="0"/>
                <a:ea typeface="+mn-ea"/>
                <a:cs typeface="+mn-cs"/>
              </a:rPr>
              <a:t>Auto Reconciliation</a:t>
            </a:r>
          </a:p>
        </p:txBody>
      </p:sp>
      <p:sp>
        <p:nvSpPr>
          <p:cNvPr id="623" name="TextBox 622">
            <a:extLst>
              <a:ext uri="{FF2B5EF4-FFF2-40B4-BE49-F238E27FC236}">
                <a16:creationId xmlns:a16="http://schemas.microsoft.com/office/drawing/2014/main" id="{C0EAE482-95E2-9AB9-5821-10507A3277C9}"/>
              </a:ext>
            </a:extLst>
          </p:cNvPr>
          <p:cNvSpPr txBox="1"/>
          <p:nvPr/>
        </p:nvSpPr>
        <p:spPr>
          <a:xfrm>
            <a:off x="5385169" y="1971695"/>
            <a:ext cx="2410593" cy="124650"/>
          </a:xfrm>
          <a:prstGeom prst="rect">
            <a:avLst/>
          </a:prstGeom>
          <a:noFill/>
        </p:spPr>
        <p:txBody>
          <a:bodyPr wrap="square" lIns="0" tIns="0" rIns="0" bIns="0" rtlCol="0" anchor="ctr">
            <a:spAutoFit/>
          </a:bodyPr>
          <a:lstStyle>
            <a:defPPr>
              <a:defRPr lang="de-DE"/>
            </a:defPPr>
            <a:lvl1pPr defTabSz="822686" fontAlgn="auto">
              <a:lnSpc>
                <a:spcPct val="100000"/>
              </a:lnSpc>
              <a:spcBef>
                <a:spcPts val="0"/>
              </a:spcBef>
              <a:spcAft>
                <a:spcPts val="0"/>
              </a:spcAft>
              <a:defRPr sz="900" b="1" kern="0">
                <a:solidFill>
                  <a:srgbClr val="004975"/>
                </a:solidFill>
                <a:latin typeface="+mj-lt"/>
              </a:defRPr>
            </a:lvl1pPr>
          </a:lstStyle>
          <a:p>
            <a:pPr algn="ctr">
              <a:defRPr/>
            </a:pPr>
            <a:r>
              <a:rPr lang="en-US" sz="810">
                <a:latin typeface="Candara" panose="020E0502030303020204" pitchFamily="34" charset="0"/>
              </a:rPr>
              <a:t>Data Science Platform &amp; Advanced Analytics engine</a:t>
            </a:r>
          </a:p>
        </p:txBody>
      </p:sp>
      <p:sp>
        <p:nvSpPr>
          <p:cNvPr id="624" name="TextBox 623">
            <a:extLst>
              <a:ext uri="{FF2B5EF4-FFF2-40B4-BE49-F238E27FC236}">
                <a16:creationId xmlns:a16="http://schemas.microsoft.com/office/drawing/2014/main" id="{85E2B107-14B9-AFEC-44CA-8F03885A42EC}"/>
              </a:ext>
            </a:extLst>
          </p:cNvPr>
          <p:cNvSpPr txBox="1"/>
          <p:nvPr/>
        </p:nvSpPr>
        <p:spPr>
          <a:xfrm>
            <a:off x="5415984" y="2238332"/>
            <a:ext cx="1155571"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Experiments</a:t>
            </a:r>
          </a:p>
        </p:txBody>
      </p:sp>
      <p:sp>
        <p:nvSpPr>
          <p:cNvPr id="625" name="TextBox 624">
            <a:extLst>
              <a:ext uri="{FF2B5EF4-FFF2-40B4-BE49-F238E27FC236}">
                <a16:creationId xmlns:a16="http://schemas.microsoft.com/office/drawing/2014/main" id="{E511EC17-5159-F0B4-7DCB-DE2EE3215A41}"/>
              </a:ext>
            </a:extLst>
          </p:cNvPr>
          <p:cNvSpPr txBox="1"/>
          <p:nvPr/>
        </p:nvSpPr>
        <p:spPr>
          <a:xfrm>
            <a:off x="6640192" y="2238332"/>
            <a:ext cx="1104886"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Collaboration</a:t>
            </a:r>
          </a:p>
        </p:txBody>
      </p:sp>
      <p:sp>
        <p:nvSpPr>
          <p:cNvPr id="626" name="TextBox 625">
            <a:extLst>
              <a:ext uri="{FF2B5EF4-FFF2-40B4-BE49-F238E27FC236}">
                <a16:creationId xmlns:a16="http://schemas.microsoft.com/office/drawing/2014/main" id="{6F6D9286-4297-AABB-444C-8265B1EFD4D7}"/>
              </a:ext>
            </a:extLst>
          </p:cNvPr>
          <p:cNvSpPr txBox="1"/>
          <p:nvPr/>
        </p:nvSpPr>
        <p:spPr>
          <a:xfrm>
            <a:off x="5415984" y="2527258"/>
            <a:ext cx="1155571"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Labeling</a:t>
            </a:r>
          </a:p>
        </p:txBody>
      </p:sp>
      <p:sp>
        <p:nvSpPr>
          <p:cNvPr id="627" name="TextBox 626">
            <a:extLst>
              <a:ext uri="{FF2B5EF4-FFF2-40B4-BE49-F238E27FC236}">
                <a16:creationId xmlns:a16="http://schemas.microsoft.com/office/drawing/2014/main" id="{0E5153DE-DEBC-3410-30D5-747994A2BFCD}"/>
              </a:ext>
            </a:extLst>
          </p:cNvPr>
          <p:cNvSpPr txBox="1"/>
          <p:nvPr/>
        </p:nvSpPr>
        <p:spPr>
          <a:xfrm>
            <a:off x="6640192" y="2527258"/>
            <a:ext cx="1104886" cy="226730"/>
          </a:xfrm>
          <a:prstGeom prst="rect">
            <a:avLst/>
          </a:prstGeom>
          <a:solidFill>
            <a:schemeClr val="bg1">
              <a:lumMod val="95000"/>
            </a:schemeClr>
          </a:solidFill>
        </p:spPr>
        <p:txBody>
          <a:bodyPr wrap="square" lIns="0" tIns="0" rIns="0" bIns="0" rtlCol="0" anchor="ctr">
            <a:noAutofit/>
          </a:bodyPr>
          <a:lstStyle>
            <a:defPPr>
              <a:defRPr lang="de-DE"/>
            </a:defPPr>
            <a:lvl1pPr algn="ctr" defTabSz="822686" fontAlgn="auto">
              <a:lnSpc>
                <a:spcPts val="1200"/>
              </a:lnSpc>
              <a:spcBef>
                <a:spcPts val="0"/>
              </a:spcBef>
              <a:spcAft>
                <a:spcPts val="0"/>
              </a:spcAft>
              <a:defRPr sz="1000" b="0" kern="0">
                <a:solidFill>
                  <a:prstClr val="black"/>
                </a:solidFill>
                <a:latin typeface="+mj-lt"/>
              </a:defRPr>
            </a:lvl1pPr>
          </a:lstStyle>
          <a:p>
            <a:pPr>
              <a:lnSpc>
                <a:spcPct val="100000"/>
              </a:lnSpc>
              <a:defRPr/>
            </a:pPr>
            <a:r>
              <a:rPr lang="en-US" sz="810" b="1">
                <a:latin typeface="Candara" panose="020E0502030303020204" pitchFamily="34" charset="0"/>
              </a:rPr>
              <a:t>Deployment</a:t>
            </a:r>
          </a:p>
        </p:txBody>
      </p:sp>
      <p:sp>
        <p:nvSpPr>
          <p:cNvPr id="628" name="Rectangle 627">
            <a:extLst>
              <a:ext uri="{FF2B5EF4-FFF2-40B4-BE49-F238E27FC236}">
                <a16:creationId xmlns:a16="http://schemas.microsoft.com/office/drawing/2014/main" id="{7E3AC622-254F-1328-7400-11EADE8DCD57}"/>
              </a:ext>
            </a:extLst>
          </p:cNvPr>
          <p:cNvSpPr/>
          <p:nvPr/>
        </p:nvSpPr>
        <p:spPr>
          <a:xfrm>
            <a:off x="5382329" y="1879121"/>
            <a:ext cx="2416577" cy="1020320"/>
          </a:xfrm>
          <a:prstGeom prst="rect">
            <a:avLst/>
          </a:prstGeom>
          <a:noFill/>
          <a:ln w="9525" cap="flat" cmpd="sng" algn="ctr">
            <a:solidFill>
              <a:srgbClr val="0070C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629" name="Graphic 628" descr="Server">
            <a:extLst>
              <a:ext uri="{FF2B5EF4-FFF2-40B4-BE49-F238E27FC236}">
                <a16:creationId xmlns:a16="http://schemas.microsoft.com/office/drawing/2014/main" id="{445A250E-9FE3-0828-2381-D477B97F82C6}"/>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232946" y="863807"/>
            <a:ext cx="395990" cy="389149"/>
          </a:xfrm>
          <a:prstGeom prst="rect">
            <a:avLst/>
          </a:prstGeom>
        </p:spPr>
      </p:pic>
      <p:pic>
        <p:nvPicPr>
          <p:cNvPr id="630" name="Picture 629">
            <a:extLst>
              <a:ext uri="{FF2B5EF4-FFF2-40B4-BE49-F238E27FC236}">
                <a16:creationId xmlns:a16="http://schemas.microsoft.com/office/drawing/2014/main" id="{49FA8860-0829-DB0B-023B-A7A37488C11E}"/>
              </a:ext>
            </a:extLst>
          </p:cNvPr>
          <p:cNvPicPr>
            <a:picLocks noChangeAspect="1"/>
          </p:cNvPicPr>
          <p:nvPr/>
        </p:nvPicPr>
        <p:blipFill>
          <a:blip r:embed="rId20">
            <a:clrChange>
              <a:clrFrom>
                <a:srgbClr val="F5F5F5"/>
              </a:clrFrom>
              <a:clrTo>
                <a:srgbClr val="F5F5F5">
                  <a:alpha val="0"/>
                </a:srgbClr>
              </a:clrTo>
            </a:clrChange>
          </a:blip>
          <a:stretch>
            <a:fillRect/>
          </a:stretch>
        </p:blipFill>
        <p:spPr>
          <a:xfrm>
            <a:off x="2249228" y="1421545"/>
            <a:ext cx="331424" cy="318298"/>
          </a:xfrm>
          <a:prstGeom prst="rect">
            <a:avLst/>
          </a:prstGeom>
        </p:spPr>
      </p:pic>
      <p:sp>
        <p:nvSpPr>
          <p:cNvPr id="633" name="object 3">
            <a:extLst>
              <a:ext uri="{FF2B5EF4-FFF2-40B4-BE49-F238E27FC236}">
                <a16:creationId xmlns:a16="http://schemas.microsoft.com/office/drawing/2014/main" id="{E6E28662-DFD8-F045-4FC5-4C8E9E9568F8}"/>
              </a:ext>
            </a:extLst>
          </p:cNvPr>
          <p:cNvSpPr txBox="1"/>
          <p:nvPr/>
        </p:nvSpPr>
        <p:spPr>
          <a:xfrm>
            <a:off x="205653" y="100433"/>
            <a:ext cx="8102183"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a:t>
            </a:r>
          </a:p>
        </p:txBody>
      </p:sp>
      <p:sp>
        <p:nvSpPr>
          <p:cNvPr id="2" name="Slide Number Placeholder 1">
            <a:extLst>
              <a:ext uri="{FF2B5EF4-FFF2-40B4-BE49-F238E27FC236}">
                <a16:creationId xmlns:a16="http://schemas.microsoft.com/office/drawing/2014/main" id="{ECDBF262-3BA6-F32D-D733-160FF29CC7BD}"/>
              </a:ext>
            </a:extLst>
          </p:cNvPr>
          <p:cNvSpPr>
            <a:spLocks noGrp="1"/>
          </p:cNvSpPr>
          <p:nvPr>
            <p:ph type="sldNum" sz="quarter" idx="12"/>
          </p:nvPr>
        </p:nvSpPr>
        <p:spPr>
          <a:xfrm>
            <a:off x="9804064" y="5565710"/>
            <a:ext cx="288290" cy="410210"/>
          </a:xfrm>
        </p:spPr>
        <p:txBody>
          <a:bodyPr/>
          <a:lstStyle/>
          <a:p>
            <a:fld id="{4898AEC0-503E-4FA4-859C-D0F72D6E3F79}" type="slidenum">
              <a:rPr lang="en-US" noProof="1" smtClean="0"/>
              <a:pPr/>
              <a:t>3</a:t>
            </a:fld>
            <a:endParaRPr lang="en-US" noProof="1"/>
          </a:p>
        </p:txBody>
      </p:sp>
    </p:spTree>
    <p:extLst>
      <p:ext uri="{BB962C8B-B14F-4D97-AF65-F5344CB8AC3E}">
        <p14:creationId xmlns:p14="http://schemas.microsoft.com/office/powerpoint/2010/main" val="2882405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60485" y="2556500"/>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0594"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2"/>
          </a:solidFill>
          <a:effectLst>
            <a:glow rad="1397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6794" y="3132463"/>
            <a:ext cx="207088"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3882"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a:off x="2109381" y="3132463"/>
            <a:ext cx="1241213" cy="1"/>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126"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114" name="Graphic 113">
            <a:extLst>
              <a:ext uri="{FF2B5EF4-FFF2-40B4-BE49-F238E27FC236}">
                <a16:creationId xmlns:a16="http://schemas.microsoft.com/office/drawing/2014/main" id="{3B2BFD15-8032-092C-A9AB-BC1C838177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4073" y="5558712"/>
            <a:ext cx="612502" cy="450709"/>
          </a:xfrm>
          <a:prstGeom prst="rect">
            <a:avLst/>
          </a:prstGeom>
        </p:spPr>
      </p:pic>
      <p:sp>
        <p:nvSpPr>
          <p:cNvPr id="115" name="Rectangle 114">
            <a:extLst>
              <a:ext uri="{FF2B5EF4-FFF2-40B4-BE49-F238E27FC236}">
                <a16:creationId xmlns:a16="http://schemas.microsoft.com/office/drawing/2014/main" id="{970E4199-28F7-03E6-998B-38E978E5FD4B}"/>
              </a:ext>
            </a:extLst>
          </p:cNvPr>
          <p:cNvSpPr/>
          <p:nvPr/>
        </p:nvSpPr>
        <p:spPr>
          <a:xfrm>
            <a:off x="33050" y="6037218"/>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0171" rtl="0" eaLnBrk="1" fontAlgn="auto" latinLnBrk="0" hangingPunct="1">
              <a:lnSpc>
                <a:spcPct val="100000"/>
              </a:lnSpc>
              <a:spcBef>
                <a:spcPts val="0"/>
              </a:spcBef>
              <a:spcAft>
                <a:spcPts val="0"/>
              </a:spcAft>
              <a:buClrTx/>
              <a:buSzTx/>
              <a:buFontTx/>
              <a:buNone/>
              <a:tabLst/>
              <a:defRPr/>
            </a:pPr>
            <a:endParaRPr kumimoji="0" lang="en-GB" sz="1457" b="0" i="0" u="none" strike="noStrike" kern="1200" cap="none" spc="0" normalizeH="0" baseline="0" noProof="0">
              <a:ln>
                <a:noFill/>
              </a:ln>
              <a:solidFill>
                <a:prstClr val="white"/>
              </a:solidFill>
              <a:effectLst/>
              <a:uLnTx/>
              <a:uFillTx/>
              <a:latin typeface="Bosch Office Sans" pitchFamily="2" charset="0"/>
              <a:ea typeface="+mn-ea"/>
              <a:cs typeface="+mn-cs"/>
            </a:endParaRPr>
          </a:p>
        </p:txBody>
      </p: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5842" cy="763887"/>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a:ln>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prstClr val="black"/>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
        <p:nvSpPr>
          <p:cNvPr id="7" name="Slide Number Placeholder 6">
            <a:extLst>
              <a:ext uri="{FF2B5EF4-FFF2-40B4-BE49-F238E27FC236}">
                <a16:creationId xmlns:a16="http://schemas.microsoft.com/office/drawing/2014/main" id="{9762EDAD-A002-DF0F-7837-074175FBF4C2}"/>
              </a:ext>
            </a:extLst>
          </p:cNvPr>
          <p:cNvSpPr>
            <a:spLocks noGrp="1"/>
          </p:cNvSpPr>
          <p:nvPr>
            <p:ph type="sldNum" sz="quarter" idx="12"/>
          </p:nvPr>
        </p:nvSpPr>
        <p:spPr/>
        <p:txBody>
          <a:bodyPr/>
          <a:lstStyle/>
          <a:p>
            <a:fld id="{64B50ECF-6316-4AFD-AF7B-6A0672E9EA7A}" type="slidenum">
              <a:rPr lang="en-US" smtClean="0"/>
              <a:t>30</a:t>
            </a:fld>
            <a:endParaRPr lang="en-US"/>
          </a:p>
        </p:txBody>
      </p:sp>
      <p:sp>
        <p:nvSpPr>
          <p:cNvPr id="8" name="Footer Placeholder 7">
            <a:extLst>
              <a:ext uri="{FF2B5EF4-FFF2-40B4-BE49-F238E27FC236}">
                <a16:creationId xmlns:a16="http://schemas.microsoft.com/office/drawing/2014/main" id="{1C29719D-BA3E-6FF9-0CAB-738421E8D65B}"/>
              </a:ext>
            </a:extLst>
          </p:cNvPr>
          <p:cNvSpPr>
            <a:spLocks noGrp="1"/>
          </p:cNvSpPr>
          <p:nvPr>
            <p:ph type="ftr" sz="quarter" idx="11"/>
          </p:nvPr>
        </p:nvSpPr>
        <p:spPr/>
        <p:txBody>
          <a:bodyPr/>
          <a:lstStyle/>
          <a:p>
            <a:r>
              <a:rPr lang="en-US"/>
              <a:t>Version 1.4</a:t>
            </a:r>
          </a:p>
        </p:txBody>
      </p:sp>
      <p:sp>
        <p:nvSpPr>
          <p:cNvPr id="12" name="Rectangle 11">
            <a:extLst>
              <a:ext uri="{FF2B5EF4-FFF2-40B4-BE49-F238E27FC236}">
                <a16:creationId xmlns:a16="http://schemas.microsoft.com/office/drawing/2014/main" id="{26B96E7E-B0FD-0F89-331A-53421E7CA400}"/>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3" name="Rectangle 12">
            <a:extLst>
              <a:ext uri="{FF2B5EF4-FFF2-40B4-BE49-F238E27FC236}">
                <a16:creationId xmlns:a16="http://schemas.microsoft.com/office/drawing/2014/main" id="{178B9392-32FB-46C4-76C9-325B9D9DE729}"/>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15" name="Rectangle 14">
            <a:extLst>
              <a:ext uri="{FF2B5EF4-FFF2-40B4-BE49-F238E27FC236}">
                <a16:creationId xmlns:a16="http://schemas.microsoft.com/office/drawing/2014/main" id="{9AB5EC75-0CD3-0C97-F0B7-EE7D92CA308C}"/>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
        <p:nvSpPr>
          <p:cNvPr id="17" name="Rectangle 16">
            <a:extLst>
              <a:ext uri="{FF2B5EF4-FFF2-40B4-BE49-F238E27FC236}">
                <a16:creationId xmlns:a16="http://schemas.microsoft.com/office/drawing/2014/main" id="{A82BB296-5809-6DAF-5917-2A0E6B34D991}"/>
              </a:ext>
            </a:extLst>
          </p:cNvPr>
          <p:cNvSpPr/>
          <p:nvPr/>
        </p:nvSpPr>
        <p:spPr>
          <a:xfrm>
            <a:off x="2203333" y="1685339"/>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cxnSp>
        <p:nvCxnSpPr>
          <p:cNvPr id="18" name="Straight Connector 17">
            <a:extLst>
              <a:ext uri="{FF2B5EF4-FFF2-40B4-BE49-F238E27FC236}">
                <a16:creationId xmlns:a16="http://schemas.microsoft.com/office/drawing/2014/main" id="{4DBBA31F-8070-E5B2-C081-E931CE6AB545}"/>
              </a:ext>
            </a:extLst>
          </p:cNvPr>
          <p:cNvCxnSpPr>
            <a:cxnSpLocks/>
          </p:cNvCxnSpPr>
          <p:nvPr/>
        </p:nvCxnSpPr>
        <p:spPr>
          <a:xfrm flipH="1" flipV="1">
            <a:off x="2655261" y="2279263"/>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904F57E-47D8-C7FB-AD55-6A4FD7F56B41}"/>
              </a:ext>
            </a:extLst>
          </p:cNvPr>
          <p:cNvCxnSpPr>
            <a:cxnSpLocks/>
          </p:cNvCxnSpPr>
          <p:nvPr/>
        </p:nvCxnSpPr>
        <p:spPr>
          <a:xfrm rot="16200000" flipH="1">
            <a:off x="3074655" y="1926664"/>
            <a:ext cx="716018" cy="402050"/>
          </a:xfrm>
          <a:prstGeom prst="bentConnector3">
            <a:avLst>
              <a:gd name="adj1" fmla="val 50000"/>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160AF4D-BBDD-3C0F-B79D-BCD744349F14}"/>
              </a:ext>
            </a:extLst>
          </p:cNvPr>
          <p:cNvSpPr/>
          <p:nvPr/>
        </p:nvSpPr>
        <p:spPr>
          <a:xfrm>
            <a:off x="3820740" y="1718507"/>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22" name="Straight Arrow Connector 21">
            <a:extLst>
              <a:ext uri="{FF2B5EF4-FFF2-40B4-BE49-F238E27FC236}">
                <a16:creationId xmlns:a16="http://schemas.microsoft.com/office/drawing/2014/main" id="{94B2BF4D-C351-EABB-6249-AF9A3B2C85AD}"/>
              </a:ext>
            </a:extLst>
          </p:cNvPr>
          <p:cNvCxnSpPr>
            <a:cxnSpLocks/>
          </p:cNvCxnSpPr>
          <p:nvPr/>
        </p:nvCxnSpPr>
        <p:spPr>
          <a:xfrm flipV="1">
            <a:off x="4169986" y="2337669"/>
            <a:ext cx="0" cy="24018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36">
            <a:extLst>
              <a:ext uri="{FF2B5EF4-FFF2-40B4-BE49-F238E27FC236}">
                <a16:creationId xmlns:a16="http://schemas.microsoft.com/office/drawing/2014/main" id="{F2990947-5C1A-F0A0-4436-487151AF3DEA}"/>
              </a:ext>
            </a:extLst>
          </p:cNvPr>
          <p:cNvCxnSpPr>
            <a:cxnSpLocks/>
          </p:cNvCxnSpPr>
          <p:nvPr/>
        </p:nvCxnSpPr>
        <p:spPr>
          <a:xfrm rot="16200000" flipH="1">
            <a:off x="4830069" y="2320213"/>
            <a:ext cx="703664" cy="331530"/>
          </a:xfrm>
          <a:prstGeom prst="bentConnector3">
            <a:avLst>
              <a:gd name="adj1" fmla="val 51494"/>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419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8CFD4-FC75-72BB-3110-D23B6A333323}"/>
              </a:ext>
            </a:extLst>
          </p:cNvPr>
          <p:cNvSpPr txBox="1"/>
          <p:nvPr/>
        </p:nvSpPr>
        <p:spPr>
          <a:xfrm>
            <a:off x="205654" y="522643"/>
            <a:ext cx="5486400" cy="307777"/>
          </a:xfrm>
          <a:prstGeom prst="rect">
            <a:avLst/>
          </a:prstGeom>
          <a:noFill/>
        </p:spPr>
        <p:txBody>
          <a:bodyPr wrap="square">
            <a:spAutoFit/>
          </a:bodyPr>
          <a:lstStyle/>
          <a:p>
            <a:pPr marL="342900" indent="-342900">
              <a:buFont typeface="+mj-lt"/>
              <a:buAutoNum type="arabicPeriod" startAt="8"/>
            </a:pPr>
            <a:r>
              <a:rPr lang="en-US" sz="1400" b="1">
                <a:solidFill>
                  <a:srgbClr val="00809A"/>
                </a:solidFill>
              </a:rPr>
              <a:t>Silver Layer</a:t>
            </a:r>
          </a:p>
        </p:txBody>
      </p:sp>
      <p:sp>
        <p:nvSpPr>
          <p:cNvPr id="3" name="TextBox 2">
            <a:extLst>
              <a:ext uri="{FF2B5EF4-FFF2-40B4-BE49-F238E27FC236}">
                <a16:creationId xmlns:a16="http://schemas.microsoft.com/office/drawing/2014/main" id="{682AA8F4-EA24-80BD-7CB3-8636D9D151C0}"/>
              </a:ext>
            </a:extLst>
          </p:cNvPr>
          <p:cNvSpPr txBox="1"/>
          <p:nvPr/>
        </p:nvSpPr>
        <p:spPr>
          <a:xfrm>
            <a:off x="568567" y="928599"/>
            <a:ext cx="8631901" cy="1997150"/>
          </a:xfrm>
          <a:prstGeom prst="rect">
            <a:avLst/>
          </a:prstGeom>
          <a:noFill/>
        </p:spPr>
        <p:txBody>
          <a:bodyPr wrap="square" rtlCol="0">
            <a:spAutoFit/>
          </a:bodyPr>
          <a:lstStyle/>
          <a:p>
            <a:pPr marL="228600" indent="-228600" algn="just">
              <a:lnSpc>
                <a:spcPct val="150000"/>
              </a:lnSpc>
              <a:buFont typeface="+mj-lt"/>
              <a:buAutoNum type="alphaLcPeriod"/>
            </a:pPr>
            <a:r>
              <a:rPr lang="en-US" sz="1200" i="1"/>
              <a:t>Silver Layer</a:t>
            </a:r>
            <a:r>
              <a:rPr lang="en-US" sz="1200"/>
              <a:t> contains delta tables for holding the data from valid </a:t>
            </a:r>
            <a:r>
              <a:rPr lang="en-US" sz="1200" i="1"/>
              <a:t>Bronze Layer</a:t>
            </a:r>
            <a:r>
              <a:rPr lang="en-US" sz="1200"/>
              <a:t> files in structured delta lake tables.</a:t>
            </a:r>
          </a:p>
          <a:p>
            <a:pPr marL="228600" indent="-228600" algn="just">
              <a:lnSpc>
                <a:spcPct val="150000"/>
              </a:lnSpc>
              <a:buFont typeface="+mj-lt"/>
              <a:buAutoNum type="alphaLcPeriod"/>
            </a:pPr>
            <a:r>
              <a:rPr lang="en-US" sz="1200"/>
              <a:t>In this layer tables are organized under corresponding source system databases.</a:t>
            </a:r>
          </a:p>
          <a:p>
            <a:pPr marL="228600" indent="-228600" algn="just">
              <a:lnSpc>
                <a:spcPct val="150000"/>
              </a:lnSpc>
              <a:buFont typeface="+mj-lt"/>
              <a:buAutoNum type="alphaLcPeriod"/>
            </a:pPr>
            <a:r>
              <a:rPr lang="en-US" sz="1200"/>
              <a:t>User access to these tables are controlled using RBAC in this layer. This is a manual activity to be done based on user access matrix.</a:t>
            </a:r>
          </a:p>
          <a:p>
            <a:pPr marL="228600" indent="-228600" algn="just">
              <a:lnSpc>
                <a:spcPct val="150000"/>
              </a:lnSpc>
              <a:buFont typeface="+mj-lt"/>
              <a:buAutoNum type="alphaLcPeriod"/>
            </a:pPr>
            <a:r>
              <a:rPr lang="en-US" sz="1200"/>
              <a:t>Data is partitioned in this layer based on preconfigured partition columns.</a:t>
            </a:r>
          </a:p>
          <a:p>
            <a:pPr marL="228600" indent="-228600" algn="just">
              <a:lnSpc>
                <a:spcPct val="150000"/>
              </a:lnSpc>
              <a:buFont typeface="+mj-lt"/>
              <a:buAutoNum type="alphaLcPeriod"/>
            </a:pPr>
            <a:r>
              <a:rPr lang="en-US" sz="1200"/>
              <a:t>Data is masked as per the encryption method configured in </a:t>
            </a:r>
            <a:r>
              <a:rPr lang="en-US" sz="1200" i="1"/>
              <a:t>Metadata Layer.</a:t>
            </a:r>
          </a:p>
          <a:p>
            <a:pPr marL="228600" indent="-228600" algn="just">
              <a:lnSpc>
                <a:spcPct val="150000"/>
              </a:lnSpc>
              <a:buFont typeface="+mj-lt"/>
              <a:buAutoNum type="alphaLcPeriod"/>
            </a:pPr>
            <a:r>
              <a:rPr lang="en-US" sz="1200" i="1"/>
              <a:t>Silver Layer </a:t>
            </a:r>
            <a:r>
              <a:rPr lang="en-US" sz="1200"/>
              <a:t>will have persisted data in delta tables.</a:t>
            </a:r>
            <a:endParaRPr lang="en-US" sz="1200" i="1"/>
          </a:p>
        </p:txBody>
      </p:sp>
      <p:pic>
        <p:nvPicPr>
          <p:cNvPr id="4" name="Picture 3">
            <a:extLst>
              <a:ext uri="{FF2B5EF4-FFF2-40B4-BE49-F238E27FC236}">
                <a16:creationId xmlns:a16="http://schemas.microsoft.com/office/drawing/2014/main" id="{F8F2A523-CB3E-58F8-D8DA-0CFF21733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60" y="511622"/>
            <a:ext cx="389467" cy="318798"/>
          </a:xfrm>
          <a:prstGeom prst="rect">
            <a:avLst/>
          </a:prstGeom>
        </p:spPr>
      </p:pic>
      <p:sp>
        <p:nvSpPr>
          <p:cNvPr id="7" name="object 3">
            <a:extLst>
              <a:ext uri="{FF2B5EF4-FFF2-40B4-BE49-F238E27FC236}">
                <a16:creationId xmlns:a16="http://schemas.microsoft.com/office/drawing/2014/main" id="{970DC77F-7C96-6BFF-38A2-15DB6A5AB32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9" name="Rectangle 8">
            <a:extLst>
              <a:ext uri="{FF2B5EF4-FFF2-40B4-BE49-F238E27FC236}">
                <a16:creationId xmlns:a16="http://schemas.microsoft.com/office/drawing/2014/main" id="{7A26C39F-0B86-7515-CCD1-CBB4B655B6D7}"/>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0" name="Graphic 9">
            <a:extLst>
              <a:ext uri="{FF2B5EF4-FFF2-40B4-BE49-F238E27FC236}">
                <a16:creationId xmlns:a16="http://schemas.microsoft.com/office/drawing/2014/main" id="{35B04AFB-B45C-12E2-80BF-5FEED664D4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EA59080D-8D6B-2815-09E7-85EFA48DD8B4}"/>
              </a:ext>
            </a:extLst>
          </p:cNvPr>
          <p:cNvSpPr>
            <a:spLocks noGrp="1"/>
          </p:cNvSpPr>
          <p:nvPr>
            <p:ph type="sldNum" sz="quarter" idx="12"/>
          </p:nvPr>
        </p:nvSpPr>
        <p:spPr/>
        <p:txBody>
          <a:bodyPr/>
          <a:lstStyle/>
          <a:p>
            <a:fld id="{64B50ECF-6316-4AFD-AF7B-6A0672E9EA7A}" type="slidenum">
              <a:rPr lang="en-US" smtClean="0"/>
              <a:t>31</a:t>
            </a:fld>
            <a:endParaRPr lang="en-US"/>
          </a:p>
        </p:txBody>
      </p:sp>
      <p:sp>
        <p:nvSpPr>
          <p:cNvPr id="6" name="Footer Placeholder 5">
            <a:extLst>
              <a:ext uri="{FF2B5EF4-FFF2-40B4-BE49-F238E27FC236}">
                <a16:creationId xmlns:a16="http://schemas.microsoft.com/office/drawing/2014/main" id="{40222AE2-B437-B931-865A-F8272C2F55AE}"/>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49799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1"/>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14F1BD-6DDB-A92F-54FE-63FF8166D6EB}"/>
              </a:ext>
            </a:extLst>
          </p:cNvPr>
          <p:cNvSpPr/>
          <p:nvPr/>
        </p:nvSpPr>
        <p:spPr>
          <a:xfrm>
            <a:off x="2819537" y="1201279"/>
            <a:ext cx="4344999" cy="4490690"/>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Silver Layer</a:t>
            </a:r>
          </a:p>
        </p:txBody>
      </p:sp>
      <p:sp>
        <p:nvSpPr>
          <p:cNvPr id="3" name="Rectangle 2">
            <a:extLst>
              <a:ext uri="{FF2B5EF4-FFF2-40B4-BE49-F238E27FC236}">
                <a16:creationId xmlns:a16="http://schemas.microsoft.com/office/drawing/2014/main" id="{BDF66221-C8F4-9064-9D62-206DA28EE5D0}"/>
              </a:ext>
            </a:extLst>
          </p:cNvPr>
          <p:cNvSpPr/>
          <p:nvPr/>
        </p:nvSpPr>
        <p:spPr>
          <a:xfrm>
            <a:off x="2942465" y="1621975"/>
            <a:ext cx="4126466" cy="3989344"/>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Source System1</a:t>
            </a:r>
          </a:p>
        </p:txBody>
      </p:sp>
      <p:sp>
        <p:nvSpPr>
          <p:cNvPr id="9" name="Rectangle 8">
            <a:extLst>
              <a:ext uri="{FF2B5EF4-FFF2-40B4-BE49-F238E27FC236}">
                <a16:creationId xmlns:a16="http://schemas.microsoft.com/office/drawing/2014/main" id="{15EB75EA-7963-9CEC-F0DE-36E2243C3809}"/>
              </a:ext>
            </a:extLst>
          </p:cNvPr>
          <p:cNvSpPr/>
          <p:nvPr/>
        </p:nvSpPr>
        <p:spPr>
          <a:xfrm>
            <a:off x="3093779" y="1979774"/>
            <a:ext cx="1876833" cy="3445138"/>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Success</a:t>
            </a:r>
          </a:p>
        </p:txBody>
      </p:sp>
      <p:sp>
        <p:nvSpPr>
          <p:cNvPr id="10" name="Rectangle 9">
            <a:extLst>
              <a:ext uri="{FF2B5EF4-FFF2-40B4-BE49-F238E27FC236}">
                <a16:creationId xmlns:a16="http://schemas.microsoft.com/office/drawing/2014/main" id="{37937853-E5F2-A45D-3609-4A4CB7640E3D}"/>
              </a:ext>
            </a:extLst>
          </p:cNvPr>
          <p:cNvSpPr/>
          <p:nvPr/>
        </p:nvSpPr>
        <p:spPr>
          <a:xfrm>
            <a:off x="5101312" y="1979774"/>
            <a:ext cx="1855932" cy="3445135"/>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Error</a:t>
            </a:r>
          </a:p>
        </p:txBody>
      </p:sp>
      <p:sp>
        <p:nvSpPr>
          <p:cNvPr id="11" name="Rectangle: Rounded Corners 10">
            <a:extLst>
              <a:ext uri="{FF2B5EF4-FFF2-40B4-BE49-F238E27FC236}">
                <a16:creationId xmlns:a16="http://schemas.microsoft.com/office/drawing/2014/main" id="{8D62CC9F-068C-C6A6-7301-C32CE2880E0C}"/>
              </a:ext>
            </a:extLst>
          </p:cNvPr>
          <p:cNvSpPr/>
          <p:nvPr/>
        </p:nvSpPr>
        <p:spPr>
          <a:xfrm>
            <a:off x="3230764" y="2282509"/>
            <a:ext cx="1599656" cy="1234086"/>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File Template1</a:t>
            </a:r>
          </a:p>
        </p:txBody>
      </p:sp>
      <p:sp>
        <p:nvSpPr>
          <p:cNvPr id="24" name="Rectangle: Rounded Corners 23">
            <a:extLst>
              <a:ext uri="{FF2B5EF4-FFF2-40B4-BE49-F238E27FC236}">
                <a16:creationId xmlns:a16="http://schemas.microsoft.com/office/drawing/2014/main" id="{EA11242B-7632-678B-FDDD-589857E1340B}"/>
              </a:ext>
            </a:extLst>
          </p:cNvPr>
          <p:cNvSpPr/>
          <p:nvPr/>
        </p:nvSpPr>
        <p:spPr>
          <a:xfrm>
            <a:off x="5164515" y="2279722"/>
            <a:ext cx="1708633" cy="2939519"/>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File Template</a:t>
            </a:r>
          </a:p>
        </p:txBody>
      </p:sp>
      <p:sp>
        <p:nvSpPr>
          <p:cNvPr id="25" name="Rectangle: Rounded Corners 24">
            <a:extLst>
              <a:ext uri="{FF2B5EF4-FFF2-40B4-BE49-F238E27FC236}">
                <a16:creationId xmlns:a16="http://schemas.microsoft.com/office/drawing/2014/main" id="{F2D6F84A-F482-9DA3-4FC7-B3CB079A8A82}"/>
              </a:ext>
            </a:extLst>
          </p:cNvPr>
          <p:cNvSpPr/>
          <p:nvPr/>
        </p:nvSpPr>
        <p:spPr>
          <a:xfrm>
            <a:off x="5313411" y="2682516"/>
            <a:ext cx="1429037" cy="2460034"/>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Year</a:t>
            </a:r>
          </a:p>
        </p:txBody>
      </p:sp>
      <p:sp>
        <p:nvSpPr>
          <p:cNvPr id="26" name="Rectangle: Rounded Corners 25">
            <a:extLst>
              <a:ext uri="{FF2B5EF4-FFF2-40B4-BE49-F238E27FC236}">
                <a16:creationId xmlns:a16="http://schemas.microsoft.com/office/drawing/2014/main" id="{6B9F1CCE-D7DD-6F2D-C33C-CF06D0533C80}"/>
              </a:ext>
            </a:extLst>
          </p:cNvPr>
          <p:cNvSpPr/>
          <p:nvPr/>
        </p:nvSpPr>
        <p:spPr>
          <a:xfrm>
            <a:off x="5313411" y="3085312"/>
            <a:ext cx="1429037" cy="205723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Month</a:t>
            </a:r>
          </a:p>
        </p:txBody>
      </p:sp>
      <p:sp>
        <p:nvSpPr>
          <p:cNvPr id="27" name="Rectangle: Rounded Corners 26">
            <a:extLst>
              <a:ext uri="{FF2B5EF4-FFF2-40B4-BE49-F238E27FC236}">
                <a16:creationId xmlns:a16="http://schemas.microsoft.com/office/drawing/2014/main" id="{58EC4B83-CB7A-7DF2-C789-A3FD1D53296C}"/>
              </a:ext>
            </a:extLst>
          </p:cNvPr>
          <p:cNvSpPr/>
          <p:nvPr/>
        </p:nvSpPr>
        <p:spPr>
          <a:xfrm>
            <a:off x="5313412" y="3488107"/>
            <a:ext cx="1422623" cy="1654443"/>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Date</a:t>
            </a:r>
          </a:p>
        </p:txBody>
      </p:sp>
      <p:sp>
        <p:nvSpPr>
          <p:cNvPr id="55" name="Rectangle: Rounded Corners 54">
            <a:extLst>
              <a:ext uri="{FF2B5EF4-FFF2-40B4-BE49-F238E27FC236}">
                <a16:creationId xmlns:a16="http://schemas.microsoft.com/office/drawing/2014/main" id="{B184AEB2-335F-D924-5CD6-5871C971BF62}"/>
              </a:ext>
            </a:extLst>
          </p:cNvPr>
          <p:cNvSpPr/>
          <p:nvPr/>
        </p:nvSpPr>
        <p:spPr>
          <a:xfrm>
            <a:off x="5399112" y="4087999"/>
            <a:ext cx="1276933" cy="899852"/>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Hour</a:t>
            </a:r>
          </a:p>
          <a:p>
            <a:pPr defTabSz="411343" fontAlgn="auto">
              <a:spcBef>
                <a:spcPts val="0"/>
              </a:spcBef>
              <a:spcAft>
                <a:spcPts val="0"/>
              </a:spcAft>
            </a:pPr>
            <a:r>
              <a:rPr lang="en-US" sz="900">
                <a:solidFill>
                  <a:prstClr val="black"/>
                </a:solidFill>
                <a:latin typeface="Calibri" panose="020F0502020204030204"/>
              </a:rPr>
              <a:t>Tables</a:t>
            </a:r>
          </a:p>
        </p:txBody>
      </p:sp>
      <p:sp>
        <p:nvSpPr>
          <p:cNvPr id="51" name="Rectangle 50">
            <a:extLst>
              <a:ext uri="{FF2B5EF4-FFF2-40B4-BE49-F238E27FC236}">
                <a16:creationId xmlns:a16="http://schemas.microsoft.com/office/drawing/2014/main" id="{3BBA8D31-E0FB-F1A3-77B0-734B5E154D05}"/>
              </a:ext>
            </a:extLst>
          </p:cNvPr>
          <p:cNvSpPr/>
          <p:nvPr/>
        </p:nvSpPr>
        <p:spPr>
          <a:xfrm>
            <a:off x="3352493" y="2649153"/>
            <a:ext cx="1356197" cy="704836"/>
          </a:xfrm>
          <a:prstGeom prst="rect">
            <a:avLst/>
          </a:prstGeom>
          <a:solidFill>
            <a:schemeClr val="bg2"/>
          </a:solidFill>
        </p:spPr>
        <p:style>
          <a:lnRef idx="1">
            <a:schemeClr val="accent3"/>
          </a:lnRef>
          <a:fillRef idx="2">
            <a:schemeClr val="accent3"/>
          </a:fillRef>
          <a:effectRef idx="1">
            <a:schemeClr val="accent3"/>
          </a:effectRef>
          <a:fontRef idx="minor">
            <a:schemeClr val="dk1"/>
          </a:fontRef>
        </p:style>
        <p:txBody>
          <a:bodyPr rtlCol="0" anchor="t"/>
          <a:lstStyle/>
          <a:p>
            <a:pPr algn="ctr" defTabSz="411343" fontAlgn="auto">
              <a:spcBef>
                <a:spcPts val="0"/>
              </a:spcBef>
              <a:spcAft>
                <a:spcPts val="0"/>
              </a:spcAft>
            </a:pPr>
            <a:r>
              <a:rPr lang="en-US" sz="900">
                <a:solidFill>
                  <a:prstClr val="black"/>
                </a:solidFill>
                <a:latin typeface="Calibri" panose="020F0502020204030204"/>
              </a:rPr>
              <a:t>Table</a:t>
            </a:r>
          </a:p>
        </p:txBody>
      </p:sp>
      <p:graphicFrame>
        <p:nvGraphicFramePr>
          <p:cNvPr id="38" name="Table 38">
            <a:extLst>
              <a:ext uri="{FF2B5EF4-FFF2-40B4-BE49-F238E27FC236}">
                <a16:creationId xmlns:a16="http://schemas.microsoft.com/office/drawing/2014/main" id="{BC6F35CA-6A33-5BFB-F57A-5BB72069E0CF}"/>
              </a:ext>
            </a:extLst>
          </p:cNvPr>
          <p:cNvGraphicFramePr>
            <a:graphicFrameLocks noGrp="1"/>
          </p:cNvGraphicFramePr>
          <p:nvPr>
            <p:extLst>
              <p:ext uri="{D42A27DB-BD31-4B8C-83A1-F6EECF244321}">
                <p14:modId xmlns:p14="http://schemas.microsoft.com/office/powerpoint/2010/main" val="3695380821"/>
              </p:ext>
            </p:extLst>
          </p:nvPr>
        </p:nvGraphicFramePr>
        <p:xfrm>
          <a:off x="3480906" y="2893338"/>
          <a:ext cx="1008108" cy="383936"/>
        </p:xfrm>
        <a:graphic>
          <a:graphicData uri="http://schemas.openxmlformats.org/drawingml/2006/table">
            <a:tbl>
              <a:tblPr firstRow="1" bandRow="1">
                <a:tableStyleId>{2D5ABB26-0587-4C30-8999-92F81FD0307C}</a:tableStyleId>
              </a:tblPr>
              <a:tblGrid>
                <a:gridCol w="189944">
                  <a:extLst>
                    <a:ext uri="{9D8B030D-6E8A-4147-A177-3AD203B41FA5}">
                      <a16:colId xmlns:a16="http://schemas.microsoft.com/office/drawing/2014/main" val="3154719459"/>
                    </a:ext>
                  </a:extLst>
                </a:gridCol>
                <a:gridCol w="237015">
                  <a:extLst>
                    <a:ext uri="{9D8B030D-6E8A-4147-A177-3AD203B41FA5}">
                      <a16:colId xmlns:a16="http://schemas.microsoft.com/office/drawing/2014/main" val="2055227259"/>
                    </a:ext>
                  </a:extLst>
                </a:gridCol>
                <a:gridCol w="275044">
                  <a:extLst>
                    <a:ext uri="{9D8B030D-6E8A-4147-A177-3AD203B41FA5}">
                      <a16:colId xmlns:a16="http://schemas.microsoft.com/office/drawing/2014/main" val="113597061"/>
                    </a:ext>
                  </a:extLst>
                </a:gridCol>
                <a:gridCol w="306105">
                  <a:extLst>
                    <a:ext uri="{9D8B030D-6E8A-4147-A177-3AD203B41FA5}">
                      <a16:colId xmlns:a16="http://schemas.microsoft.com/office/drawing/2014/main" val="500482917"/>
                    </a:ext>
                  </a:extLst>
                </a:gridCol>
              </a:tblGrid>
              <a:tr h="191968">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573314"/>
                  </a:ext>
                </a:extLst>
              </a:tr>
              <a:tr h="191968">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974289"/>
                  </a:ext>
                </a:extLst>
              </a:tr>
            </a:tbl>
          </a:graphicData>
        </a:graphic>
      </p:graphicFrame>
      <p:graphicFrame>
        <p:nvGraphicFramePr>
          <p:cNvPr id="39" name="Table 38">
            <a:extLst>
              <a:ext uri="{FF2B5EF4-FFF2-40B4-BE49-F238E27FC236}">
                <a16:creationId xmlns:a16="http://schemas.microsoft.com/office/drawing/2014/main" id="{0EF17039-226F-954F-3BC3-F61AEECE7BE2}"/>
              </a:ext>
            </a:extLst>
          </p:cNvPr>
          <p:cNvGraphicFramePr>
            <a:graphicFrameLocks noGrp="1"/>
          </p:cNvGraphicFramePr>
          <p:nvPr/>
        </p:nvGraphicFramePr>
        <p:xfrm>
          <a:off x="5475444" y="4573061"/>
          <a:ext cx="1124269" cy="383936"/>
        </p:xfrm>
        <a:graphic>
          <a:graphicData uri="http://schemas.openxmlformats.org/drawingml/2006/table">
            <a:tbl>
              <a:tblPr firstRow="1" bandRow="1">
                <a:tableStyleId>{2D5ABB26-0587-4C30-8999-92F81FD0307C}</a:tableStyleId>
              </a:tblPr>
              <a:tblGrid>
                <a:gridCol w="306105">
                  <a:extLst>
                    <a:ext uri="{9D8B030D-6E8A-4147-A177-3AD203B41FA5}">
                      <a16:colId xmlns:a16="http://schemas.microsoft.com/office/drawing/2014/main" val="3154719459"/>
                    </a:ext>
                  </a:extLst>
                </a:gridCol>
                <a:gridCol w="237015">
                  <a:extLst>
                    <a:ext uri="{9D8B030D-6E8A-4147-A177-3AD203B41FA5}">
                      <a16:colId xmlns:a16="http://schemas.microsoft.com/office/drawing/2014/main" val="2055227259"/>
                    </a:ext>
                  </a:extLst>
                </a:gridCol>
                <a:gridCol w="275044">
                  <a:extLst>
                    <a:ext uri="{9D8B030D-6E8A-4147-A177-3AD203B41FA5}">
                      <a16:colId xmlns:a16="http://schemas.microsoft.com/office/drawing/2014/main" val="113597061"/>
                    </a:ext>
                  </a:extLst>
                </a:gridCol>
                <a:gridCol w="306105">
                  <a:extLst>
                    <a:ext uri="{9D8B030D-6E8A-4147-A177-3AD203B41FA5}">
                      <a16:colId xmlns:a16="http://schemas.microsoft.com/office/drawing/2014/main" val="500482917"/>
                    </a:ext>
                  </a:extLst>
                </a:gridCol>
              </a:tblGrid>
              <a:tr h="191968">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573314"/>
                  </a:ext>
                </a:extLst>
              </a:tr>
              <a:tr h="191968">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82272" marR="82272" marT="41136" marB="411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974289"/>
                  </a:ext>
                </a:extLst>
              </a:tr>
            </a:tbl>
          </a:graphicData>
        </a:graphic>
      </p:graphicFrame>
      <p:cxnSp>
        <p:nvCxnSpPr>
          <p:cNvPr id="49" name="Straight Connector 48">
            <a:extLst>
              <a:ext uri="{FF2B5EF4-FFF2-40B4-BE49-F238E27FC236}">
                <a16:creationId xmlns:a16="http://schemas.microsoft.com/office/drawing/2014/main" id="{1779D49B-3409-ABFE-E779-50982EE4BB8D}"/>
              </a:ext>
            </a:extLst>
          </p:cNvPr>
          <p:cNvCxnSpPr>
            <a:cxnSpLocks/>
            <a:endCxn id="53" idx="3"/>
          </p:cNvCxnSpPr>
          <p:nvPr/>
        </p:nvCxnSpPr>
        <p:spPr>
          <a:xfrm flipH="1" flipV="1">
            <a:off x="1955485" y="2588233"/>
            <a:ext cx="1332198" cy="1"/>
          </a:xfrm>
          <a:prstGeom prst="line">
            <a:avLst/>
          </a:prstGeom>
        </p:spPr>
        <p:style>
          <a:lnRef idx="1">
            <a:schemeClr val="dk1"/>
          </a:lnRef>
          <a:fillRef idx="0">
            <a:schemeClr val="dk1"/>
          </a:fillRef>
          <a:effectRef idx="0">
            <a:schemeClr val="dk1"/>
          </a:effectRef>
          <a:fontRef idx="minor">
            <a:schemeClr val="tx1"/>
          </a:fontRef>
        </p:style>
      </p:cxnSp>
      <p:sp>
        <p:nvSpPr>
          <p:cNvPr id="53" name="Flowchart: Decision 52">
            <a:extLst>
              <a:ext uri="{FF2B5EF4-FFF2-40B4-BE49-F238E27FC236}">
                <a16:creationId xmlns:a16="http://schemas.microsoft.com/office/drawing/2014/main" id="{660AFB18-FC5F-9948-7353-1D39BF7DA86B}"/>
              </a:ext>
            </a:extLst>
          </p:cNvPr>
          <p:cNvSpPr/>
          <p:nvPr/>
        </p:nvSpPr>
        <p:spPr>
          <a:xfrm>
            <a:off x="530243" y="2236862"/>
            <a:ext cx="1425242" cy="70274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900">
                <a:solidFill>
                  <a:prstClr val="black"/>
                </a:solidFill>
                <a:latin typeface="Calibri" panose="020F0502020204030204"/>
              </a:rPr>
              <a:t>If Partitioned</a:t>
            </a:r>
          </a:p>
        </p:txBody>
      </p:sp>
      <p:sp>
        <p:nvSpPr>
          <p:cNvPr id="97" name="Rectangle 96">
            <a:extLst>
              <a:ext uri="{FF2B5EF4-FFF2-40B4-BE49-F238E27FC236}">
                <a16:creationId xmlns:a16="http://schemas.microsoft.com/office/drawing/2014/main" id="{7E0F0F89-1D26-947F-D79D-90495BDFC550}"/>
              </a:ext>
            </a:extLst>
          </p:cNvPr>
          <p:cNvSpPr/>
          <p:nvPr/>
        </p:nvSpPr>
        <p:spPr>
          <a:xfrm>
            <a:off x="40881" y="3154061"/>
            <a:ext cx="2143096" cy="125102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defTabSz="411343" fontAlgn="auto">
              <a:spcBef>
                <a:spcPts val="0"/>
              </a:spcBef>
              <a:spcAft>
                <a:spcPts val="0"/>
              </a:spcAft>
            </a:pPr>
            <a:r>
              <a:rPr lang="en-US" sz="1619">
                <a:solidFill>
                  <a:prstClr val="black"/>
                </a:solidFill>
                <a:latin typeface="Calibri" panose="020F0502020204030204"/>
              </a:rPr>
              <a:t>File Template</a:t>
            </a:r>
          </a:p>
        </p:txBody>
      </p:sp>
      <p:cxnSp>
        <p:nvCxnSpPr>
          <p:cNvPr id="56" name="Connector: Elbow 55">
            <a:extLst>
              <a:ext uri="{FF2B5EF4-FFF2-40B4-BE49-F238E27FC236}">
                <a16:creationId xmlns:a16="http://schemas.microsoft.com/office/drawing/2014/main" id="{908E90D6-E205-EA89-F3AA-1CB88F764D09}"/>
              </a:ext>
            </a:extLst>
          </p:cNvPr>
          <p:cNvCxnSpPr>
            <a:cxnSpLocks/>
            <a:stCxn id="53" idx="1"/>
          </p:cNvCxnSpPr>
          <p:nvPr/>
        </p:nvCxnSpPr>
        <p:spPr>
          <a:xfrm rot="10800000" flipV="1">
            <a:off x="411281" y="2588233"/>
            <a:ext cx="118963" cy="557040"/>
          </a:xfrm>
          <a:prstGeom prst="bentConnector2">
            <a:avLst/>
          </a:prstGeom>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69EEAEDA-96B0-7334-DA33-55E317F7CFDB}"/>
              </a:ext>
            </a:extLst>
          </p:cNvPr>
          <p:cNvSpPr/>
          <p:nvPr/>
        </p:nvSpPr>
        <p:spPr>
          <a:xfrm>
            <a:off x="77130" y="3693778"/>
            <a:ext cx="644088" cy="265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a1</a:t>
            </a:r>
          </a:p>
        </p:txBody>
      </p:sp>
      <p:sp>
        <p:nvSpPr>
          <p:cNvPr id="58" name="Rectangle 57">
            <a:extLst>
              <a:ext uri="{FF2B5EF4-FFF2-40B4-BE49-F238E27FC236}">
                <a16:creationId xmlns:a16="http://schemas.microsoft.com/office/drawing/2014/main" id="{894E80B3-9ABC-C2C4-15C7-168187602B40}"/>
              </a:ext>
            </a:extLst>
          </p:cNvPr>
          <p:cNvSpPr/>
          <p:nvPr/>
        </p:nvSpPr>
        <p:spPr>
          <a:xfrm>
            <a:off x="765603" y="3693777"/>
            <a:ext cx="644088" cy="265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a2</a:t>
            </a:r>
          </a:p>
        </p:txBody>
      </p:sp>
      <p:sp>
        <p:nvSpPr>
          <p:cNvPr id="59" name="Rectangle 58">
            <a:extLst>
              <a:ext uri="{FF2B5EF4-FFF2-40B4-BE49-F238E27FC236}">
                <a16:creationId xmlns:a16="http://schemas.microsoft.com/office/drawing/2014/main" id="{089343CD-985F-38F5-44EA-920E7CA4D029}"/>
              </a:ext>
            </a:extLst>
          </p:cNvPr>
          <p:cNvSpPr/>
          <p:nvPr/>
        </p:nvSpPr>
        <p:spPr>
          <a:xfrm>
            <a:off x="1439017" y="3693776"/>
            <a:ext cx="644089" cy="265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An</a:t>
            </a:r>
          </a:p>
        </p:txBody>
      </p:sp>
      <p:cxnSp>
        <p:nvCxnSpPr>
          <p:cNvPr id="61" name="Straight Connector 60">
            <a:extLst>
              <a:ext uri="{FF2B5EF4-FFF2-40B4-BE49-F238E27FC236}">
                <a16:creationId xmlns:a16="http://schemas.microsoft.com/office/drawing/2014/main" id="{DB9279A9-9516-FB52-4607-275720385AF7}"/>
              </a:ext>
            </a:extLst>
          </p:cNvPr>
          <p:cNvCxnSpPr>
            <a:cxnSpLocks/>
          </p:cNvCxnSpPr>
          <p:nvPr/>
        </p:nvCxnSpPr>
        <p:spPr>
          <a:xfrm>
            <a:off x="288281" y="3488106"/>
            <a:ext cx="1502774"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3E45E42-B546-9556-8960-B26E2ADF4598}"/>
              </a:ext>
            </a:extLst>
          </p:cNvPr>
          <p:cNvCxnSpPr>
            <a:cxnSpLocks/>
          </p:cNvCxnSpPr>
          <p:nvPr/>
        </p:nvCxnSpPr>
        <p:spPr>
          <a:xfrm>
            <a:off x="288281" y="3488106"/>
            <a:ext cx="0" cy="20567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F262B96-571C-2265-EEC2-6D8D91630CF9}"/>
              </a:ext>
            </a:extLst>
          </p:cNvPr>
          <p:cNvCxnSpPr>
            <a:cxnSpLocks/>
            <a:endCxn id="58" idx="0"/>
          </p:cNvCxnSpPr>
          <p:nvPr/>
        </p:nvCxnSpPr>
        <p:spPr>
          <a:xfrm>
            <a:off x="1081385" y="3488105"/>
            <a:ext cx="6262" cy="20567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B6ABAD91-C6E6-6406-1D20-F255686B88B0}"/>
              </a:ext>
            </a:extLst>
          </p:cNvPr>
          <p:cNvCxnSpPr>
            <a:cxnSpLocks/>
          </p:cNvCxnSpPr>
          <p:nvPr/>
        </p:nvCxnSpPr>
        <p:spPr>
          <a:xfrm>
            <a:off x="1791056" y="3488105"/>
            <a:ext cx="0" cy="205671"/>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9EF0456D-96CC-B995-8FAE-A99D821ED156}"/>
              </a:ext>
            </a:extLst>
          </p:cNvPr>
          <p:cNvCxnSpPr>
            <a:stCxn id="57" idx="2"/>
          </p:cNvCxnSpPr>
          <p:nvPr/>
        </p:nvCxnSpPr>
        <p:spPr>
          <a:xfrm flipH="1">
            <a:off x="145690" y="3959448"/>
            <a:ext cx="253485" cy="15448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0257F81-E697-E949-73B0-8B5CC63529E5}"/>
              </a:ext>
            </a:extLst>
          </p:cNvPr>
          <p:cNvCxnSpPr>
            <a:stCxn id="57" idx="2"/>
          </p:cNvCxnSpPr>
          <p:nvPr/>
        </p:nvCxnSpPr>
        <p:spPr>
          <a:xfrm>
            <a:off x="399175" y="3959448"/>
            <a:ext cx="164029" cy="154483"/>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5057C8EB-B8D5-6532-3FB8-62C741427354}"/>
              </a:ext>
            </a:extLst>
          </p:cNvPr>
          <p:cNvCxnSpPr>
            <a:stCxn id="58" idx="2"/>
          </p:cNvCxnSpPr>
          <p:nvPr/>
        </p:nvCxnSpPr>
        <p:spPr>
          <a:xfrm flipH="1">
            <a:off x="876494" y="3959447"/>
            <a:ext cx="211153" cy="154483"/>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267ABD6F-A243-3905-9822-04B5BAC1581E}"/>
              </a:ext>
            </a:extLst>
          </p:cNvPr>
          <p:cNvCxnSpPr>
            <a:stCxn id="58" idx="2"/>
          </p:cNvCxnSpPr>
          <p:nvPr/>
        </p:nvCxnSpPr>
        <p:spPr>
          <a:xfrm>
            <a:off x="1087647" y="3959447"/>
            <a:ext cx="180443" cy="154483"/>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211D2956-1426-5CC5-DF2D-239E59D3BDAB}"/>
              </a:ext>
            </a:extLst>
          </p:cNvPr>
          <p:cNvCxnSpPr>
            <a:cxnSpLocks/>
            <a:stCxn id="59" idx="2"/>
          </p:cNvCxnSpPr>
          <p:nvPr/>
        </p:nvCxnSpPr>
        <p:spPr>
          <a:xfrm flipH="1">
            <a:off x="1761061" y="3959446"/>
            <a:ext cx="1" cy="154480"/>
          </a:xfrm>
          <a:prstGeom prst="line">
            <a:avLst/>
          </a:prstGeom>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59055345-1525-C932-794F-BE39B6DA8A77}"/>
              </a:ext>
            </a:extLst>
          </p:cNvPr>
          <p:cNvSpPr/>
          <p:nvPr/>
        </p:nvSpPr>
        <p:spPr>
          <a:xfrm>
            <a:off x="77130" y="4113932"/>
            <a:ext cx="299951" cy="196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defTabSz="411343" fontAlgn="auto">
              <a:spcBef>
                <a:spcPts val="0"/>
              </a:spcBef>
              <a:spcAft>
                <a:spcPts val="0"/>
              </a:spcAft>
            </a:pPr>
            <a:r>
              <a:rPr lang="en-US" sz="900">
                <a:solidFill>
                  <a:prstClr val="black"/>
                </a:solidFill>
                <a:latin typeface="Calibri" panose="020F0502020204030204"/>
              </a:rPr>
              <a:t>b1</a:t>
            </a:r>
          </a:p>
        </p:txBody>
      </p:sp>
      <p:sp>
        <p:nvSpPr>
          <p:cNvPr id="102" name="Rectangle 101">
            <a:extLst>
              <a:ext uri="{FF2B5EF4-FFF2-40B4-BE49-F238E27FC236}">
                <a16:creationId xmlns:a16="http://schemas.microsoft.com/office/drawing/2014/main" id="{FF552EA1-0F49-6B04-187B-24CA39C75029}"/>
              </a:ext>
            </a:extLst>
          </p:cNvPr>
          <p:cNvSpPr/>
          <p:nvPr/>
        </p:nvSpPr>
        <p:spPr>
          <a:xfrm>
            <a:off x="451000" y="4113932"/>
            <a:ext cx="293596" cy="205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defTabSz="411343" fontAlgn="auto">
              <a:spcBef>
                <a:spcPts val="0"/>
              </a:spcBef>
              <a:spcAft>
                <a:spcPts val="0"/>
              </a:spcAft>
            </a:pPr>
            <a:r>
              <a:rPr lang="en-US" sz="900">
                <a:solidFill>
                  <a:prstClr val="black"/>
                </a:solidFill>
                <a:latin typeface="Calibri" panose="020F0502020204030204"/>
              </a:rPr>
              <a:t>b2</a:t>
            </a:r>
          </a:p>
        </p:txBody>
      </p:sp>
      <p:sp>
        <p:nvSpPr>
          <p:cNvPr id="103" name="Rectangle 102">
            <a:extLst>
              <a:ext uri="{FF2B5EF4-FFF2-40B4-BE49-F238E27FC236}">
                <a16:creationId xmlns:a16="http://schemas.microsoft.com/office/drawing/2014/main" id="{CAD227F0-6038-A829-BE6B-D91B2475F17F}"/>
              </a:ext>
            </a:extLst>
          </p:cNvPr>
          <p:cNvSpPr/>
          <p:nvPr/>
        </p:nvSpPr>
        <p:spPr>
          <a:xfrm>
            <a:off x="784707" y="4113926"/>
            <a:ext cx="290909" cy="205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defTabSz="411343" fontAlgn="auto">
              <a:spcBef>
                <a:spcPts val="0"/>
              </a:spcBef>
              <a:spcAft>
                <a:spcPts val="0"/>
              </a:spcAft>
            </a:pPr>
            <a:r>
              <a:rPr lang="en-US" sz="900">
                <a:solidFill>
                  <a:prstClr val="black"/>
                </a:solidFill>
                <a:latin typeface="Calibri" panose="020F0502020204030204"/>
              </a:rPr>
              <a:t>b1</a:t>
            </a:r>
          </a:p>
        </p:txBody>
      </p:sp>
      <p:sp>
        <p:nvSpPr>
          <p:cNvPr id="104" name="Rectangle 103">
            <a:extLst>
              <a:ext uri="{FF2B5EF4-FFF2-40B4-BE49-F238E27FC236}">
                <a16:creationId xmlns:a16="http://schemas.microsoft.com/office/drawing/2014/main" id="{F142E092-64E2-1451-384F-2FD52D5EA7E5}"/>
              </a:ext>
            </a:extLst>
          </p:cNvPr>
          <p:cNvSpPr/>
          <p:nvPr/>
        </p:nvSpPr>
        <p:spPr>
          <a:xfrm>
            <a:off x="1239644" y="4113931"/>
            <a:ext cx="289659" cy="2056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defTabSz="411343" fontAlgn="auto">
              <a:spcBef>
                <a:spcPts val="0"/>
              </a:spcBef>
              <a:spcAft>
                <a:spcPts val="0"/>
              </a:spcAft>
            </a:pPr>
            <a:r>
              <a:rPr lang="en-US" sz="900">
                <a:solidFill>
                  <a:prstClr val="black"/>
                </a:solidFill>
                <a:latin typeface="Calibri" panose="020F0502020204030204"/>
              </a:rPr>
              <a:t>b3</a:t>
            </a:r>
          </a:p>
        </p:txBody>
      </p:sp>
      <p:sp>
        <p:nvSpPr>
          <p:cNvPr id="105" name="Rectangle 104">
            <a:extLst>
              <a:ext uri="{FF2B5EF4-FFF2-40B4-BE49-F238E27FC236}">
                <a16:creationId xmlns:a16="http://schemas.microsoft.com/office/drawing/2014/main" id="{1415A869-47C1-EA9E-437D-A6BC9956ECAC}"/>
              </a:ext>
            </a:extLst>
          </p:cNvPr>
          <p:cNvSpPr/>
          <p:nvPr/>
        </p:nvSpPr>
        <p:spPr>
          <a:xfrm>
            <a:off x="1634262" y="4122287"/>
            <a:ext cx="289657" cy="2056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900">
                <a:solidFill>
                  <a:prstClr val="black"/>
                </a:solidFill>
                <a:latin typeface="Calibri" panose="020F0502020204030204"/>
              </a:rPr>
              <a:t>bn</a:t>
            </a:r>
          </a:p>
        </p:txBody>
      </p:sp>
      <p:sp>
        <p:nvSpPr>
          <p:cNvPr id="114" name="TextBox 113">
            <a:extLst>
              <a:ext uri="{FF2B5EF4-FFF2-40B4-BE49-F238E27FC236}">
                <a16:creationId xmlns:a16="http://schemas.microsoft.com/office/drawing/2014/main" id="{4DA5DA6E-EAC7-7235-4CED-05AB48939589}"/>
              </a:ext>
            </a:extLst>
          </p:cNvPr>
          <p:cNvSpPr txBox="1"/>
          <p:nvPr/>
        </p:nvSpPr>
        <p:spPr>
          <a:xfrm>
            <a:off x="2134599" y="3656172"/>
            <a:ext cx="703764" cy="369332"/>
          </a:xfrm>
          <a:prstGeom prst="rect">
            <a:avLst/>
          </a:prstGeom>
          <a:noFill/>
        </p:spPr>
        <p:txBody>
          <a:bodyPr wrap="square" rtlCol="0">
            <a:spAutoFit/>
          </a:bodyPr>
          <a:lstStyle/>
          <a:p>
            <a:pPr defTabSz="411343" fontAlgn="auto">
              <a:spcBef>
                <a:spcPts val="0"/>
              </a:spcBef>
              <a:spcAft>
                <a:spcPts val="0"/>
              </a:spcAft>
            </a:pPr>
            <a:r>
              <a:rPr lang="en-US" sz="900">
                <a:solidFill>
                  <a:prstClr val="black"/>
                </a:solidFill>
                <a:latin typeface="Calibri" panose="020F0502020204030204"/>
              </a:rPr>
              <a:t>Partition column-1</a:t>
            </a:r>
          </a:p>
        </p:txBody>
      </p:sp>
      <p:sp>
        <p:nvSpPr>
          <p:cNvPr id="116" name="TextBox 115">
            <a:extLst>
              <a:ext uri="{FF2B5EF4-FFF2-40B4-BE49-F238E27FC236}">
                <a16:creationId xmlns:a16="http://schemas.microsoft.com/office/drawing/2014/main" id="{63837A52-97E3-CEB5-80B7-DC89EE0E2C22}"/>
              </a:ext>
            </a:extLst>
          </p:cNvPr>
          <p:cNvSpPr txBox="1"/>
          <p:nvPr/>
        </p:nvSpPr>
        <p:spPr>
          <a:xfrm>
            <a:off x="2163884" y="4087998"/>
            <a:ext cx="718591" cy="369332"/>
          </a:xfrm>
          <a:prstGeom prst="rect">
            <a:avLst/>
          </a:prstGeom>
          <a:noFill/>
        </p:spPr>
        <p:txBody>
          <a:bodyPr wrap="square">
            <a:spAutoFit/>
          </a:bodyPr>
          <a:lstStyle/>
          <a:p>
            <a:pPr defTabSz="411343" fontAlgn="auto">
              <a:spcBef>
                <a:spcPts val="0"/>
              </a:spcBef>
              <a:spcAft>
                <a:spcPts val="0"/>
              </a:spcAft>
            </a:pPr>
            <a:r>
              <a:rPr lang="en-US" sz="900">
                <a:solidFill>
                  <a:prstClr val="black"/>
                </a:solidFill>
                <a:latin typeface="Calibri" panose="020F0502020204030204"/>
              </a:rPr>
              <a:t>Partition column-2</a:t>
            </a:r>
          </a:p>
        </p:txBody>
      </p:sp>
      <p:cxnSp>
        <p:nvCxnSpPr>
          <p:cNvPr id="119" name="Straight Arrow Connector 118">
            <a:extLst>
              <a:ext uri="{FF2B5EF4-FFF2-40B4-BE49-F238E27FC236}">
                <a16:creationId xmlns:a16="http://schemas.microsoft.com/office/drawing/2014/main" id="{2B6F612D-2B86-C38B-CF07-F608418F3204}"/>
              </a:ext>
            </a:extLst>
          </p:cNvPr>
          <p:cNvCxnSpPr>
            <a:cxnSpLocks/>
            <a:stCxn id="53" idx="0"/>
            <a:endCxn id="120" idx="2"/>
          </p:cNvCxnSpPr>
          <p:nvPr/>
        </p:nvCxnSpPr>
        <p:spPr>
          <a:xfrm flipV="1">
            <a:off x="1242864" y="1528531"/>
            <a:ext cx="6052" cy="708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id="{013FC78E-834A-1A1F-26A4-0CE1EAF42336}"/>
              </a:ext>
            </a:extLst>
          </p:cNvPr>
          <p:cNvSpPr txBox="1"/>
          <p:nvPr/>
        </p:nvSpPr>
        <p:spPr>
          <a:xfrm>
            <a:off x="77130" y="771401"/>
            <a:ext cx="2343572" cy="757130"/>
          </a:xfrm>
          <a:prstGeom prst="rect">
            <a:avLst/>
          </a:prstGeom>
          <a:noFill/>
        </p:spPr>
        <p:txBody>
          <a:bodyPr wrap="square" rtlCol="0">
            <a:spAutoFit/>
          </a:bodyPr>
          <a:lstStyle/>
          <a:p>
            <a:pPr defTabSz="411343" fontAlgn="auto">
              <a:spcBef>
                <a:spcPts val="0"/>
              </a:spcBef>
              <a:spcAft>
                <a:spcPts val="0"/>
              </a:spcAft>
            </a:pPr>
            <a:r>
              <a:rPr lang="en-US" sz="1080">
                <a:solidFill>
                  <a:prstClr val="black"/>
                </a:solidFill>
                <a:latin typeface="Calibri" panose="020F0502020204030204"/>
              </a:rPr>
              <a:t>If there are any partition column  present, then files are loaded into the different folders of specific column value</a:t>
            </a:r>
          </a:p>
        </p:txBody>
      </p:sp>
      <p:graphicFrame>
        <p:nvGraphicFramePr>
          <p:cNvPr id="121" name="Table 121">
            <a:extLst>
              <a:ext uri="{FF2B5EF4-FFF2-40B4-BE49-F238E27FC236}">
                <a16:creationId xmlns:a16="http://schemas.microsoft.com/office/drawing/2014/main" id="{758340ED-3567-6514-834D-403E34836A6B}"/>
              </a:ext>
            </a:extLst>
          </p:cNvPr>
          <p:cNvGraphicFramePr>
            <a:graphicFrameLocks noGrp="1"/>
          </p:cNvGraphicFramePr>
          <p:nvPr/>
        </p:nvGraphicFramePr>
        <p:xfrm>
          <a:off x="8077246" y="727974"/>
          <a:ext cx="2652416" cy="1668295"/>
        </p:xfrm>
        <a:graphic>
          <a:graphicData uri="http://schemas.openxmlformats.org/drawingml/2006/table">
            <a:tbl>
              <a:tblPr firstRow="1" bandRow="1">
                <a:tableStyleId>{5940675A-B579-460E-94D1-54222C63F5DA}</a:tableStyleId>
              </a:tblPr>
              <a:tblGrid>
                <a:gridCol w="663104">
                  <a:extLst>
                    <a:ext uri="{9D8B030D-6E8A-4147-A177-3AD203B41FA5}">
                      <a16:colId xmlns:a16="http://schemas.microsoft.com/office/drawing/2014/main" val="407825853"/>
                    </a:ext>
                  </a:extLst>
                </a:gridCol>
                <a:gridCol w="663104">
                  <a:extLst>
                    <a:ext uri="{9D8B030D-6E8A-4147-A177-3AD203B41FA5}">
                      <a16:colId xmlns:a16="http://schemas.microsoft.com/office/drawing/2014/main" val="1223578952"/>
                    </a:ext>
                  </a:extLst>
                </a:gridCol>
                <a:gridCol w="663104">
                  <a:extLst>
                    <a:ext uri="{9D8B030D-6E8A-4147-A177-3AD203B41FA5}">
                      <a16:colId xmlns:a16="http://schemas.microsoft.com/office/drawing/2014/main" val="1906486102"/>
                    </a:ext>
                  </a:extLst>
                </a:gridCol>
                <a:gridCol w="663104">
                  <a:extLst>
                    <a:ext uri="{9D8B030D-6E8A-4147-A177-3AD203B41FA5}">
                      <a16:colId xmlns:a16="http://schemas.microsoft.com/office/drawing/2014/main" val="572198725"/>
                    </a:ext>
                  </a:extLst>
                </a:gridCol>
              </a:tblGrid>
              <a:tr h="333659">
                <a:tc>
                  <a:txBody>
                    <a:bodyPr/>
                    <a:lstStyle/>
                    <a:p>
                      <a:r>
                        <a:rPr lang="en-US" sz="1500"/>
                        <a:t>A</a:t>
                      </a:r>
                    </a:p>
                  </a:txBody>
                  <a:tcPr marL="82272" marR="82272" marT="41136" marB="41136"/>
                </a:tc>
                <a:tc>
                  <a:txBody>
                    <a:bodyPr/>
                    <a:lstStyle/>
                    <a:p>
                      <a:r>
                        <a:rPr lang="en-US" sz="1500"/>
                        <a:t>B</a:t>
                      </a:r>
                    </a:p>
                  </a:txBody>
                  <a:tcPr marL="82272" marR="82272" marT="41136" marB="41136"/>
                </a:tc>
                <a:tc>
                  <a:txBody>
                    <a:bodyPr/>
                    <a:lstStyle/>
                    <a:p>
                      <a:r>
                        <a:rPr lang="en-US" sz="1500"/>
                        <a:t>C</a:t>
                      </a:r>
                    </a:p>
                  </a:txBody>
                  <a:tcPr marL="82272" marR="82272" marT="41136" marB="41136"/>
                </a:tc>
                <a:tc>
                  <a:txBody>
                    <a:bodyPr/>
                    <a:lstStyle/>
                    <a:p>
                      <a:r>
                        <a:rPr lang="en-US" sz="1500"/>
                        <a:t>D</a:t>
                      </a:r>
                    </a:p>
                  </a:txBody>
                  <a:tcPr marL="82272" marR="82272" marT="41136" marB="41136"/>
                </a:tc>
                <a:extLst>
                  <a:ext uri="{0D108BD9-81ED-4DB2-BD59-A6C34878D82A}">
                    <a16:rowId xmlns:a16="http://schemas.microsoft.com/office/drawing/2014/main" val="1566548213"/>
                  </a:ext>
                </a:extLst>
              </a:tr>
              <a:tr h="333659">
                <a:tc>
                  <a:txBody>
                    <a:bodyPr/>
                    <a:lstStyle/>
                    <a:p>
                      <a:r>
                        <a:rPr lang="en-US" sz="1500"/>
                        <a:t>a1</a:t>
                      </a:r>
                    </a:p>
                  </a:txBody>
                  <a:tcPr marL="82272" marR="82272" marT="41136" marB="41136"/>
                </a:tc>
                <a:tc>
                  <a:txBody>
                    <a:bodyPr/>
                    <a:lstStyle/>
                    <a:p>
                      <a:r>
                        <a:rPr lang="en-US" sz="1500"/>
                        <a:t>b1</a:t>
                      </a:r>
                    </a:p>
                  </a:txBody>
                  <a:tcPr marL="82272" marR="82272" marT="41136" marB="41136"/>
                </a:tc>
                <a:tc>
                  <a:txBody>
                    <a:bodyPr/>
                    <a:lstStyle/>
                    <a:p>
                      <a:r>
                        <a:rPr lang="en-US" sz="1500"/>
                        <a:t>c1</a:t>
                      </a:r>
                    </a:p>
                  </a:txBody>
                  <a:tcPr marL="82272" marR="82272" marT="41136" marB="41136"/>
                </a:tc>
                <a:tc>
                  <a:txBody>
                    <a:bodyPr/>
                    <a:lstStyle/>
                    <a:p>
                      <a:r>
                        <a:rPr lang="en-US" sz="1500"/>
                        <a:t>d1</a:t>
                      </a:r>
                    </a:p>
                  </a:txBody>
                  <a:tcPr marL="82272" marR="82272" marT="41136" marB="41136"/>
                </a:tc>
                <a:extLst>
                  <a:ext uri="{0D108BD9-81ED-4DB2-BD59-A6C34878D82A}">
                    <a16:rowId xmlns:a16="http://schemas.microsoft.com/office/drawing/2014/main" val="1737189767"/>
                  </a:ext>
                </a:extLst>
              </a:tr>
              <a:tr h="333659">
                <a:tc>
                  <a:txBody>
                    <a:bodyPr/>
                    <a:lstStyle/>
                    <a:p>
                      <a:r>
                        <a:rPr lang="en-US" sz="1500"/>
                        <a:t>a2</a:t>
                      </a:r>
                    </a:p>
                  </a:txBody>
                  <a:tcPr marL="82272" marR="82272" marT="41136" marB="41136"/>
                </a:tc>
                <a:tc>
                  <a:txBody>
                    <a:bodyPr/>
                    <a:lstStyle/>
                    <a:p>
                      <a:r>
                        <a:rPr lang="en-US" sz="1500"/>
                        <a:t>b2</a:t>
                      </a:r>
                    </a:p>
                  </a:txBody>
                  <a:tcPr marL="82272" marR="82272" marT="41136" marB="41136"/>
                </a:tc>
                <a:tc>
                  <a:txBody>
                    <a:bodyPr/>
                    <a:lstStyle/>
                    <a:p>
                      <a:r>
                        <a:rPr lang="en-US" sz="1500"/>
                        <a:t>c2</a:t>
                      </a:r>
                    </a:p>
                  </a:txBody>
                  <a:tcPr marL="82272" marR="82272" marT="41136" marB="41136"/>
                </a:tc>
                <a:tc>
                  <a:txBody>
                    <a:bodyPr/>
                    <a:lstStyle/>
                    <a:p>
                      <a:r>
                        <a:rPr lang="en-US" sz="1500"/>
                        <a:t>d2</a:t>
                      </a:r>
                    </a:p>
                  </a:txBody>
                  <a:tcPr marL="82272" marR="82272" marT="41136" marB="41136"/>
                </a:tc>
                <a:extLst>
                  <a:ext uri="{0D108BD9-81ED-4DB2-BD59-A6C34878D82A}">
                    <a16:rowId xmlns:a16="http://schemas.microsoft.com/office/drawing/2014/main" val="2461261273"/>
                  </a:ext>
                </a:extLst>
              </a:tr>
              <a:tr h="333659">
                <a:tc>
                  <a:txBody>
                    <a:bodyPr/>
                    <a:lstStyle/>
                    <a:p>
                      <a:pPr lvl="0">
                        <a:buNone/>
                      </a:pPr>
                      <a:r>
                        <a:rPr lang="en-US" sz="1500"/>
                        <a:t>...</a:t>
                      </a:r>
                    </a:p>
                  </a:txBody>
                  <a:tcPr marL="82272" marR="82272" marT="41136" marB="41136"/>
                </a:tc>
                <a:tc>
                  <a:txBody>
                    <a:bodyPr/>
                    <a:lstStyle/>
                    <a:p>
                      <a:pPr lvl="0">
                        <a:buNone/>
                      </a:pPr>
                      <a:r>
                        <a:rPr lang="en-US" sz="1500"/>
                        <a:t>...</a:t>
                      </a:r>
                    </a:p>
                  </a:txBody>
                  <a:tcPr marL="82272" marR="82272" marT="41136" marB="41136"/>
                </a:tc>
                <a:tc>
                  <a:txBody>
                    <a:bodyPr/>
                    <a:lstStyle/>
                    <a:p>
                      <a:pPr lvl="0">
                        <a:buNone/>
                      </a:pPr>
                      <a:r>
                        <a:rPr lang="en-US" sz="1500"/>
                        <a:t>...</a:t>
                      </a:r>
                    </a:p>
                  </a:txBody>
                  <a:tcPr marL="82272" marR="82272" marT="41136" marB="41136"/>
                </a:tc>
                <a:tc>
                  <a:txBody>
                    <a:bodyPr/>
                    <a:lstStyle/>
                    <a:p>
                      <a:pPr lvl="0">
                        <a:buNone/>
                      </a:pPr>
                      <a:r>
                        <a:rPr lang="en-US" sz="1500"/>
                        <a:t>...</a:t>
                      </a:r>
                    </a:p>
                  </a:txBody>
                  <a:tcPr marL="82272" marR="82272" marT="41136" marB="41136"/>
                </a:tc>
                <a:extLst>
                  <a:ext uri="{0D108BD9-81ED-4DB2-BD59-A6C34878D82A}">
                    <a16:rowId xmlns:a16="http://schemas.microsoft.com/office/drawing/2014/main" val="3244090412"/>
                  </a:ext>
                </a:extLst>
              </a:tr>
              <a:tr h="333659">
                <a:tc>
                  <a:txBody>
                    <a:bodyPr/>
                    <a:lstStyle/>
                    <a:p>
                      <a:r>
                        <a:rPr lang="en-US" sz="1500"/>
                        <a:t>an</a:t>
                      </a:r>
                    </a:p>
                  </a:txBody>
                  <a:tcPr marL="82272" marR="82272" marT="41136" marB="41136"/>
                </a:tc>
                <a:tc>
                  <a:txBody>
                    <a:bodyPr/>
                    <a:lstStyle/>
                    <a:p>
                      <a:r>
                        <a:rPr lang="en-US" sz="1500"/>
                        <a:t>bn</a:t>
                      </a:r>
                    </a:p>
                  </a:txBody>
                  <a:tcPr marL="82272" marR="82272" marT="41136" marB="41136"/>
                </a:tc>
                <a:tc>
                  <a:txBody>
                    <a:bodyPr/>
                    <a:lstStyle/>
                    <a:p>
                      <a:r>
                        <a:rPr lang="en-US" sz="1500"/>
                        <a:t>cn</a:t>
                      </a:r>
                    </a:p>
                  </a:txBody>
                  <a:tcPr marL="82272" marR="82272" marT="41136" marB="41136"/>
                </a:tc>
                <a:tc>
                  <a:txBody>
                    <a:bodyPr/>
                    <a:lstStyle/>
                    <a:p>
                      <a:r>
                        <a:rPr lang="en-US" sz="1500"/>
                        <a:t>Dn</a:t>
                      </a:r>
                    </a:p>
                  </a:txBody>
                  <a:tcPr marL="82272" marR="82272" marT="41136" marB="41136"/>
                </a:tc>
                <a:extLst>
                  <a:ext uri="{0D108BD9-81ED-4DB2-BD59-A6C34878D82A}">
                    <a16:rowId xmlns:a16="http://schemas.microsoft.com/office/drawing/2014/main" val="4144901379"/>
                  </a:ext>
                </a:extLst>
              </a:tr>
            </a:tbl>
          </a:graphicData>
        </a:graphic>
      </p:graphicFrame>
      <p:sp>
        <p:nvSpPr>
          <p:cNvPr id="122" name="TextBox 121">
            <a:extLst>
              <a:ext uri="{FF2B5EF4-FFF2-40B4-BE49-F238E27FC236}">
                <a16:creationId xmlns:a16="http://schemas.microsoft.com/office/drawing/2014/main" id="{EDD20F5B-CAE8-A5FC-0980-72F003DD4B6E}"/>
              </a:ext>
            </a:extLst>
          </p:cNvPr>
          <p:cNvSpPr txBox="1"/>
          <p:nvPr/>
        </p:nvSpPr>
        <p:spPr>
          <a:xfrm>
            <a:off x="8072958" y="357214"/>
            <a:ext cx="1465473" cy="341504"/>
          </a:xfrm>
          <a:prstGeom prst="rect">
            <a:avLst/>
          </a:prstGeom>
          <a:noFill/>
        </p:spPr>
        <p:txBody>
          <a:bodyPr wrap="square" rtlCol="0">
            <a:spAutoFit/>
          </a:bodyPr>
          <a:lstStyle/>
          <a:p>
            <a:pPr defTabSz="411343" fontAlgn="auto">
              <a:spcBef>
                <a:spcPts val="0"/>
              </a:spcBef>
              <a:spcAft>
                <a:spcPts val="0"/>
              </a:spcAft>
            </a:pPr>
            <a:r>
              <a:rPr lang="en-US" sz="1619">
                <a:solidFill>
                  <a:prstClr val="black"/>
                </a:solidFill>
                <a:latin typeface="Calibri" panose="020F0502020204030204"/>
              </a:rPr>
              <a:t>Ex:</a:t>
            </a:r>
          </a:p>
        </p:txBody>
      </p:sp>
      <p:sp>
        <p:nvSpPr>
          <p:cNvPr id="123" name="TextBox 122">
            <a:extLst>
              <a:ext uri="{FF2B5EF4-FFF2-40B4-BE49-F238E27FC236}">
                <a16:creationId xmlns:a16="http://schemas.microsoft.com/office/drawing/2014/main" id="{C04F127E-9C23-0721-C124-521837180A48}"/>
              </a:ext>
            </a:extLst>
          </p:cNvPr>
          <p:cNvSpPr txBox="1"/>
          <p:nvPr/>
        </p:nvSpPr>
        <p:spPr>
          <a:xfrm>
            <a:off x="8072957" y="2451125"/>
            <a:ext cx="2652418" cy="1449628"/>
          </a:xfrm>
          <a:prstGeom prst="rect">
            <a:avLst/>
          </a:prstGeom>
          <a:noFill/>
        </p:spPr>
        <p:txBody>
          <a:bodyPr wrap="square" rtlCol="0">
            <a:spAutoFit/>
          </a:bodyPr>
          <a:lstStyle/>
          <a:p>
            <a:pPr marL="257089" indent="-257089" defTabSz="411343" fontAlgn="auto">
              <a:spcBef>
                <a:spcPts val="0"/>
              </a:spcBef>
              <a:spcAft>
                <a:spcPts val="0"/>
              </a:spcAft>
              <a:buFont typeface="Arial" panose="020B0604020202020204" pitchFamily="34" charset="0"/>
              <a:buChar char="•"/>
            </a:pPr>
            <a:r>
              <a:rPr lang="en-US" sz="1260">
                <a:solidFill>
                  <a:prstClr val="black"/>
                </a:solidFill>
                <a:latin typeface="Calibri" panose="020F0502020204030204"/>
              </a:rPr>
              <a:t>In the above table Column, A and B are considered as a partition column1 and2</a:t>
            </a:r>
          </a:p>
          <a:p>
            <a:pPr marL="257089" indent="-257089" defTabSz="411343" fontAlgn="auto">
              <a:spcBef>
                <a:spcPts val="0"/>
              </a:spcBef>
              <a:spcAft>
                <a:spcPts val="0"/>
              </a:spcAft>
              <a:buFont typeface="Arial" panose="020B0604020202020204" pitchFamily="34" charset="0"/>
              <a:buChar char="•"/>
            </a:pPr>
            <a:r>
              <a:rPr lang="en-US" sz="1260">
                <a:solidFill>
                  <a:prstClr val="black"/>
                </a:solidFill>
                <a:latin typeface="Calibri" panose="020F0502020204030204"/>
              </a:rPr>
              <a:t>Then folder’s will be partitioned as shown in the image and files from bronze will be loaded into folders.</a:t>
            </a:r>
          </a:p>
        </p:txBody>
      </p:sp>
      <p:pic>
        <p:nvPicPr>
          <p:cNvPr id="4" name="Graphic 3">
            <a:extLst>
              <a:ext uri="{FF2B5EF4-FFF2-40B4-BE49-F238E27FC236}">
                <a16:creationId xmlns:a16="http://schemas.microsoft.com/office/drawing/2014/main" id="{7F7A3AAC-FFE9-D753-0B56-E8E7740091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7123" y="5537281"/>
            <a:ext cx="612502" cy="450709"/>
          </a:xfrm>
          <a:prstGeom prst="rect">
            <a:avLst/>
          </a:prstGeom>
        </p:spPr>
      </p:pic>
      <p:sp>
        <p:nvSpPr>
          <p:cNvPr id="5" name="Rectangle 4">
            <a:extLst>
              <a:ext uri="{FF2B5EF4-FFF2-40B4-BE49-F238E27FC236}">
                <a16:creationId xmlns:a16="http://schemas.microsoft.com/office/drawing/2014/main" id="{DA23D975-DFD6-431C-86A7-0E5CF651F1AD}"/>
              </a:ext>
            </a:extLst>
          </p:cNvPr>
          <p:cNvSpPr/>
          <p:nvPr/>
        </p:nvSpPr>
        <p:spPr>
          <a:xfrm>
            <a:off x="33050" y="6007140"/>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sp>
        <p:nvSpPr>
          <p:cNvPr id="7" name="object 3">
            <a:extLst>
              <a:ext uri="{FF2B5EF4-FFF2-40B4-BE49-F238E27FC236}">
                <a16:creationId xmlns:a16="http://schemas.microsoft.com/office/drawing/2014/main" id="{417B536A-07ED-E222-9026-56A4F3A2303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TextBox 7">
            <a:extLst>
              <a:ext uri="{FF2B5EF4-FFF2-40B4-BE49-F238E27FC236}">
                <a16:creationId xmlns:a16="http://schemas.microsoft.com/office/drawing/2014/main" id="{BF35B340-D84F-F1CE-1DBB-690DC56BD085}"/>
              </a:ext>
            </a:extLst>
          </p:cNvPr>
          <p:cNvSpPr txBox="1"/>
          <p:nvPr/>
        </p:nvSpPr>
        <p:spPr>
          <a:xfrm>
            <a:off x="163225" y="449055"/>
            <a:ext cx="5486400" cy="307777"/>
          </a:xfrm>
          <a:prstGeom prst="rect">
            <a:avLst/>
          </a:prstGeom>
          <a:noFill/>
        </p:spPr>
        <p:txBody>
          <a:bodyPr wrap="square">
            <a:spAutoFit/>
          </a:bodyPr>
          <a:lstStyle/>
          <a:p>
            <a:r>
              <a:rPr lang="en-US" sz="1400" b="1">
                <a:solidFill>
                  <a:srgbClr val="00809A"/>
                </a:solidFill>
              </a:rPr>
              <a:t>8.1   Silver Layer’s structure</a:t>
            </a:r>
          </a:p>
        </p:txBody>
      </p:sp>
      <p:sp>
        <p:nvSpPr>
          <p:cNvPr id="6" name="Slide Number Placeholder 5">
            <a:extLst>
              <a:ext uri="{FF2B5EF4-FFF2-40B4-BE49-F238E27FC236}">
                <a16:creationId xmlns:a16="http://schemas.microsoft.com/office/drawing/2014/main" id="{FDAC7FFE-F5F0-95FB-F83C-D3F58284CE1C}"/>
              </a:ext>
            </a:extLst>
          </p:cNvPr>
          <p:cNvSpPr>
            <a:spLocks noGrp="1"/>
          </p:cNvSpPr>
          <p:nvPr>
            <p:ph type="sldNum" sz="quarter" idx="12"/>
          </p:nvPr>
        </p:nvSpPr>
        <p:spPr/>
        <p:txBody>
          <a:bodyPr/>
          <a:lstStyle/>
          <a:p>
            <a:fld id="{64B50ECF-6316-4AFD-AF7B-6A0672E9EA7A}" type="slidenum">
              <a:rPr lang="en-US" smtClean="0"/>
              <a:t>32</a:t>
            </a:fld>
            <a:endParaRPr lang="en-US"/>
          </a:p>
        </p:txBody>
      </p:sp>
      <p:sp>
        <p:nvSpPr>
          <p:cNvPr id="12" name="Footer Placeholder 11">
            <a:extLst>
              <a:ext uri="{FF2B5EF4-FFF2-40B4-BE49-F238E27FC236}">
                <a16:creationId xmlns:a16="http://schemas.microsoft.com/office/drawing/2014/main" id="{045C40E5-40CF-C571-3CDA-8427D73C64E8}"/>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10660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45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537"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a:solidFill>
            <a:schemeClr val="bg1"/>
          </a:solidFill>
          <a:effectLst>
            <a:glow rad="101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01692" y="1707031"/>
            <a:ext cx="1194414" cy="609618"/>
          </a:xfrm>
          <a:prstGeom prst="rect">
            <a:avLst/>
          </a:prstGeom>
          <a:solidFill>
            <a:schemeClr val="bg1"/>
          </a:solidFill>
          <a:effectLst>
            <a:glow rad="101600">
              <a:schemeClr val="accent3">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p:cNvCxnSpPr>
          <p:nvPr/>
        </p:nvCxnSpPr>
        <p:spPr>
          <a:xfrm flipH="1" flipV="1">
            <a:off x="5659244"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296041" y="1792613"/>
            <a:ext cx="13652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7" name="Rectangle 6">
            <a:extLst>
              <a:ext uri="{FF2B5EF4-FFF2-40B4-BE49-F238E27FC236}">
                <a16:creationId xmlns:a16="http://schemas.microsoft.com/office/drawing/2014/main" id="{3561F9D9-F889-67CB-F946-C722FAFED2BA}"/>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33E498EF-E184-A3DA-9250-D62DE8B8C4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48BD678E-E9EF-3D8F-400E-F7C037BBA045}"/>
              </a:ext>
            </a:extLst>
          </p:cNvPr>
          <p:cNvSpPr>
            <a:spLocks noGrp="1"/>
          </p:cNvSpPr>
          <p:nvPr>
            <p:ph type="sldNum" sz="quarter" idx="12"/>
          </p:nvPr>
        </p:nvSpPr>
        <p:spPr/>
        <p:txBody>
          <a:bodyPr/>
          <a:lstStyle/>
          <a:p>
            <a:fld id="{64B50ECF-6316-4AFD-AF7B-6A0672E9EA7A}" type="slidenum">
              <a:rPr lang="en-US" smtClean="0"/>
              <a:t>33</a:t>
            </a:fld>
            <a:endParaRPr lang="en-US"/>
          </a:p>
        </p:txBody>
      </p:sp>
      <p:sp>
        <p:nvSpPr>
          <p:cNvPr id="15" name="Footer Placeholder 14">
            <a:extLst>
              <a:ext uri="{FF2B5EF4-FFF2-40B4-BE49-F238E27FC236}">
                <a16:creationId xmlns:a16="http://schemas.microsoft.com/office/drawing/2014/main" id="{D5F4257B-29E9-A5D1-147F-39072CA11B96}"/>
              </a:ext>
            </a:extLst>
          </p:cNvPr>
          <p:cNvSpPr>
            <a:spLocks noGrp="1"/>
          </p:cNvSpPr>
          <p:nvPr>
            <p:ph type="ftr" sz="quarter" idx="11"/>
          </p:nvPr>
        </p:nvSpPr>
        <p:spPr/>
        <p:txBody>
          <a:bodyPr/>
          <a:lstStyle/>
          <a:p>
            <a:r>
              <a:rPr lang="en-US"/>
              <a:t>Version 1.4</a:t>
            </a:r>
          </a:p>
        </p:txBody>
      </p:sp>
      <p:sp>
        <p:nvSpPr>
          <p:cNvPr id="13" name="Rectangle 12">
            <a:extLst>
              <a:ext uri="{FF2B5EF4-FFF2-40B4-BE49-F238E27FC236}">
                <a16:creationId xmlns:a16="http://schemas.microsoft.com/office/drawing/2014/main" id="{CF222DE0-2196-635A-683F-4B3A7F72A135}"/>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7" name="Rectangle 16">
            <a:extLst>
              <a:ext uri="{FF2B5EF4-FFF2-40B4-BE49-F238E27FC236}">
                <a16:creationId xmlns:a16="http://schemas.microsoft.com/office/drawing/2014/main" id="{DBA62E4C-F6E3-F5E1-55C2-D27A44A0DE3B}"/>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18" name="Rectangle 17">
            <a:extLst>
              <a:ext uri="{FF2B5EF4-FFF2-40B4-BE49-F238E27FC236}">
                <a16:creationId xmlns:a16="http://schemas.microsoft.com/office/drawing/2014/main" id="{6BE4A353-8EA5-95F7-459A-04716BFBE2C5}"/>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
        <p:nvSpPr>
          <p:cNvPr id="19" name="Rectangle 18">
            <a:extLst>
              <a:ext uri="{FF2B5EF4-FFF2-40B4-BE49-F238E27FC236}">
                <a16:creationId xmlns:a16="http://schemas.microsoft.com/office/drawing/2014/main" id="{630C318A-A6E6-6099-2927-9359EBFF83E5}"/>
              </a:ext>
            </a:extLst>
          </p:cNvPr>
          <p:cNvSpPr/>
          <p:nvPr/>
        </p:nvSpPr>
        <p:spPr>
          <a:xfrm>
            <a:off x="2203333" y="1685339"/>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Masking</a:t>
            </a:r>
          </a:p>
        </p:txBody>
      </p:sp>
      <p:cxnSp>
        <p:nvCxnSpPr>
          <p:cNvPr id="20" name="Straight Connector 19">
            <a:extLst>
              <a:ext uri="{FF2B5EF4-FFF2-40B4-BE49-F238E27FC236}">
                <a16:creationId xmlns:a16="http://schemas.microsoft.com/office/drawing/2014/main" id="{3961BD2A-174D-C5EA-8AA0-27F9B982963C}"/>
              </a:ext>
            </a:extLst>
          </p:cNvPr>
          <p:cNvCxnSpPr>
            <a:cxnSpLocks/>
          </p:cNvCxnSpPr>
          <p:nvPr/>
        </p:nvCxnSpPr>
        <p:spPr>
          <a:xfrm flipH="1" flipV="1">
            <a:off x="2655261" y="2279263"/>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30E45A7E-2165-354D-E71D-38E4C578ACCF}"/>
              </a:ext>
            </a:extLst>
          </p:cNvPr>
          <p:cNvCxnSpPr>
            <a:cxnSpLocks/>
          </p:cNvCxnSpPr>
          <p:nvPr/>
        </p:nvCxnSpPr>
        <p:spPr>
          <a:xfrm rot="16200000" flipH="1">
            <a:off x="3074655" y="1926664"/>
            <a:ext cx="716018" cy="402050"/>
          </a:xfrm>
          <a:prstGeom prst="bentConnector3">
            <a:avLst>
              <a:gd name="adj1" fmla="val 50000"/>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E79601E8-AF4F-EF48-52A7-84E1F703D78E}"/>
              </a:ext>
            </a:extLst>
          </p:cNvPr>
          <p:cNvSpPr/>
          <p:nvPr/>
        </p:nvSpPr>
        <p:spPr>
          <a:xfrm>
            <a:off x="3820740" y="1718507"/>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dirty="0">
                <a:ln>
                  <a:noFill/>
                </a:ln>
                <a:solidFill>
                  <a:schemeClr val="bg1">
                    <a:lumMod val="95000"/>
                  </a:schemeClr>
                </a:solidFill>
                <a:effectLst/>
                <a:uLnTx/>
                <a:uFillTx/>
                <a:latin typeface="Calibri" panose="020F0502020204030204"/>
                <a:ea typeface="+mn-ea"/>
                <a:cs typeface="+mn-cs"/>
              </a:rPr>
              <a:t>Data unmasking</a:t>
            </a:r>
          </a:p>
        </p:txBody>
      </p:sp>
      <p:cxnSp>
        <p:nvCxnSpPr>
          <p:cNvPr id="25" name="Straight Arrow Connector 24">
            <a:extLst>
              <a:ext uri="{FF2B5EF4-FFF2-40B4-BE49-F238E27FC236}">
                <a16:creationId xmlns:a16="http://schemas.microsoft.com/office/drawing/2014/main" id="{AE9B68B7-9A46-A3DB-658A-308DD138BBB7}"/>
              </a:ext>
            </a:extLst>
          </p:cNvPr>
          <p:cNvCxnSpPr>
            <a:cxnSpLocks/>
          </p:cNvCxnSpPr>
          <p:nvPr/>
        </p:nvCxnSpPr>
        <p:spPr>
          <a:xfrm flipV="1">
            <a:off x="4169986" y="2337669"/>
            <a:ext cx="0" cy="240188"/>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36">
            <a:extLst>
              <a:ext uri="{FF2B5EF4-FFF2-40B4-BE49-F238E27FC236}">
                <a16:creationId xmlns:a16="http://schemas.microsoft.com/office/drawing/2014/main" id="{E0EB6BCC-60C0-1128-2FCD-3FB4F6273731}"/>
              </a:ext>
            </a:extLst>
          </p:cNvPr>
          <p:cNvCxnSpPr>
            <a:cxnSpLocks/>
          </p:cNvCxnSpPr>
          <p:nvPr/>
        </p:nvCxnSpPr>
        <p:spPr>
          <a:xfrm rot="16200000" flipH="1">
            <a:off x="4830069" y="2320213"/>
            <a:ext cx="703664" cy="331530"/>
          </a:xfrm>
          <a:prstGeom prst="bentConnector3">
            <a:avLst>
              <a:gd name="adj1" fmla="val 48506"/>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59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EBBC-D6B3-3872-5FEB-F33AD869043D}"/>
              </a:ext>
            </a:extLst>
          </p:cNvPr>
          <p:cNvSpPr txBox="1"/>
          <p:nvPr/>
        </p:nvSpPr>
        <p:spPr>
          <a:xfrm>
            <a:off x="172776" y="496868"/>
            <a:ext cx="5486400" cy="307777"/>
          </a:xfrm>
          <a:prstGeom prst="rect">
            <a:avLst/>
          </a:prstGeom>
          <a:noFill/>
        </p:spPr>
        <p:txBody>
          <a:bodyPr wrap="square">
            <a:spAutoFit/>
          </a:bodyPr>
          <a:lstStyle/>
          <a:p>
            <a:pPr marL="342900" indent="-342900">
              <a:buFont typeface="+mj-lt"/>
              <a:buAutoNum type="arabicPeriod" startAt="8"/>
            </a:pPr>
            <a:r>
              <a:rPr lang="en-US" sz="1400" b="1">
                <a:solidFill>
                  <a:srgbClr val="00809A"/>
                </a:solidFill>
              </a:rPr>
              <a:t>Silver Layer</a:t>
            </a:r>
          </a:p>
        </p:txBody>
      </p:sp>
      <p:sp>
        <p:nvSpPr>
          <p:cNvPr id="4" name="object 3">
            <a:extLst>
              <a:ext uri="{FF2B5EF4-FFF2-40B4-BE49-F238E27FC236}">
                <a16:creationId xmlns:a16="http://schemas.microsoft.com/office/drawing/2014/main" id="{115CD2F4-57AA-C263-CC18-6B65A36DEFB3}"/>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graphicFrame>
        <p:nvGraphicFramePr>
          <p:cNvPr id="7" name="Table 6">
            <a:extLst>
              <a:ext uri="{FF2B5EF4-FFF2-40B4-BE49-F238E27FC236}">
                <a16:creationId xmlns:a16="http://schemas.microsoft.com/office/drawing/2014/main" id="{5E4D414D-FC98-FB70-4654-C1A02CD52D37}"/>
              </a:ext>
            </a:extLst>
          </p:cNvPr>
          <p:cNvGraphicFramePr>
            <a:graphicFrameLocks noGrp="1"/>
          </p:cNvGraphicFramePr>
          <p:nvPr>
            <p:extLst>
              <p:ext uri="{D42A27DB-BD31-4B8C-83A1-F6EECF244321}">
                <p14:modId xmlns:p14="http://schemas.microsoft.com/office/powerpoint/2010/main" val="1044797770"/>
              </p:ext>
            </p:extLst>
          </p:nvPr>
        </p:nvGraphicFramePr>
        <p:xfrm>
          <a:off x="636684" y="1253995"/>
          <a:ext cx="8709280" cy="741680"/>
        </p:xfrm>
        <a:graphic>
          <a:graphicData uri="http://schemas.openxmlformats.org/drawingml/2006/table">
            <a:tbl>
              <a:tblPr firstRow="1" bandRow="1">
                <a:tableStyleId>{5C22544A-7EE6-4342-B048-85BDC9FD1C3A}</a:tableStyleId>
              </a:tblPr>
              <a:tblGrid>
                <a:gridCol w="478242">
                  <a:extLst>
                    <a:ext uri="{9D8B030D-6E8A-4147-A177-3AD203B41FA5}">
                      <a16:colId xmlns:a16="http://schemas.microsoft.com/office/drawing/2014/main" val="1434472842"/>
                    </a:ext>
                  </a:extLst>
                </a:gridCol>
                <a:gridCol w="1427748">
                  <a:extLst>
                    <a:ext uri="{9D8B030D-6E8A-4147-A177-3AD203B41FA5}">
                      <a16:colId xmlns:a16="http://schemas.microsoft.com/office/drawing/2014/main" val="1139360274"/>
                    </a:ext>
                  </a:extLst>
                </a:gridCol>
                <a:gridCol w="4440482">
                  <a:extLst>
                    <a:ext uri="{9D8B030D-6E8A-4147-A177-3AD203B41FA5}">
                      <a16:colId xmlns:a16="http://schemas.microsoft.com/office/drawing/2014/main" val="2858214844"/>
                    </a:ext>
                  </a:extLst>
                </a:gridCol>
                <a:gridCol w="1199692">
                  <a:extLst>
                    <a:ext uri="{9D8B030D-6E8A-4147-A177-3AD203B41FA5}">
                      <a16:colId xmlns:a16="http://schemas.microsoft.com/office/drawing/2014/main" val="3745469457"/>
                    </a:ext>
                  </a:extLst>
                </a:gridCol>
                <a:gridCol w="1163116">
                  <a:extLst>
                    <a:ext uri="{9D8B030D-6E8A-4147-A177-3AD203B41FA5}">
                      <a16:colId xmlns:a16="http://schemas.microsoft.com/office/drawing/2014/main" val="2901781530"/>
                    </a:ext>
                  </a:extLst>
                </a:gridCol>
              </a:tblGrid>
              <a:tr h="370840">
                <a:tc>
                  <a:txBody>
                    <a:bodyPr/>
                    <a:lstStyle/>
                    <a:p>
                      <a:pPr lvl="0">
                        <a:buNone/>
                      </a:pPr>
                      <a:r>
                        <a:rPr lang="en-US" sz="900">
                          <a:latin typeface="Bosch Office Sans"/>
                        </a:rPr>
                        <a:t>#</a:t>
                      </a:r>
                    </a:p>
                  </a:txBody>
                  <a:tcPr/>
                </a:tc>
                <a:tc>
                  <a:txBody>
                    <a:bodyPr/>
                    <a:lstStyle/>
                    <a:p>
                      <a:r>
                        <a:rPr lang="en-US" sz="900">
                          <a:latin typeface="Bosch Office Sans"/>
                        </a:rPr>
                        <a:t>Features</a:t>
                      </a:r>
                    </a:p>
                  </a:txBody>
                  <a:tcPr/>
                </a:tc>
                <a:tc>
                  <a:txBody>
                    <a:bodyPr/>
                    <a:lstStyle/>
                    <a:p>
                      <a:r>
                        <a:rPr lang="en-US" sz="900">
                          <a:latin typeface="Bosch Office Sans"/>
                        </a:rPr>
                        <a:t>Description</a:t>
                      </a:r>
                    </a:p>
                  </a:txBody>
                  <a:tcPr/>
                </a:tc>
                <a:tc>
                  <a:txBody>
                    <a:bodyPr/>
                    <a:lstStyle/>
                    <a:p>
                      <a:pPr algn="ctr"/>
                      <a:r>
                        <a:rPr lang="en-US" sz="900">
                          <a:latin typeface="Bosch Office Sans"/>
                        </a:rPr>
                        <a:t>Batch</a:t>
                      </a:r>
                    </a:p>
                  </a:txBody>
                  <a:tcPr/>
                </a:tc>
                <a:tc>
                  <a:txBody>
                    <a:bodyPr/>
                    <a:lstStyle/>
                    <a:p>
                      <a:pPr algn="ctr"/>
                      <a:r>
                        <a:rPr lang="en-US" sz="900">
                          <a:latin typeface="Bosch Office Sans"/>
                        </a:rPr>
                        <a:t>Stream</a:t>
                      </a:r>
                    </a:p>
                  </a:txBody>
                  <a:tcPr/>
                </a:tc>
                <a:extLst>
                  <a:ext uri="{0D108BD9-81ED-4DB2-BD59-A6C34878D82A}">
                    <a16:rowId xmlns:a16="http://schemas.microsoft.com/office/drawing/2014/main" val="3068872029"/>
                  </a:ext>
                </a:extLst>
              </a:tr>
              <a:tr h="370840">
                <a:tc>
                  <a:txBody>
                    <a:bodyPr/>
                    <a:lstStyle/>
                    <a:p>
                      <a:pPr lvl="0">
                        <a:buNone/>
                      </a:pPr>
                      <a:r>
                        <a:rPr lang="en-US" sz="900" b="0">
                          <a:latin typeface="Bosch Office Sans"/>
                        </a:rPr>
                        <a:t>1</a:t>
                      </a:r>
                    </a:p>
                  </a:txBody>
                  <a:tcPr/>
                </a:tc>
                <a:tc>
                  <a:txBody>
                    <a:bodyPr/>
                    <a:lstStyle/>
                    <a:p>
                      <a:r>
                        <a:rPr lang="en-US" sz="900" b="0">
                          <a:latin typeface="Bosch Office Sans"/>
                        </a:rPr>
                        <a:t>Partitioning</a:t>
                      </a:r>
                    </a:p>
                  </a:txBody>
                  <a:tcPr/>
                </a:tc>
                <a:tc>
                  <a:txBody>
                    <a:bodyPr/>
                    <a:lstStyle/>
                    <a:p>
                      <a:pPr marL="171450" marR="0" lvl="0" indent="-171450" eaLnBrk="1" fontAlgn="auto" latinLnBrk="0" hangingPunct="1">
                        <a:lnSpc>
                          <a:spcPct val="100000"/>
                        </a:lnSpc>
                        <a:spcBef>
                          <a:spcPts val="0"/>
                        </a:spcBef>
                        <a:spcAft>
                          <a:spcPts val="0"/>
                        </a:spcAft>
                        <a:buClrTx/>
                        <a:buSzTx/>
                        <a:buFont typeface="Arial" panose="020B0604020202020204" pitchFamily="34" charset="0"/>
                        <a:buChar char="•"/>
                      </a:pPr>
                      <a:r>
                        <a:rPr lang="en-US" sz="900">
                          <a:latin typeface="Bosch Office Sans" pitchFamily="2" charset="0"/>
                        </a:rPr>
                        <a:t>Dynamic partitioning of delta tables in Silver Layers for better read performance.</a:t>
                      </a:r>
                    </a:p>
                    <a:p>
                      <a:pPr marL="171450" marR="0" lvl="0" indent="-171450" eaLnBrk="1" fontAlgn="auto" latinLnBrk="0" hangingPunct="1">
                        <a:lnSpc>
                          <a:spcPct val="100000"/>
                        </a:lnSpc>
                        <a:spcBef>
                          <a:spcPts val="0"/>
                        </a:spcBef>
                        <a:spcAft>
                          <a:spcPts val="0"/>
                        </a:spcAft>
                        <a:buClrTx/>
                        <a:buSzTx/>
                        <a:buFont typeface="Arial" panose="020B0604020202020204" pitchFamily="34" charset="0"/>
                        <a:buChar char="•"/>
                      </a:pPr>
                      <a:r>
                        <a:rPr lang="en-US" sz="900">
                          <a:latin typeface="Bosch Office Sans" pitchFamily="2" charset="0"/>
                        </a:rPr>
                        <a:t>Partitioning columns to be configured in metadata layer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0809A"/>
                          </a:solidFill>
                          <a:latin typeface="Bosch Office Sans"/>
                          <a:sym typeface="Wingdings 2" panose="05020102010507070707" pitchFamily="18" charset="2"/>
                        </a:rPr>
                        <a:t></a:t>
                      </a:r>
                      <a:endParaRPr lang="en-US" sz="90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FF0000"/>
                          </a:solidFill>
                          <a:latin typeface="Bosch Office Sans" pitchFamily="2" charset="0"/>
                        </a:rPr>
                        <a:t>×</a:t>
                      </a:r>
                    </a:p>
                  </a:txBody>
                  <a:tcPr/>
                </a:tc>
                <a:extLst>
                  <a:ext uri="{0D108BD9-81ED-4DB2-BD59-A6C34878D82A}">
                    <a16:rowId xmlns:a16="http://schemas.microsoft.com/office/drawing/2014/main" val="808884546"/>
                  </a:ext>
                </a:extLst>
              </a:tr>
            </a:tbl>
          </a:graphicData>
        </a:graphic>
      </p:graphicFrame>
      <p:sp>
        <p:nvSpPr>
          <p:cNvPr id="8" name="TextBox 7">
            <a:extLst>
              <a:ext uri="{FF2B5EF4-FFF2-40B4-BE49-F238E27FC236}">
                <a16:creationId xmlns:a16="http://schemas.microsoft.com/office/drawing/2014/main" id="{D33D96D3-2CC6-571D-5E3B-A95F2CF4DF19}"/>
              </a:ext>
            </a:extLst>
          </p:cNvPr>
          <p:cNvSpPr txBox="1"/>
          <p:nvPr/>
        </p:nvSpPr>
        <p:spPr>
          <a:xfrm>
            <a:off x="205654" y="865787"/>
            <a:ext cx="5486400" cy="307777"/>
          </a:xfrm>
          <a:prstGeom prst="rect">
            <a:avLst/>
          </a:prstGeom>
          <a:noFill/>
        </p:spPr>
        <p:txBody>
          <a:bodyPr wrap="square">
            <a:spAutoFit/>
          </a:bodyPr>
          <a:lstStyle/>
          <a:p>
            <a:r>
              <a:rPr lang="en-US" sz="1400" b="1">
                <a:solidFill>
                  <a:srgbClr val="00809A"/>
                </a:solidFill>
              </a:rPr>
              <a:t>8.2   Partitioning</a:t>
            </a:r>
          </a:p>
        </p:txBody>
      </p:sp>
      <p:sp>
        <p:nvSpPr>
          <p:cNvPr id="2" name="Slide Number Placeholder 1">
            <a:extLst>
              <a:ext uri="{FF2B5EF4-FFF2-40B4-BE49-F238E27FC236}">
                <a16:creationId xmlns:a16="http://schemas.microsoft.com/office/drawing/2014/main" id="{7512018F-D91F-09F1-D0D7-8D6D2DDA3314}"/>
              </a:ext>
            </a:extLst>
          </p:cNvPr>
          <p:cNvSpPr>
            <a:spLocks noGrp="1"/>
          </p:cNvSpPr>
          <p:nvPr>
            <p:ph type="sldNum" sz="quarter" idx="12"/>
          </p:nvPr>
        </p:nvSpPr>
        <p:spPr/>
        <p:txBody>
          <a:bodyPr/>
          <a:lstStyle/>
          <a:p>
            <a:fld id="{64B50ECF-6316-4AFD-AF7B-6A0672E9EA7A}" type="slidenum">
              <a:rPr lang="en-US" smtClean="0"/>
              <a:t>34</a:t>
            </a:fld>
            <a:endParaRPr lang="en-US"/>
          </a:p>
        </p:txBody>
      </p:sp>
      <p:sp>
        <p:nvSpPr>
          <p:cNvPr id="11" name="Rectangle 10">
            <a:extLst>
              <a:ext uri="{FF2B5EF4-FFF2-40B4-BE49-F238E27FC236}">
                <a16:creationId xmlns:a16="http://schemas.microsoft.com/office/drawing/2014/main" id="{571D37CE-B860-D546-F310-36D84E2ECB98}"/>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2" name="Graphic 11">
            <a:extLst>
              <a:ext uri="{FF2B5EF4-FFF2-40B4-BE49-F238E27FC236}">
                <a16:creationId xmlns:a16="http://schemas.microsoft.com/office/drawing/2014/main" id="{0091AEB4-4098-25E2-EADE-A74C43630B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665A018C-16EE-CBEA-3FDF-4945F6310392}"/>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811443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114" name="Graphic 113">
            <a:extLst>
              <a:ext uri="{FF2B5EF4-FFF2-40B4-BE49-F238E27FC236}">
                <a16:creationId xmlns:a16="http://schemas.microsoft.com/office/drawing/2014/main" id="{3B2BFD15-8032-092C-A9AB-BC1C838177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4073" y="5558712"/>
            <a:ext cx="612502" cy="450709"/>
          </a:xfrm>
          <a:prstGeom prst="rect">
            <a:avLst/>
          </a:prstGeom>
        </p:spPr>
      </p:pic>
      <p:sp>
        <p:nvSpPr>
          <p:cNvPr id="115" name="Rectangle 114">
            <a:extLst>
              <a:ext uri="{FF2B5EF4-FFF2-40B4-BE49-F238E27FC236}">
                <a16:creationId xmlns:a16="http://schemas.microsoft.com/office/drawing/2014/main" id="{970E4199-28F7-03E6-998B-38E978E5FD4B}"/>
              </a:ext>
            </a:extLst>
          </p:cNvPr>
          <p:cNvSpPr/>
          <p:nvPr/>
        </p:nvSpPr>
        <p:spPr>
          <a:xfrm>
            <a:off x="33050" y="6037218"/>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0171" rtl="0" eaLnBrk="1" fontAlgn="auto" latinLnBrk="0" hangingPunct="1">
              <a:lnSpc>
                <a:spcPct val="100000"/>
              </a:lnSpc>
              <a:spcBef>
                <a:spcPts val="0"/>
              </a:spcBef>
              <a:spcAft>
                <a:spcPts val="0"/>
              </a:spcAft>
              <a:buClrTx/>
              <a:buSzTx/>
              <a:buFontTx/>
              <a:buNone/>
              <a:tabLst/>
              <a:defRPr/>
            </a:pPr>
            <a:endParaRPr kumimoji="0" lang="en-GB" sz="1457" b="0" i="0" u="none" strike="noStrike" kern="1200" cap="none" spc="0" normalizeH="0" baseline="0" noProof="0">
              <a:ln>
                <a:noFill/>
              </a:ln>
              <a:solidFill>
                <a:prstClr val="white"/>
              </a:solidFill>
              <a:effectLst/>
              <a:uLnTx/>
              <a:uFillTx/>
              <a:latin typeface="Bosch Office Sans" pitchFamily="2" charset="0"/>
              <a:ea typeface="+mn-ea"/>
              <a:cs typeface="+mn-cs"/>
            </a:endParaRPr>
          </a:p>
        </p:txBody>
      </p: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accent6">
              <a:lumMod val="20000"/>
              <a:lumOff val="8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effectLst/>
                <a:uLnTx/>
                <a:uFillTx/>
                <a:latin typeface="Bosch Office Sans" pitchFamily="34" charset="0"/>
                <a:ea typeface="+mn-ea"/>
                <a:cs typeface="+mn-cs"/>
              </a:rPr>
              <a:t>          * 	</a:t>
            </a:r>
            <a:r>
              <a:rPr kumimoji="0" lang="en-US" sz="1200" b="0" i="0" u="none" strike="noStrike" kern="1200" cap="none" spc="0" normalizeH="0" baseline="0" noProof="0">
                <a:ln>
                  <a:noFill/>
                </a:ln>
                <a:effectLst/>
                <a:uLnTx/>
                <a:uFillTx/>
                <a:latin typeface="Bosch Office Sans" pitchFamily="34" charset="0"/>
                <a:ea typeface="+mn-ea"/>
                <a:cs typeface="+mn-cs"/>
              </a:rPr>
              <a:t>WIP</a:t>
            </a:r>
            <a:endParaRPr kumimoji="0" lang="en-US" sz="1800" b="0" i="0" u="none" strike="noStrike" kern="1200" cap="none" spc="0" normalizeH="0" baseline="0" noProof="0">
              <a:ln>
                <a:noFill/>
              </a:ln>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7"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7"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V="1">
            <a:off x="7168150"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a:stCxn id="49" idx="3"/>
            <a:endCxn id="38" idx="0"/>
          </p:cNvCxnSpPr>
          <p:nvPr/>
        </p:nvCxnSpPr>
        <p:spPr>
          <a:xfrm>
            <a:off x="1329092"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089214DD-7648-9E72-CC08-7CF11BEC4CC1}"/>
              </a:ext>
            </a:extLst>
          </p:cNvPr>
          <p:cNvSpPr/>
          <p:nvPr/>
        </p:nvSpPr>
        <p:spPr>
          <a:xfrm>
            <a:off x="773555"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86" name="Rectangle 85">
            <a:extLst>
              <a:ext uri="{FF2B5EF4-FFF2-40B4-BE49-F238E27FC236}">
                <a16:creationId xmlns:a16="http://schemas.microsoft.com/office/drawing/2014/main" id="{C8690216-E68F-5171-869D-5666648EDD5F}"/>
              </a:ext>
            </a:extLst>
          </p:cNvPr>
          <p:cNvSpPr/>
          <p:nvPr/>
        </p:nvSpPr>
        <p:spPr>
          <a:xfrm>
            <a:off x="33049"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B856A98C-5026-C06A-2B0A-3D2F5E443102}"/>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89C6DCC7-D913-F22C-F638-2C31D1C5DB11}"/>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89" name="Flowchart: Punched Tape 88">
            <a:extLst>
              <a:ext uri="{FF2B5EF4-FFF2-40B4-BE49-F238E27FC236}">
                <a16:creationId xmlns:a16="http://schemas.microsoft.com/office/drawing/2014/main" id="{24C3BA75-E69C-E0ED-2BBB-640269BCB519}"/>
              </a:ext>
            </a:extLst>
          </p:cNvPr>
          <p:cNvSpPr/>
          <p:nvPr/>
        </p:nvSpPr>
        <p:spPr>
          <a:xfrm>
            <a:off x="5199918"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90" name="Rectangle 89">
            <a:extLst>
              <a:ext uri="{FF2B5EF4-FFF2-40B4-BE49-F238E27FC236}">
                <a16:creationId xmlns:a16="http://schemas.microsoft.com/office/drawing/2014/main" id="{77664FDD-2448-D56B-1E10-EF9FFA886482}"/>
              </a:ext>
            </a:extLst>
          </p:cNvPr>
          <p:cNvSpPr/>
          <p:nvPr/>
        </p:nvSpPr>
        <p:spPr>
          <a:xfrm>
            <a:off x="5135990"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91" name="Flowchart: Punched Tape 90">
            <a:extLst>
              <a:ext uri="{FF2B5EF4-FFF2-40B4-BE49-F238E27FC236}">
                <a16:creationId xmlns:a16="http://schemas.microsoft.com/office/drawing/2014/main" id="{331AAEF5-B29D-DDD7-16E8-D5E26DB36D58}"/>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93" name="Rectangle 92">
            <a:extLst>
              <a:ext uri="{FF2B5EF4-FFF2-40B4-BE49-F238E27FC236}">
                <a16:creationId xmlns:a16="http://schemas.microsoft.com/office/drawing/2014/main" id="{992D8D1C-939B-3CFD-63B2-1A513B4096FE}"/>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Slide Number Placeholder 6">
            <a:extLst>
              <a:ext uri="{FF2B5EF4-FFF2-40B4-BE49-F238E27FC236}">
                <a16:creationId xmlns:a16="http://schemas.microsoft.com/office/drawing/2014/main" id="{CE994F85-9B26-62CA-B746-7B985A3A76D8}"/>
              </a:ext>
            </a:extLst>
          </p:cNvPr>
          <p:cNvSpPr>
            <a:spLocks noGrp="1"/>
          </p:cNvSpPr>
          <p:nvPr>
            <p:ph type="sldNum" sz="quarter" idx="12"/>
          </p:nvPr>
        </p:nvSpPr>
        <p:spPr/>
        <p:txBody>
          <a:bodyPr/>
          <a:lstStyle/>
          <a:p>
            <a:fld id="{64B50ECF-6316-4AFD-AF7B-6A0672E9EA7A}" type="slidenum">
              <a:rPr lang="en-US" smtClean="0"/>
              <a:t>35</a:t>
            </a:fld>
            <a:endParaRPr lang="en-US"/>
          </a:p>
        </p:txBody>
      </p:sp>
      <p:sp>
        <p:nvSpPr>
          <p:cNvPr id="8" name="Footer Placeholder 7">
            <a:extLst>
              <a:ext uri="{FF2B5EF4-FFF2-40B4-BE49-F238E27FC236}">
                <a16:creationId xmlns:a16="http://schemas.microsoft.com/office/drawing/2014/main" id="{110D0EC5-DE3E-3D52-DCDF-2683A138F144}"/>
              </a:ext>
            </a:extLst>
          </p:cNvPr>
          <p:cNvSpPr>
            <a:spLocks noGrp="1"/>
          </p:cNvSpPr>
          <p:nvPr>
            <p:ph type="ftr" sz="quarter" idx="11"/>
          </p:nvPr>
        </p:nvSpPr>
        <p:spPr/>
        <p:txBody>
          <a:bodyPr/>
          <a:lstStyle/>
          <a:p>
            <a:r>
              <a:rPr lang="en-US"/>
              <a:t>Version 1.4</a:t>
            </a:r>
          </a:p>
        </p:txBody>
      </p:sp>
      <p:sp>
        <p:nvSpPr>
          <p:cNvPr id="12" name="Rectangle 11">
            <a:extLst>
              <a:ext uri="{FF2B5EF4-FFF2-40B4-BE49-F238E27FC236}">
                <a16:creationId xmlns:a16="http://schemas.microsoft.com/office/drawing/2014/main" id="{C3B59E0C-8DDC-E13E-F009-C63CB13D340F}"/>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3" name="Rectangle 12">
            <a:extLst>
              <a:ext uri="{FF2B5EF4-FFF2-40B4-BE49-F238E27FC236}">
                <a16:creationId xmlns:a16="http://schemas.microsoft.com/office/drawing/2014/main" id="{F45B02DB-4658-94E2-D1C1-7FA875003356}"/>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15" name="Rectangle 14">
            <a:extLst>
              <a:ext uri="{FF2B5EF4-FFF2-40B4-BE49-F238E27FC236}">
                <a16:creationId xmlns:a16="http://schemas.microsoft.com/office/drawing/2014/main" id="{77BAB0DD-B863-9B85-F434-2A61779BBEEE}"/>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358510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5041C3-E567-42FE-B01E-B82A7B3C1E74}"/>
              </a:ext>
            </a:extLst>
          </p:cNvPr>
          <p:cNvSpPr txBox="1"/>
          <p:nvPr/>
        </p:nvSpPr>
        <p:spPr>
          <a:xfrm>
            <a:off x="279546" y="696598"/>
            <a:ext cx="5486400" cy="307777"/>
          </a:xfrm>
          <a:prstGeom prst="rect">
            <a:avLst/>
          </a:prstGeom>
          <a:noFill/>
        </p:spPr>
        <p:txBody>
          <a:bodyPr wrap="square">
            <a:spAutoFit/>
          </a:bodyPr>
          <a:lstStyle/>
          <a:p>
            <a:pPr marL="342900" indent="-342900">
              <a:buFont typeface="+mj-lt"/>
              <a:buAutoNum type="arabicPeriod" startAt="9"/>
            </a:pPr>
            <a:r>
              <a:rPr lang="en-US" sz="1400" b="1">
                <a:solidFill>
                  <a:srgbClr val="00809A"/>
                </a:solidFill>
              </a:rPr>
              <a:t>Business Logic Pipelines</a:t>
            </a:r>
          </a:p>
        </p:txBody>
      </p:sp>
      <p:sp>
        <p:nvSpPr>
          <p:cNvPr id="3" name="TextBox 2">
            <a:extLst>
              <a:ext uri="{FF2B5EF4-FFF2-40B4-BE49-F238E27FC236}">
                <a16:creationId xmlns:a16="http://schemas.microsoft.com/office/drawing/2014/main" id="{DBA25F85-E897-0C9B-018D-CC808ADA7A58}"/>
              </a:ext>
            </a:extLst>
          </p:cNvPr>
          <p:cNvSpPr txBox="1"/>
          <p:nvPr/>
        </p:nvSpPr>
        <p:spPr>
          <a:xfrm>
            <a:off x="710576" y="1004375"/>
            <a:ext cx="9177868" cy="1169551"/>
          </a:xfrm>
          <a:prstGeom prst="rect">
            <a:avLst/>
          </a:prstGeom>
          <a:noFill/>
        </p:spPr>
        <p:txBody>
          <a:bodyPr wrap="square" rtlCol="0">
            <a:spAutoFit/>
          </a:bodyPr>
          <a:lstStyle/>
          <a:p>
            <a:pPr marL="342900" indent="-342900" algn="just">
              <a:buFont typeface="+mj-lt"/>
              <a:buAutoNum type="alphaLcParenR"/>
            </a:pPr>
            <a:r>
              <a:rPr lang="en-US" sz="1400"/>
              <a:t>DQF pipelines perform the business logic transformations to process the data from silver layer into meaningful insights such as KPIs ,metrics etc.</a:t>
            </a:r>
          </a:p>
          <a:p>
            <a:pPr marL="342900" indent="-342900" algn="just">
              <a:buFont typeface="+mj-lt"/>
              <a:buAutoNum type="alphaLcParenR"/>
            </a:pPr>
            <a:r>
              <a:rPr lang="en-US" sz="1400"/>
              <a:t>Batch inferences from ML models are done.</a:t>
            </a:r>
          </a:p>
          <a:p>
            <a:pPr marL="342900" indent="-342900" algn="just">
              <a:buFont typeface="+mj-lt"/>
              <a:buAutoNum type="alphaLcParenR"/>
            </a:pPr>
            <a:r>
              <a:rPr lang="en-US" sz="1400"/>
              <a:t>These pipelines are specific to the use case and works independently of DataNexus.</a:t>
            </a:r>
          </a:p>
          <a:p>
            <a:pPr marL="342900" indent="-342900" algn="just">
              <a:buFont typeface="+mj-lt"/>
              <a:buAutoNum type="alphaLcParenR"/>
            </a:pPr>
            <a:r>
              <a:rPr lang="en-US" sz="1400"/>
              <a:t>The data processed by these pipelines are stored in the form of tables in </a:t>
            </a:r>
            <a:r>
              <a:rPr lang="en-US" sz="1400" i="1"/>
              <a:t>Gold Layer.</a:t>
            </a:r>
          </a:p>
        </p:txBody>
      </p:sp>
      <p:cxnSp>
        <p:nvCxnSpPr>
          <p:cNvPr id="61" name="Straight Arrow Connector 60">
            <a:extLst>
              <a:ext uri="{FF2B5EF4-FFF2-40B4-BE49-F238E27FC236}">
                <a16:creationId xmlns:a16="http://schemas.microsoft.com/office/drawing/2014/main" id="{AC2DC52F-23C6-99B3-2098-12A036B49ECB}"/>
              </a:ext>
            </a:extLst>
          </p:cNvPr>
          <p:cNvCxnSpPr>
            <a:cxnSpLocks/>
          </p:cNvCxnSpPr>
          <p:nvPr/>
        </p:nvCxnSpPr>
        <p:spPr>
          <a:xfrm>
            <a:off x="2738841" y="4695119"/>
            <a:ext cx="1894301" cy="0"/>
          </a:xfrm>
          <a:prstGeom prst="straightConnector1">
            <a:avLst/>
          </a:prstGeom>
          <a:noFill/>
          <a:ln w="6350" cap="flat" cmpd="sng" algn="ctr">
            <a:solidFill>
              <a:sysClr val="windowText" lastClr="000000"/>
            </a:solidFill>
            <a:prstDash val="solid"/>
            <a:miter lim="800000"/>
            <a:tailEnd type="triangle"/>
          </a:ln>
          <a:effectLst/>
        </p:spPr>
      </p:cxnSp>
      <p:sp>
        <p:nvSpPr>
          <p:cNvPr id="62" name="Rectangle 61">
            <a:extLst>
              <a:ext uri="{FF2B5EF4-FFF2-40B4-BE49-F238E27FC236}">
                <a16:creationId xmlns:a16="http://schemas.microsoft.com/office/drawing/2014/main" id="{42177399-84FD-C2C6-530F-CBAC19D6D983}"/>
              </a:ext>
            </a:extLst>
          </p:cNvPr>
          <p:cNvSpPr/>
          <p:nvPr/>
        </p:nvSpPr>
        <p:spPr>
          <a:xfrm>
            <a:off x="4697418" y="3917390"/>
            <a:ext cx="1516893" cy="1156951"/>
          </a:xfrm>
          <a:prstGeom prst="rect">
            <a:avLst/>
          </a:prstGeom>
          <a:solidFill>
            <a:sysClr val="window" lastClr="FFFFFF"/>
          </a:solidFill>
          <a:ln w="12700" cap="flat" cmpd="sng" algn="ctr">
            <a:solidFill>
              <a:srgbClr val="A5A5A5"/>
            </a:solidFill>
            <a:prstDash val="solid"/>
            <a:miter lim="800000"/>
          </a:ln>
          <a:effectLst/>
        </p:spPr>
        <p:txBody>
          <a:bodyPr rtlCol="0" anchor="t"/>
          <a:lstStyle/>
          <a:p>
            <a:pPr marL="0" marR="0" lvl="0" indent="0" defTabSz="411343" eaLnBrk="1" fontAlgn="auto" latinLnBrk="0" hangingPunct="1">
              <a:lnSpc>
                <a:spcPct val="100000"/>
              </a:lnSpc>
              <a:spcBef>
                <a:spcPts val="0"/>
              </a:spcBef>
              <a:spcAft>
                <a:spcPts val="0"/>
              </a:spcAft>
              <a:buClrTx/>
              <a:buSzTx/>
              <a:buFontTx/>
              <a:buNone/>
              <a:tabLst/>
              <a:defRPr/>
            </a:pPr>
            <a:r>
              <a:rPr kumimoji="0" lang="en-US" sz="1440" b="0" i="0" u="none" strike="noStrike" kern="0" cap="none" spc="0" normalizeH="0" baseline="0" noProof="0">
                <a:ln>
                  <a:noFill/>
                </a:ln>
                <a:solidFill>
                  <a:prstClr val="black"/>
                </a:solidFill>
                <a:effectLst/>
                <a:uLnTx/>
                <a:uFillTx/>
                <a:latin typeface="Calibri" panose="020F0502020204030204"/>
                <a:ea typeface="+mn-ea"/>
                <a:cs typeface="+mn-cs"/>
              </a:rPr>
              <a:t>Table with unmasked data</a:t>
            </a:r>
          </a:p>
        </p:txBody>
      </p:sp>
      <p:sp>
        <p:nvSpPr>
          <p:cNvPr id="63" name="TextBox 62">
            <a:extLst>
              <a:ext uri="{FF2B5EF4-FFF2-40B4-BE49-F238E27FC236}">
                <a16:creationId xmlns:a16="http://schemas.microsoft.com/office/drawing/2014/main" id="{941CFC3B-F11C-D07A-3C53-378B0632D961}"/>
              </a:ext>
            </a:extLst>
          </p:cNvPr>
          <p:cNvSpPr txBox="1"/>
          <p:nvPr/>
        </p:nvSpPr>
        <p:spPr>
          <a:xfrm>
            <a:off x="2888910" y="4404354"/>
            <a:ext cx="1752803" cy="332246"/>
          </a:xfrm>
          <a:prstGeom prst="rect">
            <a:avLst/>
          </a:prstGeom>
          <a:noFill/>
        </p:spPr>
        <p:txBody>
          <a:bodyPr wrap="square" lIns="82272" tIns="41136" rIns="82272" bIns="41136" rtlCol="0" anchor="t">
            <a:spAutoFit/>
          </a:bodyPr>
          <a:lstStyle/>
          <a:p>
            <a:pPr defTabSz="411343" fontAlgn="auto">
              <a:spcBef>
                <a:spcPts val="0"/>
              </a:spcBef>
              <a:spcAft>
                <a:spcPts val="0"/>
              </a:spcAft>
            </a:pPr>
            <a:r>
              <a:rPr lang="en-US" sz="1619">
                <a:solidFill>
                  <a:prstClr val="black"/>
                </a:solidFill>
                <a:latin typeface="Calibri" panose="020F0502020204030204"/>
              </a:rPr>
              <a:t>Data  Unmasking</a:t>
            </a:r>
          </a:p>
        </p:txBody>
      </p:sp>
      <p:sp>
        <p:nvSpPr>
          <p:cNvPr id="64" name="Rectangle 63">
            <a:extLst>
              <a:ext uri="{FF2B5EF4-FFF2-40B4-BE49-F238E27FC236}">
                <a16:creationId xmlns:a16="http://schemas.microsoft.com/office/drawing/2014/main" id="{D1C3643E-6CFF-F0EC-D578-6987EE4F51A7}"/>
              </a:ext>
            </a:extLst>
          </p:cNvPr>
          <p:cNvSpPr/>
          <p:nvPr/>
        </p:nvSpPr>
        <p:spPr>
          <a:xfrm>
            <a:off x="3030549" y="3555479"/>
            <a:ext cx="1491182" cy="940382"/>
          </a:xfrm>
          <a:prstGeom prst="rect">
            <a:avLst/>
          </a:prstGeom>
          <a:solidFill>
            <a:sysClr val="window" lastClr="FFFFFF"/>
          </a:solidFill>
          <a:ln w="12700" cap="flat" cmpd="sng" algn="ctr">
            <a:solidFill>
              <a:sysClr val="windowText" lastClr="000000"/>
            </a:solidFill>
            <a:prstDash val="solid"/>
            <a:miter lim="800000"/>
          </a:ln>
          <a:effectLst/>
        </p:spPr>
        <p:txBody>
          <a:bodyPr lIns="82272" tIns="41136" rIns="82272" bIns="41136" rtlCol="0" anchor="t"/>
          <a:lstStyle/>
          <a:p>
            <a:pPr marL="0" marR="0" lvl="0" indent="0" defTabSz="411343" eaLnBrk="1" fontAlgn="auto" latinLnBrk="0" hangingPunct="1">
              <a:lnSpc>
                <a:spcPct val="100000"/>
              </a:lnSpc>
              <a:spcBef>
                <a:spcPts val="0"/>
              </a:spcBef>
              <a:spcAft>
                <a:spcPts val="0"/>
              </a:spcAft>
              <a:buClrTx/>
              <a:buSzTx/>
              <a:buFontTx/>
              <a:buNone/>
              <a:tabLst/>
              <a:defRPr/>
            </a:pPr>
            <a:r>
              <a:rPr lang="en-US" sz="1080" kern="0" dirty="0">
                <a:solidFill>
                  <a:prstClr val="black"/>
                </a:solidFill>
                <a:latin typeface="Calibri" panose="020F0502020204030204"/>
              </a:rPr>
              <a:t>Encrypted and Tokenized</a:t>
            </a:r>
            <a:r>
              <a:rPr kumimoji="0" lang="en-US" sz="1080" b="0" i="0" u="none" strike="noStrike" kern="0" cap="none" spc="0" normalizeH="0" baseline="0" noProof="0" dirty="0">
                <a:ln>
                  <a:noFill/>
                </a:ln>
                <a:solidFill>
                  <a:prstClr val="black"/>
                </a:solidFill>
                <a:effectLst/>
                <a:uLnTx/>
                <a:uFillTx/>
                <a:latin typeface="Calibri" panose="020F0502020204030204"/>
                <a:ea typeface="+mn-ea"/>
                <a:cs typeface="+mn-cs"/>
              </a:rPr>
              <a:t> data can be unmasked, other masking types cannot be reversed.</a:t>
            </a:r>
          </a:p>
        </p:txBody>
      </p:sp>
      <p:graphicFrame>
        <p:nvGraphicFramePr>
          <p:cNvPr id="65" name="Table 47">
            <a:extLst>
              <a:ext uri="{FF2B5EF4-FFF2-40B4-BE49-F238E27FC236}">
                <a16:creationId xmlns:a16="http://schemas.microsoft.com/office/drawing/2014/main" id="{81CEA1BE-0413-7809-BD73-8347E27D0F34}"/>
              </a:ext>
            </a:extLst>
          </p:cNvPr>
          <p:cNvGraphicFramePr>
            <a:graphicFrameLocks noGrp="1"/>
          </p:cNvGraphicFramePr>
          <p:nvPr>
            <p:extLst>
              <p:ext uri="{D42A27DB-BD31-4B8C-83A1-F6EECF244321}">
                <p14:modId xmlns:p14="http://schemas.microsoft.com/office/powerpoint/2010/main" val="2109623224"/>
              </p:ext>
            </p:extLst>
          </p:nvPr>
        </p:nvGraphicFramePr>
        <p:xfrm>
          <a:off x="4744552" y="4495865"/>
          <a:ext cx="1405485" cy="438864"/>
        </p:xfrm>
        <a:graphic>
          <a:graphicData uri="http://schemas.openxmlformats.org/drawingml/2006/table">
            <a:tbl>
              <a:tblPr firstRow="1" bandRow="1"/>
              <a:tblGrid>
                <a:gridCol w="281097">
                  <a:extLst>
                    <a:ext uri="{9D8B030D-6E8A-4147-A177-3AD203B41FA5}">
                      <a16:colId xmlns:a16="http://schemas.microsoft.com/office/drawing/2014/main" val="1155705190"/>
                    </a:ext>
                  </a:extLst>
                </a:gridCol>
                <a:gridCol w="281097">
                  <a:extLst>
                    <a:ext uri="{9D8B030D-6E8A-4147-A177-3AD203B41FA5}">
                      <a16:colId xmlns:a16="http://schemas.microsoft.com/office/drawing/2014/main" val="2427931068"/>
                    </a:ext>
                  </a:extLst>
                </a:gridCol>
                <a:gridCol w="281097">
                  <a:extLst>
                    <a:ext uri="{9D8B030D-6E8A-4147-A177-3AD203B41FA5}">
                      <a16:colId xmlns:a16="http://schemas.microsoft.com/office/drawing/2014/main" val="978220391"/>
                    </a:ext>
                  </a:extLst>
                </a:gridCol>
                <a:gridCol w="281097">
                  <a:extLst>
                    <a:ext uri="{9D8B030D-6E8A-4147-A177-3AD203B41FA5}">
                      <a16:colId xmlns:a16="http://schemas.microsoft.com/office/drawing/2014/main" val="2657044005"/>
                    </a:ext>
                  </a:extLst>
                </a:gridCol>
                <a:gridCol w="281097">
                  <a:extLst>
                    <a:ext uri="{9D8B030D-6E8A-4147-A177-3AD203B41FA5}">
                      <a16:colId xmlns:a16="http://schemas.microsoft.com/office/drawing/2014/main" val="1971634610"/>
                    </a:ext>
                  </a:extLst>
                </a:gridCol>
              </a:tblGrid>
              <a:tr h="219393">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cc</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N</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1</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Xx</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ab</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735071"/>
                  </a:ext>
                </a:extLst>
              </a:tr>
              <a:tr h="219393">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ab</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err="1"/>
                        <a:t>jj</a:t>
                      </a:r>
                      <a:endParaRPr lang="en-US" sz="9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2</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xx</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r>
                        <a:rPr lang="en-US" sz="900"/>
                        <a:t>aa</a:t>
                      </a:r>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703173"/>
                  </a:ext>
                </a:extLst>
              </a:tr>
            </a:tbl>
          </a:graphicData>
        </a:graphic>
      </p:graphicFrame>
      <p:cxnSp>
        <p:nvCxnSpPr>
          <p:cNvPr id="66" name="Straight Arrow Connector 65">
            <a:extLst>
              <a:ext uri="{FF2B5EF4-FFF2-40B4-BE49-F238E27FC236}">
                <a16:creationId xmlns:a16="http://schemas.microsoft.com/office/drawing/2014/main" id="{C7C7B87F-9B28-285F-277B-513AAE19AEE7}"/>
              </a:ext>
            </a:extLst>
          </p:cNvPr>
          <p:cNvCxnSpPr/>
          <p:nvPr/>
        </p:nvCxnSpPr>
        <p:spPr>
          <a:xfrm>
            <a:off x="6270015" y="4650340"/>
            <a:ext cx="1902545" cy="0"/>
          </a:xfrm>
          <a:prstGeom prst="straightConnector1">
            <a:avLst/>
          </a:prstGeom>
          <a:noFill/>
          <a:ln w="6350" cap="flat" cmpd="sng" algn="ctr">
            <a:solidFill>
              <a:sysClr val="windowText" lastClr="000000"/>
            </a:solidFill>
            <a:prstDash val="solid"/>
            <a:miter lim="800000"/>
            <a:tailEnd type="triangle"/>
          </a:ln>
          <a:effectLst/>
        </p:spPr>
      </p:cxnSp>
      <p:sp>
        <p:nvSpPr>
          <p:cNvPr id="67" name="TextBox 66">
            <a:extLst>
              <a:ext uri="{FF2B5EF4-FFF2-40B4-BE49-F238E27FC236}">
                <a16:creationId xmlns:a16="http://schemas.microsoft.com/office/drawing/2014/main" id="{7AA5E898-5ACC-3F7D-9395-DAA5129E3F78}"/>
              </a:ext>
            </a:extLst>
          </p:cNvPr>
          <p:cNvSpPr txBox="1"/>
          <p:nvPr/>
        </p:nvSpPr>
        <p:spPr>
          <a:xfrm>
            <a:off x="6432846" y="4329714"/>
            <a:ext cx="1516893" cy="839845"/>
          </a:xfrm>
          <a:prstGeom prst="rect">
            <a:avLst/>
          </a:prstGeom>
          <a:noFill/>
        </p:spPr>
        <p:txBody>
          <a:bodyPr wrap="square" rtlCol="0">
            <a:spAutoFit/>
          </a:bodyPr>
          <a:lstStyle/>
          <a:p>
            <a:pPr defTabSz="411343" fontAlgn="auto">
              <a:spcBef>
                <a:spcPts val="0"/>
              </a:spcBef>
              <a:spcAft>
                <a:spcPts val="0"/>
              </a:spcAft>
            </a:pPr>
            <a:r>
              <a:rPr lang="en-US" sz="1619">
                <a:solidFill>
                  <a:prstClr val="black"/>
                </a:solidFill>
                <a:latin typeface="Calibri" panose="020F0502020204030204"/>
              </a:rPr>
              <a:t>Business Logics/ML Inference</a:t>
            </a:r>
          </a:p>
        </p:txBody>
      </p:sp>
      <p:sp>
        <p:nvSpPr>
          <p:cNvPr id="68" name="Rectangle 67">
            <a:extLst>
              <a:ext uri="{FF2B5EF4-FFF2-40B4-BE49-F238E27FC236}">
                <a16:creationId xmlns:a16="http://schemas.microsoft.com/office/drawing/2014/main" id="{B711ABDC-3973-8A12-E8BE-7D0FE5A79083}"/>
              </a:ext>
            </a:extLst>
          </p:cNvPr>
          <p:cNvSpPr/>
          <p:nvPr/>
        </p:nvSpPr>
        <p:spPr>
          <a:xfrm>
            <a:off x="8228264" y="3106726"/>
            <a:ext cx="2056805" cy="1967616"/>
          </a:xfrm>
          <a:prstGeom prst="rect">
            <a:avLst/>
          </a:prstGeom>
          <a:solidFill>
            <a:srgbClr val="FFC000">
              <a:lumMod val="20000"/>
              <a:lumOff val="80000"/>
            </a:srgbClr>
          </a:solidFill>
          <a:ln w="12700" cap="flat" cmpd="sng" algn="ctr">
            <a:solidFill>
              <a:srgbClr val="FFC000"/>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440" b="0" i="0" u="none" strike="noStrike" kern="0" cap="none" spc="0" normalizeH="0" baseline="0" noProof="0">
                <a:ln>
                  <a:noFill/>
                </a:ln>
                <a:solidFill>
                  <a:prstClr val="black"/>
                </a:solidFill>
                <a:effectLst/>
                <a:uLnTx/>
                <a:uFillTx/>
                <a:latin typeface="Calibri" panose="020F0502020204030204"/>
                <a:ea typeface="+mn-ea"/>
                <a:cs typeface="+mn-cs"/>
              </a:rPr>
              <a:t>Gold</a:t>
            </a:r>
          </a:p>
        </p:txBody>
      </p:sp>
      <p:sp>
        <p:nvSpPr>
          <p:cNvPr id="69" name="Rectangle 68">
            <a:extLst>
              <a:ext uri="{FF2B5EF4-FFF2-40B4-BE49-F238E27FC236}">
                <a16:creationId xmlns:a16="http://schemas.microsoft.com/office/drawing/2014/main" id="{C18493FB-D47E-47DD-E696-BD29C95976FD}"/>
              </a:ext>
            </a:extLst>
          </p:cNvPr>
          <p:cNvSpPr/>
          <p:nvPr/>
        </p:nvSpPr>
        <p:spPr>
          <a:xfrm>
            <a:off x="8352528" y="4318038"/>
            <a:ext cx="1892207" cy="579592"/>
          </a:xfrm>
          <a:prstGeom prst="rect">
            <a:avLst/>
          </a:prstGeom>
          <a:solidFill>
            <a:sysClr val="window" lastClr="FFFFFF"/>
          </a:solidFill>
          <a:ln w="1270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440" b="0" i="0" u="none" strike="noStrike" kern="0" cap="none" spc="0" normalizeH="0" baseline="0" noProof="0">
                <a:ln>
                  <a:noFill/>
                </a:ln>
                <a:effectLst/>
                <a:uLnTx/>
                <a:uFillTx/>
                <a:latin typeface="Calibri" panose="020F0502020204030204"/>
                <a:ea typeface="+mn-ea"/>
                <a:cs typeface="+mn-cs"/>
              </a:rPr>
              <a:t>Tables with KPIs, metrics, inferences</a:t>
            </a:r>
          </a:p>
        </p:txBody>
      </p:sp>
      <p:sp>
        <p:nvSpPr>
          <p:cNvPr id="70" name="Rectangle 69">
            <a:extLst>
              <a:ext uri="{FF2B5EF4-FFF2-40B4-BE49-F238E27FC236}">
                <a16:creationId xmlns:a16="http://schemas.microsoft.com/office/drawing/2014/main" id="{3023EFD3-606C-7DDC-E1B6-C77455C8A785}"/>
              </a:ext>
            </a:extLst>
          </p:cNvPr>
          <p:cNvSpPr/>
          <p:nvPr/>
        </p:nvSpPr>
        <p:spPr>
          <a:xfrm>
            <a:off x="649898" y="2912555"/>
            <a:ext cx="2056805" cy="2622425"/>
          </a:xfrm>
          <a:prstGeom prst="rect">
            <a:avLst/>
          </a:prstGeom>
          <a:solidFill>
            <a:srgbClr val="E7E6E6"/>
          </a:solidFill>
          <a:ln w="635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a:ln>
                  <a:noFill/>
                </a:ln>
                <a:solidFill>
                  <a:prstClr val="black"/>
                </a:solidFill>
                <a:effectLst/>
                <a:uLnTx/>
                <a:uFillTx/>
                <a:latin typeface="Calibri" panose="020F0502020204030204"/>
                <a:ea typeface="+mn-ea"/>
                <a:cs typeface="+mn-cs"/>
              </a:rPr>
              <a:t>Silver</a:t>
            </a:r>
          </a:p>
        </p:txBody>
      </p:sp>
      <p:sp>
        <p:nvSpPr>
          <p:cNvPr id="71" name="Rectangle 70">
            <a:extLst>
              <a:ext uri="{FF2B5EF4-FFF2-40B4-BE49-F238E27FC236}">
                <a16:creationId xmlns:a16="http://schemas.microsoft.com/office/drawing/2014/main" id="{5C7F1BF5-EA85-76D6-1D1F-F11F574607EE}"/>
              </a:ext>
            </a:extLst>
          </p:cNvPr>
          <p:cNvSpPr/>
          <p:nvPr/>
        </p:nvSpPr>
        <p:spPr>
          <a:xfrm>
            <a:off x="724889" y="3249692"/>
            <a:ext cx="1885497" cy="2148169"/>
          </a:xfrm>
          <a:prstGeom prst="rect">
            <a:avLst/>
          </a:prstGeom>
          <a:solidFill>
            <a:srgbClr val="E7E6E6"/>
          </a:solidFill>
          <a:ln w="635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a:ln>
                  <a:noFill/>
                </a:ln>
                <a:solidFill>
                  <a:prstClr val="black"/>
                </a:solidFill>
                <a:effectLst/>
                <a:uLnTx/>
                <a:uFillTx/>
                <a:latin typeface="Calibri" panose="020F0502020204030204"/>
                <a:ea typeface="+mn-ea"/>
                <a:cs typeface="+mn-cs"/>
              </a:rPr>
              <a:t>Source System1</a:t>
            </a:r>
          </a:p>
        </p:txBody>
      </p:sp>
      <p:sp>
        <p:nvSpPr>
          <p:cNvPr id="72" name="Rectangle 71">
            <a:extLst>
              <a:ext uri="{FF2B5EF4-FFF2-40B4-BE49-F238E27FC236}">
                <a16:creationId xmlns:a16="http://schemas.microsoft.com/office/drawing/2014/main" id="{3BD1761F-2331-952E-5CB6-992B0011E276}"/>
              </a:ext>
            </a:extLst>
          </p:cNvPr>
          <p:cNvSpPr/>
          <p:nvPr/>
        </p:nvSpPr>
        <p:spPr>
          <a:xfrm>
            <a:off x="832340" y="3607490"/>
            <a:ext cx="1705432" cy="1661821"/>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a:ln>
                  <a:noFill/>
                </a:ln>
                <a:solidFill>
                  <a:prstClr val="black"/>
                </a:solidFill>
                <a:effectLst/>
                <a:uLnTx/>
                <a:uFillTx/>
                <a:latin typeface="Calibri" panose="020F0502020204030204"/>
                <a:ea typeface="+mn-ea"/>
                <a:cs typeface="+mn-cs"/>
              </a:rPr>
              <a:t>Success</a:t>
            </a:r>
          </a:p>
        </p:txBody>
      </p:sp>
      <p:sp>
        <p:nvSpPr>
          <p:cNvPr id="73" name="Rectangle: Rounded Corners 72">
            <a:extLst>
              <a:ext uri="{FF2B5EF4-FFF2-40B4-BE49-F238E27FC236}">
                <a16:creationId xmlns:a16="http://schemas.microsoft.com/office/drawing/2014/main" id="{73CBAC28-4C89-8405-6DE6-6857CD768E23}"/>
              </a:ext>
            </a:extLst>
          </p:cNvPr>
          <p:cNvSpPr/>
          <p:nvPr/>
        </p:nvSpPr>
        <p:spPr>
          <a:xfrm>
            <a:off x="874958" y="3907441"/>
            <a:ext cx="1585358" cy="125903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619" b="0" i="0" u="none" strike="noStrike" kern="0" cap="none" spc="0" normalizeH="0" baseline="0" noProof="0">
                <a:ln>
                  <a:noFill/>
                </a:ln>
                <a:solidFill>
                  <a:prstClr val="black"/>
                </a:solidFill>
                <a:effectLst/>
                <a:uLnTx/>
                <a:uFillTx/>
                <a:latin typeface="Calibri" panose="020F0502020204030204"/>
                <a:ea typeface="+mn-ea"/>
                <a:cs typeface="+mn-cs"/>
              </a:rPr>
              <a:t>File Template</a:t>
            </a:r>
          </a:p>
        </p:txBody>
      </p:sp>
      <p:sp>
        <p:nvSpPr>
          <p:cNvPr id="74" name="Rectangle 73">
            <a:extLst>
              <a:ext uri="{FF2B5EF4-FFF2-40B4-BE49-F238E27FC236}">
                <a16:creationId xmlns:a16="http://schemas.microsoft.com/office/drawing/2014/main" id="{DCAA558D-7C91-EC37-3887-898BA23F1DAA}"/>
              </a:ext>
            </a:extLst>
          </p:cNvPr>
          <p:cNvSpPr/>
          <p:nvPr/>
        </p:nvSpPr>
        <p:spPr>
          <a:xfrm>
            <a:off x="956606" y="4306327"/>
            <a:ext cx="1418009" cy="704836"/>
          </a:xfrm>
          <a:prstGeom prst="rect">
            <a:avLst/>
          </a:prstGeom>
          <a:solidFill>
            <a:srgbClr val="E7E6E6"/>
          </a:solidFill>
          <a:ln w="635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prstClr val="black"/>
                </a:solidFill>
                <a:effectLst/>
                <a:uLnTx/>
                <a:uFillTx/>
                <a:latin typeface="Calibri" panose="020F0502020204030204"/>
                <a:ea typeface="+mn-ea"/>
                <a:cs typeface="+mn-cs"/>
              </a:rPr>
              <a:t>Tables</a:t>
            </a:r>
          </a:p>
        </p:txBody>
      </p:sp>
      <p:graphicFrame>
        <p:nvGraphicFramePr>
          <p:cNvPr id="75" name="Table 38">
            <a:extLst>
              <a:ext uri="{FF2B5EF4-FFF2-40B4-BE49-F238E27FC236}">
                <a16:creationId xmlns:a16="http://schemas.microsoft.com/office/drawing/2014/main" id="{484D929C-DACA-D8C0-8287-C10DB1FC4DED}"/>
              </a:ext>
            </a:extLst>
          </p:cNvPr>
          <p:cNvGraphicFramePr>
            <a:graphicFrameLocks noGrp="1"/>
          </p:cNvGraphicFramePr>
          <p:nvPr>
            <p:extLst>
              <p:ext uri="{D42A27DB-BD31-4B8C-83A1-F6EECF244321}">
                <p14:modId xmlns:p14="http://schemas.microsoft.com/office/powerpoint/2010/main" val="3618639567"/>
              </p:ext>
            </p:extLst>
          </p:nvPr>
        </p:nvGraphicFramePr>
        <p:xfrm>
          <a:off x="1164176" y="4577186"/>
          <a:ext cx="1008108" cy="383936"/>
        </p:xfrm>
        <a:graphic>
          <a:graphicData uri="http://schemas.openxmlformats.org/drawingml/2006/table">
            <a:tbl>
              <a:tblPr firstRow="1" bandRow="1"/>
              <a:tblGrid>
                <a:gridCol w="189944">
                  <a:extLst>
                    <a:ext uri="{9D8B030D-6E8A-4147-A177-3AD203B41FA5}">
                      <a16:colId xmlns:a16="http://schemas.microsoft.com/office/drawing/2014/main" val="3154719459"/>
                    </a:ext>
                  </a:extLst>
                </a:gridCol>
                <a:gridCol w="237015">
                  <a:extLst>
                    <a:ext uri="{9D8B030D-6E8A-4147-A177-3AD203B41FA5}">
                      <a16:colId xmlns:a16="http://schemas.microsoft.com/office/drawing/2014/main" val="2055227259"/>
                    </a:ext>
                  </a:extLst>
                </a:gridCol>
                <a:gridCol w="275044">
                  <a:extLst>
                    <a:ext uri="{9D8B030D-6E8A-4147-A177-3AD203B41FA5}">
                      <a16:colId xmlns:a16="http://schemas.microsoft.com/office/drawing/2014/main" val="113597061"/>
                    </a:ext>
                  </a:extLst>
                </a:gridCol>
                <a:gridCol w="306105">
                  <a:extLst>
                    <a:ext uri="{9D8B030D-6E8A-4147-A177-3AD203B41FA5}">
                      <a16:colId xmlns:a16="http://schemas.microsoft.com/office/drawing/2014/main" val="500482917"/>
                    </a:ext>
                  </a:extLst>
                </a:gridCol>
              </a:tblGrid>
              <a:tr h="191968">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9573314"/>
                  </a:ext>
                </a:extLst>
              </a:tr>
              <a:tr h="191968">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tx1"/>
                          </a:solidFill>
                          <a:latin typeface="Calibri" panose="020F0502020204030204"/>
                        </a:defRPr>
                      </a:lvl1pPr>
                      <a:lvl2pPr marL="411343">
                        <a:defRPr>
                          <a:solidFill>
                            <a:schemeClr val="tx1"/>
                          </a:solidFill>
                          <a:latin typeface="Calibri" panose="020F0502020204030204"/>
                        </a:defRPr>
                      </a:lvl2pPr>
                      <a:lvl3pPr marL="822686">
                        <a:defRPr>
                          <a:solidFill>
                            <a:schemeClr val="tx1"/>
                          </a:solidFill>
                          <a:latin typeface="Calibri" panose="020F0502020204030204"/>
                        </a:defRPr>
                      </a:lvl3pPr>
                      <a:lvl4pPr marL="1234029">
                        <a:defRPr>
                          <a:solidFill>
                            <a:schemeClr val="tx1"/>
                          </a:solidFill>
                          <a:latin typeface="Calibri" panose="020F0502020204030204"/>
                        </a:defRPr>
                      </a:lvl4pPr>
                      <a:lvl5pPr marL="1645371">
                        <a:defRPr>
                          <a:solidFill>
                            <a:schemeClr val="tx1"/>
                          </a:solidFill>
                          <a:latin typeface="Calibri" panose="020F0502020204030204"/>
                        </a:defRPr>
                      </a:lvl5pPr>
                      <a:lvl6pPr marL="2056714">
                        <a:defRPr>
                          <a:solidFill>
                            <a:schemeClr val="tx1"/>
                          </a:solidFill>
                          <a:latin typeface="Calibri" panose="020F0502020204030204"/>
                        </a:defRPr>
                      </a:lvl6pPr>
                      <a:lvl7pPr marL="2468057">
                        <a:defRPr>
                          <a:solidFill>
                            <a:schemeClr val="tx1"/>
                          </a:solidFill>
                          <a:latin typeface="Calibri" panose="020F0502020204030204"/>
                        </a:defRPr>
                      </a:lvl7pPr>
                      <a:lvl8pPr marL="2879400">
                        <a:defRPr>
                          <a:solidFill>
                            <a:schemeClr val="tx1"/>
                          </a:solidFill>
                          <a:latin typeface="Calibri" panose="020F0502020204030204"/>
                        </a:defRPr>
                      </a:lvl8pPr>
                      <a:lvl9pPr marL="3290743">
                        <a:defRPr>
                          <a:solidFill>
                            <a:schemeClr val="tx1"/>
                          </a:solidFill>
                          <a:latin typeface="Calibri" panose="020F0502020204030204"/>
                        </a:defRPr>
                      </a:lvl9pPr>
                    </a:lstStyle>
                    <a:p>
                      <a:endParaRPr lang="en-US" sz="700"/>
                    </a:p>
                  </a:txBody>
                  <a:tcPr marL="82272" marR="82272" marT="41136" marB="4113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974289"/>
                  </a:ext>
                </a:extLst>
              </a:tr>
            </a:tbl>
          </a:graphicData>
        </a:graphic>
      </p:graphicFrame>
      <p:pic>
        <p:nvPicPr>
          <p:cNvPr id="76" name="Graphic 75">
            <a:extLst>
              <a:ext uri="{FF2B5EF4-FFF2-40B4-BE49-F238E27FC236}">
                <a16:creationId xmlns:a16="http://schemas.microsoft.com/office/drawing/2014/main" id="{83079992-E3C9-4015-C5FA-B9F73D0681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7123" y="5537281"/>
            <a:ext cx="612502" cy="450709"/>
          </a:xfrm>
          <a:prstGeom prst="rect">
            <a:avLst/>
          </a:prstGeom>
        </p:spPr>
      </p:pic>
      <p:sp>
        <p:nvSpPr>
          <p:cNvPr id="77" name="Rectangle 76">
            <a:extLst>
              <a:ext uri="{FF2B5EF4-FFF2-40B4-BE49-F238E27FC236}">
                <a16:creationId xmlns:a16="http://schemas.microsoft.com/office/drawing/2014/main" id="{7A7375B7-5978-13EC-7B6E-5A499975C31A}"/>
              </a:ext>
            </a:extLst>
          </p:cNvPr>
          <p:cNvSpPr/>
          <p:nvPr/>
        </p:nvSpPr>
        <p:spPr>
          <a:xfrm>
            <a:off x="33050" y="6007140"/>
            <a:ext cx="10903525" cy="133296"/>
          </a:xfrm>
          <a:prstGeom prst="rect">
            <a:avLst/>
          </a:prstGeom>
          <a:solidFill>
            <a:srgbClr val="BC0F79"/>
          </a:solidFill>
          <a:ln w="12700" cap="flat" cmpd="sng" algn="ctr">
            <a:noFill/>
            <a:prstDash val="solid"/>
            <a:miter lim="800000"/>
          </a:ln>
          <a:effectLst/>
        </p:spPr>
        <p:txBody>
          <a:bodyPr rtlCol="0" anchor="ctr"/>
          <a:lstStyle/>
          <a:p>
            <a:pPr marL="0" marR="0" lvl="0" indent="0" algn="ctr" defTabSz="740171" eaLnBrk="1" fontAlgn="auto" latinLnBrk="0" hangingPunct="1">
              <a:lnSpc>
                <a:spcPct val="100000"/>
              </a:lnSpc>
              <a:spcBef>
                <a:spcPts val="0"/>
              </a:spcBef>
              <a:spcAft>
                <a:spcPts val="0"/>
              </a:spcAft>
              <a:buClrTx/>
              <a:buSzTx/>
              <a:buFontTx/>
              <a:buNone/>
              <a:tabLst/>
              <a:defRPr/>
            </a:pPr>
            <a:endParaRPr kumimoji="0" lang="en-GB" sz="1457" b="0" i="0" u="none" strike="noStrike" kern="0" cap="none" spc="0" normalizeH="0" baseline="0" noProof="0">
              <a:ln>
                <a:noFill/>
              </a:ln>
              <a:solidFill>
                <a:prstClr val="white"/>
              </a:solidFill>
              <a:effectLst/>
              <a:uLnTx/>
              <a:uFillTx/>
              <a:latin typeface="Bosch Office Sans" pitchFamily="2" charset="0"/>
              <a:ea typeface="+mn-ea"/>
              <a:cs typeface="+mn-cs"/>
            </a:endParaRPr>
          </a:p>
        </p:txBody>
      </p:sp>
      <p:sp>
        <p:nvSpPr>
          <p:cNvPr id="78" name="object 3">
            <a:extLst>
              <a:ext uri="{FF2B5EF4-FFF2-40B4-BE49-F238E27FC236}">
                <a16:creationId xmlns:a16="http://schemas.microsoft.com/office/drawing/2014/main" id="{E82C4458-E233-A6D5-F445-95E39BAA3CBD}"/>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9" name="TextBox 78">
            <a:extLst>
              <a:ext uri="{FF2B5EF4-FFF2-40B4-BE49-F238E27FC236}">
                <a16:creationId xmlns:a16="http://schemas.microsoft.com/office/drawing/2014/main" id="{A0E16FF5-008C-FA13-745B-CF88CDB362E6}"/>
              </a:ext>
            </a:extLst>
          </p:cNvPr>
          <p:cNvSpPr txBox="1"/>
          <p:nvPr/>
        </p:nvSpPr>
        <p:spPr>
          <a:xfrm>
            <a:off x="279546" y="2409816"/>
            <a:ext cx="5486400" cy="307777"/>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809A"/>
                </a:solidFill>
                <a:effectLst/>
                <a:uLnTx/>
                <a:uFillTx/>
              </a:rPr>
              <a:t>9.1  Silver to Gold Pipeline Flow</a:t>
            </a:r>
          </a:p>
        </p:txBody>
      </p:sp>
      <p:sp>
        <p:nvSpPr>
          <p:cNvPr id="4" name="Rectangle 3">
            <a:extLst>
              <a:ext uri="{FF2B5EF4-FFF2-40B4-BE49-F238E27FC236}">
                <a16:creationId xmlns:a16="http://schemas.microsoft.com/office/drawing/2014/main" id="{4123CDC5-04A4-EFC7-4B1A-74E5925BB15A}"/>
              </a:ext>
            </a:extLst>
          </p:cNvPr>
          <p:cNvSpPr/>
          <p:nvPr/>
        </p:nvSpPr>
        <p:spPr>
          <a:xfrm>
            <a:off x="8352528" y="3644175"/>
            <a:ext cx="1892207" cy="579592"/>
          </a:xfrm>
          <a:prstGeom prst="rect">
            <a:avLst/>
          </a:prstGeom>
          <a:solidFill>
            <a:sysClr val="window" lastClr="FFFFFF"/>
          </a:solidFill>
          <a:ln w="12700" cap="flat" cmpd="sng" algn="ctr">
            <a:solidFill>
              <a:srgbClr val="A5A5A5"/>
            </a:solidFill>
            <a:prstDash val="solid"/>
            <a:miter lim="800000"/>
          </a:ln>
          <a:effectLst/>
        </p:spPr>
        <p:txBody>
          <a:bodyPr rtlCol="0" anchor="t"/>
          <a:lstStyle/>
          <a:p>
            <a:pPr marL="0" marR="0" lvl="0" indent="0" algn="ctr" defTabSz="411343" eaLnBrk="1" fontAlgn="auto" latinLnBrk="0" hangingPunct="1">
              <a:lnSpc>
                <a:spcPct val="100000"/>
              </a:lnSpc>
              <a:spcBef>
                <a:spcPts val="0"/>
              </a:spcBef>
              <a:spcAft>
                <a:spcPts val="0"/>
              </a:spcAft>
              <a:buClrTx/>
              <a:buSzTx/>
              <a:buFontTx/>
              <a:buNone/>
              <a:tabLst/>
              <a:defRPr/>
            </a:pPr>
            <a:r>
              <a:rPr kumimoji="0" lang="en-US" sz="1440" b="0" i="0" u="none" strike="noStrike" kern="0" cap="none" spc="0" normalizeH="0" baseline="0" noProof="0">
                <a:ln>
                  <a:noFill/>
                </a:ln>
                <a:solidFill>
                  <a:prstClr val="black"/>
                </a:solidFill>
                <a:effectLst/>
                <a:uLnTx/>
                <a:uFillTx/>
                <a:latin typeface="Calibri" panose="020F0502020204030204"/>
                <a:ea typeface="+mn-ea"/>
                <a:cs typeface="+mn-cs"/>
              </a:rPr>
              <a:t>Master tables</a:t>
            </a:r>
            <a:endParaRPr kumimoji="0" lang="en-US" sz="1440" b="0" i="0" u="none" strike="noStrike" kern="0" cap="none" spc="0" normalizeH="0" baseline="0" noProof="0">
              <a:ln>
                <a:noFill/>
              </a:ln>
              <a:solidFill>
                <a:srgbClr val="FF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C23ED5EB-25BB-6332-6360-0F8F9F9502D7}"/>
              </a:ext>
            </a:extLst>
          </p:cNvPr>
          <p:cNvSpPr>
            <a:spLocks noGrp="1"/>
          </p:cNvSpPr>
          <p:nvPr>
            <p:ph type="sldNum" sz="quarter" idx="12"/>
          </p:nvPr>
        </p:nvSpPr>
        <p:spPr/>
        <p:txBody>
          <a:bodyPr/>
          <a:lstStyle/>
          <a:p>
            <a:fld id="{64B50ECF-6316-4AFD-AF7B-6A0672E9EA7A}" type="slidenum">
              <a:rPr lang="en-US" smtClean="0"/>
              <a:t>36</a:t>
            </a:fld>
            <a:endParaRPr lang="en-US"/>
          </a:p>
        </p:txBody>
      </p:sp>
      <p:sp>
        <p:nvSpPr>
          <p:cNvPr id="6" name="Footer Placeholder 5">
            <a:extLst>
              <a:ext uri="{FF2B5EF4-FFF2-40B4-BE49-F238E27FC236}">
                <a16:creationId xmlns:a16="http://schemas.microsoft.com/office/drawing/2014/main" id="{DC24A9E6-D697-9475-3D0C-BB4A17847F95}"/>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316308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7"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7"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V="1">
            <a:off x="7168150"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a:stCxn id="49" idx="3"/>
            <a:endCxn id="38" idx="0"/>
          </p:cNvCxnSpPr>
          <p:nvPr/>
        </p:nvCxnSpPr>
        <p:spPr>
          <a:xfrm>
            <a:off x="1329092"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7A350B4B-43B8-5F80-2E81-FDC977F0317B}"/>
              </a:ext>
            </a:extLst>
          </p:cNvPr>
          <p:cNvSpPr/>
          <p:nvPr/>
        </p:nvSpPr>
        <p:spPr>
          <a:xfrm>
            <a:off x="773556" y="830544"/>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DataOps</a:t>
            </a:r>
          </a:p>
        </p:txBody>
      </p:sp>
      <p:sp>
        <p:nvSpPr>
          <p:cNvPr id="13" name="Rectangle 12">
            <a:extLst>
              <a:ext uri="{FF2B5EF4-FFF2-40B4-BE49-F238E27FC236}">
                <a16:creationId xmlns:a16="http://schemas.microsoft.com/office/drawing/2014/main" id="{CF32F929-9FDF-097A-1BDC-2D5EC7A6FD95}"/>
              </a:ext>
            </a:extLst>
          </p:cNvPr>
          <p:cNvSpPr/>
          <p:nvPr/>
        </p:nvSpPr>
        <p:spPr>
          <a:xfrm>
            <a:off x="33051" y="1485841"/>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sp>
        <p:nvSpPr>
          <p:cNvPr id="30" name="Rectangle 29">
            <a:extLst>
              <a:ext uri="{FF2B5EF4-FFF2-40B4-BE49-F238E27FC236}">
                <a16:creationId xmlns:a16="http://schemas.microsoft.com/office/drawing/2014/main" id="{FF770D34-EA8C-A541-320A-74A2268F2DBB}"/>
              </a:ext>
            </a:extLst>
          </p:cNvPr>
          <p:cNvSpPr/>
          <p:nvPr/>
        </p:nvSpPr>
        <p:spPr>
          <a:xfrm>
            <a:off x="6213659" y="2567832"/>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CFD51488-EE9B-B9F6-6EC7-52D27BD9C72C}"/>
              </a:ext>
            </a:extLst>
          </p:cNvPr>
          <p:cNvSpPr/>
          <p:nvPr/>
        </p:nvSpPr>
        <p:spPr>
          <a:xfrm>
            <a:off x="7718718" y="1707031"/>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sp>
        <p:nvSpPr>
          <p:cNvPr id="32" name="Rectangle 31">
            <a:extLst>
              <a:ext uri="{FF2B5EF4-FFF2-40B4-BE49-F238E27FC236}">
                <a16:creationId xmlns:a16="http://schemas.microsoft.com/office/drawing/2014/main" id="{F8314CCA-EB2E-A34D-F783-28EA76C76A99}"/>
              </a:ext>
            </a:extLst>
          </p:cNvPr>
          <p:cNvSpPr/>
          <p:nvPr/>
        </p:nvSpPr>
        <p:spPr>
          <a:xfrm>
            <a:off x="758114" y="2556662"/>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1354102-430C-7F60-91C9-4B0321460A5E}"/>
              </a:ext>
            </a:extLst>
          </p:cNvPr>
          <p:cNvSpPr/>
          <p:nvPr/>
        </p:nvSpPr>
        <p:spPr>
          <a:xfrm>
            <a:off x="3351887" y="2553386"/>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34" name="Flowchart: Punched Tape 33">
            <a:extLst>
              <a:ext uri="{FF2B5EF4-FFF2-40B4-BE49-F238E27FC236}">
                <a16:creationId xmlns:a16="http://schemas.microsoft.com/office/drawing/2014/main" id="{A60FB509-702D-71B7-8E27-3B7332578B09}"/>
              </a:ext>
            </a:extLst>
          </p:cNvPr>
          <p:cNvSpPr/>
          <p:nvPr/>
        </p:nvSpPr>
        <p:spPr>
          <a:xfrm>
            <a:off x="5199919" y="2836333"/>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35" name="Rectangle 34">
            <a:extLst>
              <a:ext uri="{FF2B5EF4-FFF2-40B4-BE49-F238E27FC236}">
                <a16:creationId xmlns:a16="http://schemas.microsoft.com/office/drawing/2014/main" id="{B3EBA24C-1A3B-7A9E-9205-C8C1C4B26970}"/>
              </a:ext>
            </a:extLst>
          </p:cNvPr>
          <p:cNvSpPr/>
          <p:nvPr/>
        </p:nvSpPr>
        <p:spPr>
          <a:xfrm>
            <a:off x="5135991" y="1713156"/>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37" name="Flowchart: Punched Tape 36">
            <a:extLst>
              <a:ext uri="{FF2B5EF4-FFF2-40B4-BE49-F238E27FC236}">
                <a16:creationId xmlns:a16="http://schemas.microsoft.com/office/drawing/2014/main" id="{970CF3AE-8DA6-558F-2301-4FBD234F4950}"/>
              </a:ext>
            </a:extLst>
          </p:cNvPr>
          <p:cNvSpPr/>
          <p:nvPr/>
        </p:nvSpPr>
        <p:spPr>
          <a:xfrm>
            <a:off x="2212926" y="2792649"/>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51" name="Rectangle 50">
            <a:extLst>
              <a:ext uri="{FF2B5EF4-FFF2-40B4-BE49-F238E27FC236}">
                <a16:creationId xmlns:a16="http://schemas.microsoft.com/office/drawing/2014/main" id="{D2B5F070-D242-FA63-4646-98B59302CABA}"/>
              </a:ext>
            </a:extLst>
          </p:cNvPr>
          <p:cNvSpPr/>
          <p:nvPr/>
        </p:nvSpPr>
        <p:spPr>
          <a:xfrm>
            <a:off x="773556" y="829067"/>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52" name="Rectangle 51">
            <a:extLst>
              <a:ext uri="{FF2B5EF4-FFF2-40B4-BE49-F238E27FC236}">
                <a16:creationId xmlns:a16="http://schemas.microsoft.com/office/drawing/2014/main" id="{441D5270-F758-6DD9-AC7A-0659B67F4830}"/>
              </a:ext>
            </a:extLst>
          </p:cNvPr>
          <p:cNvSpPr/>
          <p:nvPr/>
        </p:nvSpPr>
        <p:spPr>
          <a:xfrm>
            <a:off x="33051" y="1484364"/>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Rectangle 6">
            <a:extLst>
              <a:ext uri="{FF2B5EF4-FFF2-40B4-BE49-F238E27FC236}">
                <a16:creationId xmlns:a16="http://schemas.microsoft.com/office/drawing/2014/main" id="{2F9AE12A-CB19-B1A1-7BD6-2DAC85629016}"/>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13C161D9-1C21-F814-FBF6-375E29F77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5" name="Slide Number Placeholder 14">
            <a:extLst>
              <a:ext uri="{FF2B5EF4-FFF2-40B4-BE49-F238E27FC236}">
                <a16:creationId xmlns:a16="http://schemas.microsoft.com/office/drawing/2014/main" id="{EE3AEAFF-4B00-D7B6-EB87-483A436A6242}"/>
              </a:ext>
            </a:extLst>
          </p:cNvPr>
          <p:cNvSpPr>
            <a:spLocks noGrp="1"/>
          </p:cNvSpPr>
          <p:nvPr>
            <p:ph type="sldNum" sz="quarter" idx="12"/>
          </p:nvPr>
        </p:nvSpPr>
        <p:spPr/>
        <p:txBody>
          <a:bodyPr/>
          <a:lstStyle/>
          <a:p>
            <a:fld id="{64B50ECF-6316-4AFD-AF7B-6A0672E9EA7A}" type="slidenum">
              <a:rPr lang="en-US" smtClean="0"/>
              <a:t>37</a:t>
            </a:fld>
            <a:endParaRPr lang="en-US"/>
          </a:p>
        </p:txBody>
      </p:sp>
      <p:sp>
        <p:nvSpPr>
          <p:cNvPr id="17" name="Footer Placeholder 16">
            <a:extLst>
              <a:ext uri="{FF2B5EF4-FFF2-40B4-BE49-F238E27FC236}">
                <a16:creationId xmlns:a16="http://schemas.microsoft.com/office/drawing/2014/main" id="{485D9ECD-0D35-0012-7103-7FE57C41C33E}"/>
              </a:ext>
            </a:extLst>
          </p:cNvPr>
          <p:cNvSpPr>
            <a:spLocks noGrp="1"/>
          </p:cNvSpPr>
          <p:nvPr>
            <p:ph type="ftr" sz="quarter" idx="11"/>
          </p:nvPr>
        </p:nvSpPr>
        <p:spPr/>
        <p:txBody>
          <a:bodyPr/>
          <a:lstStyle/>
          <a:p>
            <a:r>
              <a:rPr lang="en-US"/>
              <a:t>Version 1.4</a:t>
            </a:r>
          </a:p>
        </p:txBody>
      </p:sp>
      <p:sp>
        <p:nvSpPr>
          <p:cNvPr id="18" name="Rectangle 17">
            <a:extLst>
              <a:ext uri="{FF2B5EF4-FFF2-40B4-BE49-F238E27FC236}">
                <a16:creationId xmlns:a16="http://schemas.microsoft.com/office/drawing/2014/main" id="{FCFC6331-29E8-FE64-07A5-692E3F1BC4AE}"/>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9" name="Rectangle 18">
            <a:extLst>
              <a:ext uri="{FF2B5EF4-FFF2-40B4-BE49-F238E27FC236}">
                <a16:creationId xmlns:a16="http://schemas.microsoft.com/office/drawing/2014/main" id="{03135CAD-E188-96D7-73E8-6AA649B25FB6}"/>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2" name="Rectangle 21">
            <a:extLst>
              <a:ext uri="{FF2B5EF4-FFF2-40B4-BE49-F238E27FC236}">
                <a16:creationId xmlns:a16="http://schemas.microsoft.com/office/drawing/2014/main" id="{9CC3BC83-CBC8-5977-0C8F-DE89DCC3CEF8}"/>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1242479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satMod val="92000"/>
                <a:lumMod val="120000"/>
              </a:schemeClr>
            </a:gs>
            <a:gs pos="100000">
              <a:schemeClr val="bg1"/>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B73F9E-6137-3459-DC2B-6FE0CD21084D}"/>
              </a:ext>
            </a:extLst>
          </p:cNvPr>
          <p:cNvSpPr/>
          <p:nvPr/>
        </p:nvSpPr>
        <p:spPr>
          <a:xfrm>
            <a:off x="5189813" y="1329267"/>
            <a:ext cx="5550484" cy="412958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Gold Layer</a:t>
            </a:r>
          </a:p>
        </p:txBody>
      </p:sp>
      <p:sp>
        <p:nvSpPr>
          <p:cNvPr id="18" name="Rectangle 17">
            <a:extLst>
              <a:ext uri="{FF2B5EF4-FFF2-40B4-BE49-F238E27FC236}">
                <a16:creationId xmlns:a16="http://schemas.microsoft.com/office/drawing/2014/main" id="{63414717-E208-E769-A01F-7CED13868FE8}"/>
              </a:ext>
            </a:extLst>
          </p:cNvPr>
          <p:cNvSpPr/>
          <p:nvPr/>
        </p:nvSpPr>
        <p:spPr>
          <a:xfrm>
            <a:off x="5237644" y="1726597"/>
            <a:ext cx="2401200" cy="364127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FoF</a:t>
            </a:r>
          </a:p>
        </p:txBody>
      </p:sp>
      <p:sp>
        <p:nvSpPr>
          <p:cNvPr id="19" name="Rectangle 18">
            <a:extLst>
              <a:ext uri="{FF2B5EF4-FFF2-40B4-BE49-F238E27FC236}">
                <a16:creationId xmlns:a16="http://schemas.microsoft.com/office/drawing/2014/main" id="{69BF074E-8854-C8AD-33AC-8F7A2D08CEE4}"/>
              </a:ext>
            </a:extLst>
          </p:cNvPr>
          <p:cNvSpPr/>
          <p:nvPr/>
        </p:nvSpPr>
        <p:spPr>
          <a:xfrm>
            <a:off x="8147664" y="1726596"/>
            <a:ext cx="2401200" cy="348040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err="1">
                <a:solidFill>
                  <a:prstClr val="black"/>
                </a:solidFill>
                <a:latin typeface="Calibri" panose="020F0502020204030204"/>
              </a:rPr>
              <a:t>HeaL</a:t>
            </a:r>
            <a:endParaRPr lang="en-US" sz="1619">
              <a:solidFill>
                <a:prstClr val="black"/>
              </a:solidFill>
              <a:latin typeface="Calibri" panose="020F0502020204030204"/>
            </a:endParaRPr>
          </a:p>
        </p:txBody>
      </p:sp>
      <p:sp>
        <p:nvSpPr>
          <p:cNvPr id="11" name="Rectangle 10">
            <a:extLst>
              <a:ext uri="{FF2B5EF4-FFF2-40B4-BE49-F238E27FC236}">
                <a16:creationId xmlns:a16="http://schemas.microsoft.com/office/drawing/2014/main" id="{F8017B03-2F98-BBE9-F86D-4D49E78ECC00}"/>
              </a:ext>
            </a:extLst>
          </p:cNvPr>
          <p:cNvSpPr/>
          <p:nvPr/>
        </p:nvSpPr>
        <p:spPr>
          <a:xfrm>
            <a:off x="5365596" y="1991601"/>
            <a:ext cx="2142505" cy="1062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Use case1</a:t>
            </a:r>
          </a:p>
        </p:txBody>
      </p:sp>
      <p:sp>
        <p:nvSpPr>
          <p:cNvPr id="3" name="Rectangle 2">
            <a:extLst>
              <a:ext uri="{FF2B5EF4-FFF2-40B4-BE49-F238E27FC236}">
                <a16:creationId xmlns:a16="http://schemas.microsoft.com/office/drawing/2014/main" id="{21F5DC11-C472-7B80-16D6-872537ABA181}"/>
              </a:ext>
            </a:extLst>
          </p:cNvPr>
          <p:cNvSpPr/>
          <p:nvPr/>
        </p:nvSpPr>
        <p:spPr>
          <a:xfrm>
            <a:off x="5434156" y="2329474"/>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Table with KPIs ,  metrics</a:t>
            </a:r>
          </a:p>
        </p:txBody>
      </p:sp>
      <p:sp>
        <p:nvSpPr>
          <p:cNvPr id="12" name="Rectangle 11">
            <a:extLst>
              <a:ext uri="{FF2B5EF4-FFF2-40B4-BE49-F238E27FC236}">
                <a16:creationId xmlns:a16="http://schemas.microsoft.com/office/drawing/2014/main" id="{43C22ACC-C861-C0B8-4AF6-810C14E79B84}"/>
              </a:ext>
            </a:extLst>
          </p:cNvPr>
          <p:cNvSpPr/>
          <p:nvPr/>
        </p:nvSpPr>
        <p:spPr>
          <a:xfrm>
            <a:off x="5365596" y="3105759"/>
            <a:ext cx="2142505" cy="191497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Use case2</a:t>
            </a:r>
          </a:p>
        </p:txBody>
      </p:sp>
      <p:sp>
        <p:nvSpPr>
          <p:cNvPr id="13" name="Rectangle 12">
            <a:extLst>
              <a:ext uri="{FF2B5EF4-FFF2-40B4-BE49-F238E27FC236}">
                <a16:creationId xmlns:a16="http://schemas.microsoft.com/office/drawing/2014/main" id="{8D4CFB91-DB7A-9172-BE18-F7A36174ECFC}"/>
              </a:ext>
            </a:extLst>
          </p:cNvPr>
          <p:cNvSpPr/>
          <p:nvPr/>
        </p:nvSpPr>
        <p:spPr>
          <a:xfrm>
            <a:off x="5434156" y="3443633"/>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Table with KPIs , metrics</a:t>
            </a:r>
          </a:p>
        </p:txBody>
      </p:sp>
      <p:sp>
        <p:nvSpPr>
          <p:cNvPr id="14" name="Rectangle 13">
            <a:extLst>
              <a:ext uri="{FF2B5EF4-FFF2-40B4-BE49-F238E27FC236}">
                <a16:creationId xmlns:a16="http://schemas.microsoft.com/office/drawing/2014/main" id="{9A68DC27-E32B-35D7-A2FF-735D34B96F87}"/>
              </a:ext>
            </a:extLst>
          </p:cNvPr>
          <p:cNvSpPr/>
          <p:nvPr/>
        </p:nvSpPr>
        <p:spPr>
          <a:xfrm>
            <a:off x="8277011" y="1991601"/>
            <a:ext cx="2142505" cy="106268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Use case1</a:t>
            </a:r>
          </a:p>
        </p:txBody>
      </p:sp>
      <p:sp>
        <p:nvSpPr>
          <p:cNvPr id="15" name="Rectangle 14">
            <a:extLst>
              <a:ext uri="{FF2B5EF4-FFF2-40B4-BE49-F238E27FC236}">
                <a16:creationId xmlns:a16="http://schemas.microsoft.com/office/drawing/2014/main" id="{A64B6050-C8CF-89D1-E018-856DFF255124}"/>
              </a:ext>
            </a:extLst>
          </p:cNvPr>
          <p:cNvSpPr/>
          <p:nvPr/>
        </p:nvSpPr>
        <p:spPr>
          <a:xfrm>
            <a:off x="8345571" y="2329474"/>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Table with KPIs ,  metrics</a:t>
            </a:r>
          </a:p>
        </p:txBody>
      </p:sp>
      <p:sp>
        <p:nvSpPr>
          <p:cNvPr id="16" name="Rectangle 15">
            <a:extLst>
              <a:ext uri="{FF2B5EF4-FFF2-40B4-BE49-F238E27FC236}">
                <a16:creationId xmlns:a16="http://schemas.microsoft.com/office/drawing/2014/main" id="{B06DE465-818F-EC5B-EA54-6C7B4435AB12}"/>
              </a:ext>
            </a:extLst>
          </p:cNvPr>
          <p:cNvSpPr/>
          <p:nvPr/>
        </p:nvSpPr>
        <p:spPr>
          <a:xfrm>
            <a:off x="8277011" y="3105760"/>
            <a:ext cx="2142505" cy="188650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619">
                <a:solidFill>
                  <a:prstClr val="black"/>
                </a:solidFill>
                <a:latin typeface="Calibri" panose="020F0502020204030204"/>
              </a:rPr>
              <a:t>Use case2</a:t>
            </a:r>
          </a:p>
        </p:txBody>
      </p:sp>
      <p:sp>
        <p:nvSpPr>
          <p:cNvPr id="17" name="Rectangle 16">
            <a:extLst>
              <a:ext uri="{FF2B5EF4-FFF2-40B4-BE49-F238E27FC236}">
                <a16:creationId xmlns:a16="http://schemas.microsoft.com/office/drawing/2014/main" id="{B654B3D2-AFAF-AAFF-2C29-1C88B35CE239}"/>
              </a:ext>
            </a:extLst>
          </p:cNvPr>
          <p:cNvSpPr/>
          <p:nvPr/>
        </p:nvSpPr>
        <p:spPr>
          <a:xfrm>
            <a:off x="8345571" y="3438218"/>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Table with KPIs ,  metrics</a:t>
            </a:r>
          </a:p>
        </p:txBody>
      </p:sp>
      <p:sp>
        <p:nvSpPr>
          <p:cNvPr id="6" name="object 3">
            <a:extLst>
              <a:ext uri="{FF2B5EF4-FFF2-40B4-BE49-F238E27FC236}">
                <a16:creationId xmlns:a16="http://schemas.microsoft.com/office/drawing/2014/main" id="{F80A5726-BE48-4452-135C-713286DD0008}"/>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66D10CA7-27AC-2453-E121-A3EC1420BA27}"/>
              </a:ext>
            </a:extLst>
          </p:cNvPr>
          <p:cNvSpPr txBox="1"/>
          <p:nvPr/>
        </p:nvSpPr>
        <p:spPr>
          <a:xfrm>
            <a:off x="284343" y="552605"/>
            <a:ext cx="5486400" cy="307777"/>
          </a:xfrm>
          <a:prstGeom prst="rect">
            <a:avLst/>
          </a:prstGeom>
          <a:noFill/>
        </p:spPr>
        <p:txBody>
          <a:bodyPr wrap="square">
            <a:spAutoFit/>
          </a:bodyPr>
          <a:lstStyle/>
          <a:p>
            <a:pPr marL="342900" indent="-342900">
              <a:buFont typeface="+mj-lt"/>
              <a:buAutoNum type="arabicPeriod" startAt="10"/>
            </a:pPr>
            <a:r>
              <a:rPr lang="en-US" sz="1400" b="1">
                <a:solidFill>
                  <a:srgbClr val="00809A"/>
                </a:solidFill>
              </a:rPr>
              <a:t>Gold Layer</a:t>
            </a:r>
          </a:p>
        </p:txBody>
      </p:sp>
      <p:sp>
        <p:nvSpPr>
          <p:cNvPr id="9" name="TextBox 8">
            <a:extLst>
              <a:ext uri="{FF2B5EF4-FFF2-40B4-BE49-F238E27FC236}">
                <a16:creationId xmlns:a16="http://schemas.microsoft.com/office/drawing/2014/main" id="{452378C5-EB68-23D4-7756-95D46377E29A}"/>
              </a:ext>
            </a:extLst>
          </p:cNvPr>
          <p:cNvSpPr txBox="1"/>
          <p:nvPr/>
        </p:nvSpPr>
        <p:spPr>
          <a:xfrm>
            <a:off x="550109" y="1330899"/>
            <a:ext cx="4059389" cy="2828147"/>
          </a:xfrm>
          <a:prstGeom prst="rect">
            <a:avLst/>
          </a:prstGeom>
          <a:noFill/>
        </p:spPr>
        <p:txBody>
          <a:bodyPr wrap="square" lIns="91440" tIns="45720" rIns="91440" bIns="45720" rtlCol="0" anchor="t">
            <a:spAutoFit/>
          </a:bodyPr>
          <a:lstStyle/>
          <a:p>
            <a:pPr marL="342900" indent="-342900" algn="just">
              <a:lnSpc>
                <a:spcPct val="150000"/>
              </a:lnSpc>
              <a:buFont typeface="+mj-lt"/>
              <a:buAutoNum type="alphaLcParenR"/>
            </a:pPr>
            <a:r>
              <a:rPr lang="en-US" sz="1200" i="1">
                <a:latin typeface="Bosch Office Sans"/>
              </a:rPr>
              <a:t>Gold Layer </a:t>
            </a:r>
            <a:r>
              <a:rPr lang="en-US" sz="1200">
                <a:latin typeface="Bosch Office Sans"/>
              </a:rPr>
              <a:t>contains the data in tabular format and it acts as a serving layer for other downstream applications such as ML apps, Visualization tools etc.</a:t>
            </a:r>
          </a:p>
          <a:p>
            <a:pPr marL="342900" indent="-342900" algn="just">
              <a:lnSpc>
                <a:spcPct val="150000"/>
              </a:lnSpc>
              <a:buFont typeface="+mj-lt"/>
              <a:buAutoNum type="alphaLcParenR"/>
            </a:pPr>
            <a:r>
              <a:rPr lang="en-US" sz="1200"/>
              <a:t>In </a:t>
            </a:r>
            <a:r>
              <a:rPr lang="en-US" sz="1200" i="1"/>
              <a:t>Gold Layer data </a:t>
            </a:r>
            <a:r>
              <a:rPr lang="en-US" sz="1200"/>
              <a:t>is organized under use case specific databases.</a:t>
            </a:r>
          </a:p>
          <a:p>
            <a:pPr marL="342900" indent="-342900" algn="just">
              <a:lnSpc>
                <a:spcPct val="150000"/>
              </a:lnSpc>
              <a:buFont typeface="+mj-lt"/>
              <a:buAutoNum type="alphaLcParenR"/>
            </a:pPr>
            <a:r>
              <a:rPr lang="en-US" sz="1200"/>
              <a:t>User access to tables is controlled using RBAC. This is done manually based on the user access matrix</a:t>
            </a:r>
          </a:p>
          <a:p>
            <a:pPr marL="342900" indent="-342900" algn="just">
              <a:lnSpc>
                <a:spcPct val="150000"/>
              </a:lnSpc>
              <a:buFont typeface="+mj-lt"/>
              <a:buAutoNum type="alphaLcParenR"/>
            </a:pPr>
            <a:r>
              <a:rPr lang="en-US" sz="1200"/>
              <a:t>Master tables are used in this layer.</a:t>
            </a:r>
          </a:p>
        </p:txBody>
      </p:sp>
      <p:pic>
        <p:nvPicPr>
          <p:cNvPr id="10" name="Picture 9">
            <a:extLst>
              <a:ext uri="{FF2B5EF4-FFF2-40B4-BE49-F238E27FC236}">
                <a16:creationId xmlns:a16="http://schemas.microsoft.com/office/drawing/2014/main" id="{924991B3-AD35-02A7-132E-538231EA0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873" y="541584"/>
            <a:ext cx="389467" cy="318798"/>
          </a:xfrm>
          <a:prstGeom prst="rect">
            <a:avLst/>
          </a:prstGeom>
        </p:spPr>
      </p:pic>
      <p:sp>
        <p:nvSpPr>
          <p:cNvPr id="20" name="TextBox 19">
            <a:extLst>
              <a:ext uri="{FF2B5EF4-FFF2-40B4-BE49-F238E27FC236}">
                <a16:creationId xmlns:a16="http://schemas.microsoft.com/office/drawing/2014/main" id="{4D5620C6-C09D-E582-F1B7-2E76D1DBBFB6}"/>
              </a:ext>
            </a:extLst>
          </p:cNvPr>
          <p:cNvSpPr txBox="1"/>
          <p:nvPr/>
        </p:nvSpPr>
        <p:spPr>
          <a:xfrm>
            <a:off x="5198882" y="518038"/>
            <a:ext cx="5486400" cy="307777"/>
          </a:xfrm>
          <a:prstGeom prst="rect">
            <a:avLst/>
          </a:prstGeom>
          <a:noFill/>
        </p:spPr>
        <p:txBody>
          <a:bodyPr wrap="square">
            <a:spAutoFit/>
          </a:bodyPr>
          <a:lstStyle/>
          <a:p>
            <a:r>
              <a:rPr lang="en-US" sz="1400" b="1">
                <a:solidFill>
                  <a:srgbClr val="00809A"/>
                </a:solidFill>
              </a:rPr>
              <a:t>10.1  Gold Layer Structure</a:t>
            </a:r>
          </a:p>
        </p:txBody>
      </p:sp>
      <p:sp>
        <p:nvSpPr>
          <p:cNvPr id="21" name="Rectangle 20">
            <a:extLst>
              <a:ext uri="{FF2B5EF4-FFF2-40B4-BE49-F238E27FC236}">
                <a16:creationId xmlns:a16="http://schemas.microsoft.com/office/drawing/2014/main" id="{373B804F-571A-2D3B-56D6-9A56B4772156}"/>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22" name="Graphic 21">
            <a:extLst>
              <a:ext uri="{FF2B5EF4-FFF2-40B4-BE49-F238E27FC236}">
                <a16:creationId xmlns:a16="http://schemas.microsoft.com/office/drawing/2014/main" id="{543C86C0-8C3B-63EE-55E7-59D618C799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23" name="Rectangle 22">
            <a:extLst>
              <a:ext uri="{FF2B5EF4-FFF2-40B4-BE49-F238E27FC236}">
                <a16:creationId xmlns:a16="http://schemas.microsoft.com/office/drawing/2014/main" id="{5F2B9C6B-F3A9-2D4C-14F4-88786ED27E92}"/>
              </a:ext>
            </a:extLst>
          </p:cNvPr>
          <p:cNvSpPr/>
          <p:nvPr/>
        </p:nvSpPr>
        <p:spPr>
          <a:xfrm>
            <a:off x="5434156" y="4286458"/>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Master tables</a:t>
            </a:r>
          </a:p>
        </p:txBody>
      </p:sp>
      <p:sp>
        <p:nvSpPr>
          <p:cNvPr id="24" name="Rectangle 23">
            <a:extLst>
              <a:ext uri="{FF2B5EF4-FFF2-40B4-BE49-F238E27FC236}">
                <a16:creationId xmlns:a16="http://schemas.microsoft.com/office/drawing/2014/main" id="{9A6A7F4A-4E1B-276C-6E79-DC4BC603F08C}"/>
              </a:ext>
            </a:extLst>
          </p:cNvPr>
          <p:cNvSpPr/>
          <p:nvPr/>
        </p:nvSpPr>
        <p:spPr>
          <a:xfrm>
            <a:off x="8345571" y="4343910"/>
            <a:ext cx="2005385" cy="5534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Master tables</a:t>
            </a:r>
          </a:p>
        </p:txBody>
      </p:sp>
      <p:sp>
        <p:nvSpPr>
          <p:cNvPr id="2" name="Slide Number Placeholder 1">
            <a:extLst>
              <a:ext uri="{FF2B5EF4-FFF2-40B4-BE49-F238E27FC236}">
                <a16:creationId xmlns:a16="http://schemas.microsoft.com/office/drawing/2014/main" id="{540EA473-1FCC-3608-06EF-AA8795ADE5A7}"/>
              </a:ext>
            </a:extLst>
          </p:cNvPr>
          <p:cNvSpPr>
            <a:spLocks noGrp="1"/>
          </p:cNvSpPr>
          <p:nvPr>
            <p:ph type="sldNum" sz="quarter" idx="12"/>
          </p:nvPr>
        </p:nvSpPr>
        <p:spPr>
          <a:xfrm>
            <a:off x="7747297" y="5723859"/>
            <a:ext cx="2468166" cy="328528"/>
          </a:xfrm>
        </p:spPr>
        <p:txBody>
          <a:bodyPr/>
          <a:lstStyle/>
          <a:p>
            <a:fld id="{64B50ECF-6316-4AFD-AF7B-6A0672E9EA7A}" type="slidenum">
              <a:rPr lang="en-US" smtClean="0"/>
              <a:t>38</a:t>
            </a:fld>
            <a:endParaRPr lang="en-US"/>
          </a:p>
        </p:txBody>
      </p:sp>
      <p:sp>
        <p:nvSpPr>
          <p:cNvPr id="4" name="Footer Placeholder 3">
            <a:extLst>
              <a:ext uri="{FF2B5EF4-FFF2-40B4-BE49-F238E27FC236}">
                <a16:creationId xmlns:a16="http://schemas.microsoft.com/office/drawing/2014/main" id="{1B7238A2-F2DC-7485-1A2D-24770CD3CCFE}"/>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774629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7"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7"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V="1">
            <a:off x="7168150"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a:stCxn id="49" idx="3"/>
            <a:endCxn id="38" idx="0"/>
          </p:cNvCxnSpPr>
          <p:nvPr/>
        </p:nvCxnSpPr>
        <p:spPr>
          <a:xfrm>
            <a:off x="1329092"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E92DCE5F-7C0C-B6B2-133A-8B4AE1ECA427}"/>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5B44239-3466-14B5-9BFC-A3F1F453BB61}"/>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sp>
        <p:nvSpPr>
          <p:cNvPr id="22" name="Rectangle 21">
            <a:extLst>
              <a:ext uri="{FF2B5EF4-FFF2-40B4-BE49-F238E27FC236}">
                <a16:creationId xmlns:a16="http://schemas.microsoft.com/office/drawing/2014/main" id="{2F75DBCC-40C7-C640-688F-2FCD153F5733}"/>
              </a:ext>
            </a:extLst>
          </p:cNvPr>
          <p:cNvSpPr/>
          <p:nvPr/>
        </p:nvSpPr>
        <p:spPr>
          <a:xfrm>
            <a:off x="773555"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3" name="Rectangle 22">
            <a:extLst>
              <a:ext uri="{FF2B5EF4-FFF2-40B4-BE49-F238E27FC236}">
                <a16:creationId xmlns:a16="http://schemas.microsoft.com/office/drawing/2014/main" id="{C5B1167E-5533-7DC0-C7BC-342A269744CF}"/>
              </a:ext>
            </a:extLst>
          </p:cNvPr>
          <p:cNvSpPr/>
          <p:nvPr/>
        </p:nvSpPr>
        <p:spPr>
          <a:xfrm>
            <a:off x="33049"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11B6A6E-ACBD-74FE-BBED-AECAA1E8B29D}"/>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26" name="Flowchart: Punched Tape 25">
            <a:extLst>
              <a:ext uri="{FF2B5EF4-FFF2-40B4-BE49-F238E27FC236}">
                <a16:creationId xmlns:a16="http://schemas.microsoft.com/office/drawing/2014/main" id="{221A6855-A44A-F56F-4CD5-2E921E945A9B}"/>
              </a:ext>
            </a:extLst>
          </p:cNvPr>
          <p:cNvSpPr/>
          <p:nvPr/>
        </p:nvSpPr>
        <p:spPr>
          <a:xfrm>
            <a:off x="5199918"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27" name="Rectangle 26">
            <a:extLst>
              <a:ext uri="{FF2B5EF4-FFF2-40B4-BE49-F238E27FC236}">
                <a16:creationId xmlns:a16="http://schemas.microsoft.com/office/drawing/2014/main" id="{CD6FB093-043C-E6D4-A7A4-D49CC9EFB3E3}"/>
              </a:ext>
            </a:extLst>
          </p:cNvPr>
          <p:cNvSpPr/>
          <p:nvPr/>
        </p:nvSpPr>
        <p:spPr>
          <a:xfrm>
            <a:off x="5135990"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28" name="Flowchart: Punched Tape 27">
            <a:extLst>
              <a:ext uri="{FF2B5EF4-FFF2-40B4-BE49-F238E27FC236}">
                <a16:creationId xmlns:a16="http://schemas.microsoft.com/office/drawing/2014/main" id="{F288D4C7-BEF6-ECBF-8B0D-39AF4767E376}"/>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29" name="Rectangle 28">
            <a:extLst>
              <a:ext uri="{FF2B5EF4-FFF2-40B4-BE49-F238E27FC236}">
                <a16:creationId xmlns:a16="http://schemas.microsoft.com/office/drawing/2014/main" id="{F452808E-CCCA-488A-6AD2-EE30F7366E92}"/>
              </a:ext>
            </a:extLst>
          </p:cNvPr>
          <p:cNvSpPr/>
          <p:nvPr/>
        </p:nvSpPr>
        <p:spPr>
          <a:xfrm>
            <a:off x="758112"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CCEAB1-E7CC-C982-784A-62BB3ACC973E}"/>
              </a:ext>
            </a:extLst>
          </p:cNvPr>
          <p:cNvSpPr/>
          <p:nvPr/>
        </p:nvSpPr>
        <p:spPr>
          <a:xfrm>
            <a:off x="33049"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Rectangle 6">
            <a:extLst>
              <a:ext uri="{FF2B5EF4-FFF2-40B4-BE49-F238E27FC236}">
                <a16:creationId xmlns:a16="http://schemas.microsoft.com/office/drawing/2014/main" id="{2D951D6A-3BDA-7F4F-9045-B60422B5FF97}"/>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3" name="Graphic 12">
            <a:extLst>
              <a:ext uri="{FF2B5EF4-FFF2-40B4-BE49-F238E27FC236}">
                <a16:creationId xmlns:a16="http://schemas.microsoft.com/office/drawing/2014/main" id="{1CB29CFC-3DF4-E6ED-2D1A-B9B5F36651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5" name="Slide Number Placeholder 14">
            <a:extLst>
              <a:ext uri="{FF2B5EF4-FFF2-40B4-BE49-F238E27FC236}">
                <a16:creationId xmlns:a16="http://schemas.microsoft.com/office/drawing/2014/main" id="{90B5A3F9-D3DB-0FD7-AA5D-998640432325}"/>
              </a:ext>
            </a:extLst>
          </p:cNvPr>
          <p:cNvSpPr>
            <a:spLocks noGrp="1"/>
          </p:cNvSpPr>
          <p:nvPr>
            <p:ph type="sldNum" sz="quarter" idx="12"/>
          </p:nvPr>
        </p:nvSpPr>
        <p:spPr/>
        <p:txBody>
          <a:bodyPr/>
          <a:lstStyle/>
          <a:p>
            <a:fld id="{64B50ECF-6316-4AFD-AF7B-6A0672E9EA7A}" type="slidenum">
              <a:rPr lang="en-US" smtClean="0"/>
              <a:t>39</a:t>
            </a:fld>
            <a:endParaRPr lang="en-US"/>
          </a:p>
        </p:txBody>
      </p:sp>
      <p:sp>
        <p:nvSpPr>
          <p:cNvPr id="17" name="Footer Placeholder 16">
            <a:extLst>
              <a:ext uri="{FF2B5EF4-FFF2-40B4-BE49-F238E27FC236}">
                <a16:creationId xmlns:a16="http://schemas.microsoft.com/office/drawing/2014/main" id="{36CCA12F-B6BE-7816-E672-2DEF4648C2C6}"/>
              </a:ext>
            </a:extLst>
          </p:cNvPr>
          <p:cNvSpPr>
            <a:spLocks noGrp="1"/>
          </p:cNvSpPr>
          <p:nvPr>
            <p:ph type="ftr" sz="quarter" idx="11"/>
          </p:nvPr>
        </p:nvSpPr>
        <p:spPr/>
        <p:txBody>
          <a:bodyPr/>
          <a:lstStyle/>
          <a:p>
            <a:r>
              <a:rPr lang="en-US"/>
              <a:t>Version 1.4</a:t>
            </a:r>
          </a:p>
        </p:txBody>
      </p:sp>
      <p:sp>
        <p:nvSpPr>
          <p:cNvPr id="18" name="Rectangle 17">
            <a:extLst>
              <a:ext uri="{FF2B5EF4-FFF2-40B4-BE49-F238E27FC236}">
                <a16:creationId xmlns:a16="http://schemas.microsoft.com/office/drawing/2014/main" id="{9B07CB22-E859-6355-D173-7F8528F7C7B4}"/>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9" name="Rectangle 18">
            <a:extLst>
              <a:ext uri="{FF2B5EF4-FFF2-40B4-BE49-F238E27FC236}">
                <a16:creationId xmlns:a16="http://schemas.microsoft.com/office/drawing/2014/main" id="{7783EF52-7CB0-C2FB-1D05-6F09B56D7308}"/>
              </a:ext>
            </a:extLst>
          </p:cNvPr>
          <p:cNvSpPr/>
          <p:nvPr/>
        </p:nvSpPr>
        <p:spPr>
          <a:xfrm>
            <a:off x="773555" y="4953243"/>
            <a:ext cx="10074183" cy="26485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tx1"/>
                </a:solidFill>
              </a:rPr>
              <a:t>Metadata Layer</a:t>
            </a:r>
          </a:p>
        </p:txBody>
      </p:sp>
      <p:sp>
        <p:nvSpPr>
          <p:cNvPr id="31" name="Rectangle 30">
            <a:extLst>
              <a:ext uri="{FF2B5EF4-FFF2-40B4-BE49-F238E27FC236}">
                <a16:creationId xmlns:a16="http://schemas.microsoft.com/office/drawing/2014/main" id="{1231363B-73B6-6B44-615D-3A5A82A9A116}"/>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135461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F3113D-9A71-5A2A-999C-1A30F05B8356}"/>
              </a:ext>
            </a:extLst>
          </p:cNvPr>
          <p:cNvSpPr>
            <a:spLocks noGrp="1"/>
          </p:cNvSpPr>
          <p:nvPr>
            <p:ph type="sldNum" sz="quarter" idx="12"/>
          </p:nvPr>
        </p:nvSpPr>
        <p:spPr>
          <a:xfrm>
            <a:off x="9503063" y="5675021"/>
            <a:ext cx="288290" cy="410210"/>
          </a:xfrm>
        </p:spPr>
        <p:txBody>
          <a:bodyPr/>
          <a:lstStyle/>
          <a:p>
            <a:fld id="{4898AEC0-503E-4FA4-859C-D0F72D6E3F79}" type="slidenum">
              <a:rPr lang="en-US" noProof="1" smtClean="0"/>
              <a:pPr/>
              <a:t>4</a:t>
            </a:fld>
            <a:endParaRPr lang="en-US" noProof="1"/>
          </a:p>
        </p:txBody>
      </p:sp>
      <p:sp>
        <p:nvSpPr>
          <p:cNvPr id="8" name="object 3">
            <a:extLst>
              <a:ext uri="{FF2B5EF4-FFF2-40B4-BE49-F238E27FC236}">
                <a16:creationId xmlns:a16="http://schemas.microsoft.com/office/drawing/2014/main" id="{D5C6A15E-4AFE-1768-FEBF-717A1B80DCD6}"/>
              </a:ext>
            </a:extLst>
          </p:cNvPr>
          <p:cNvSpPr txBox="1"/>
          <p:nvPr/>
        </p:nvSpPr>
        <p:spPr>
          <a:xfrm>
            <a:off x="205653" y="100432"/>
            <a:ext cx="10558317"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Architecture</a:t>
            </a:r>
          </a:p>
        </p:txBody>
      </p:sp>
      <p:sp>
        <p:nvSpPr>
          <p:cNvPr id="3" name="Content Placeholder 2">
            <a:extLst>
              <a:ext uri="{FF2B5EF4-FFF2-40B4-BE49-F238E27FC236}">
                <a16:creationId xmlns:a16="http://schemas.microsoft.com/office/drawing/2014/main" id="{C4FC73AE-8DF2-F2D5-125A-30B68FECE34E}"/>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E4A980C8-C970-C89E-5AB8-51B71DD271D8}"/>
              </a:ext>
            </a:extLst>
          </p:cNvPr>
          <p:cNvPicPr>
            <a:picLocks noChangeAspect="1"/>
          </p:cNvPicPr>
          <p:nvPr/>
        </p:nvPicPr>
        <p:blipFill rotWithShape="1">
          <a:blip r:embed="rId3"/>
          <a:srcRect l="674" t="10874" r="2371"/>
          <a:stretch/>
        </p:blipFill>
        <p:spPr>
          <a:xfrm>
            <a:off x="205654" y="602647"/>
            <a:ext cx="10677903" cy="4871389"/>
          </a:xfrm>
          <a:prstGeom prst="rect">
            <a:avLst/>
          </a:prstGeom>
        </p:spPr>
      </p:pic>
    </p:spTree>
    <p:extLst>
      <p:ext uri="{BB962C8B-B14F-4D97-AF65-F5344CB8AC3E}">
        <p14:creationId xmlns:p14="http://schemas.microsoft.com/office/powerpoint/2010/main" val="1209682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59">
            <a:extLst>
              <a:ext uri="{FF2B5EF4-FFF2-40B4-BE49-F238E27FC236}">
                <a16:creationId xmlns:a16="http://schemas.microsoft.com/office/drawing/2014/main" id="{773940FE-CC48-1866-9B8C-119FB315CD75}"/>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3" name="object 3">
            <a:extLst>
              <a:ext uri="{FF2B5EF4-FFF2-40B4-BE49-F238E27FC236}">
                <a16:creationId xmlns:a16="http://schemas.microsoft.com/office/drawing/2014/main" id="{46749E62-194E-845C-3D32-C93761605C54}"/>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5" name="TextBox 4">
            <a:extLst>
              <a:ext uri="{FF2B5EF4-FFF2-40B4-BE49-F238E27FC236}">
                <a16:creationId xmlns:a16="http://schemas.microsoft.com/office/drawing/2014/main" id="{F0B8334D-9C6F-1BF5-E850-32EEBB33E08D}"/>
              </a:ext>
            </a:extLst>
          </p:cNvPr>
          <p:cNvSpPr txBox="1"/>
          <p:nvPr/>
        </p:nvSpPr>
        <p:spPr>
          <a:xfrm>
            <a:off x="172776" y="422232"/>
            <a:ext cx="5486400" cy="307777"/>
          </a:xfrm>
          <a:prstGeom prst="rect">
            <a:avLst/>
          </a:prstGeom>
          <a:noFill/>
        </p:spPr>
        <p:txBody>
          <a:bodyPr wrap="square">
            <a:spAutoFit/>
          </a:bodyPr>
          <a:lstStyle/>
          <a:p>
            <a:pPr marL="342900" indent="-342900">
              <a:buFont typeface="+mj-lt"/>
              <a:buAutoNum type="arabicPeriod" startAt="11"/>
            </a:pPr>
            <a:r>
              <a:rPr lang="en-US" sz="1400" b="1">
                <a:solidFill>
                  <a:srgbClr val="00809A"/>
                </a:solidFill>
              </a:rPr>
              <a:t>Metadata Layer</a:t>
            </a:r>
          </a:p>
        </p:txBody>
      </p:sp>
      <p:sp>
        <p:nvSpPr>
          <p:cNvPr id="6" name="TextBox 5">
            <a:extLst>
              <a:ext uri="{FF2B5EF4-FFF2-40B4-BE49-F238E27FC236}">
                <a16:creationId xmlns:a16="http://schemas.microsoft.com/office/drawing/2014/main" id="{305CA1B9-B758-DD1F-7106-03928D78A5D1}"/>
              </a:ext>
            </a:extLst>
          </p:cNvPr>
          <p:cNvSpPr txBox="1"/>
          <p:nvPr/>
        </p:nvSpPr>
        <p:spPr>
          <a:xfrm>
            <a:off x="514926" y="640333"/>
            <a:ext cx="9177868" cy="889154"/>
          </a:xfrm>
          <a:prstGeom prst="rect">
            <a:avLst/>
          </a:prstGeom>
          <a:noFill/>
        </p:spPr>
        <p:txBody>
          <a:bodyPr wrap="square" lIns="91440" tIns="45720" rIns="91440" bIns="45720" rtlCol="0" anchor="t">
            <a:spAutoFit/>
          </a:bodyPr>
          <a:lstStyle/>
          <a:p>
            <a:pPr marL="342900" indent="-342900" algn="just">
              <a:lnSpc>
                <a:spcPct val="150000"/>
              </a:lnSpc>
              <a:buFont typeface="+mj-lt"/>
              <a:buAutoNum type="alphaLcParenR"/>
            </a:pPr>
            <a:r>
              <a:rPr lang="en-US" sz="1200" i="1">
                <a:latin typeface="Bosch Office Sans"/>
              </a:rPr>
              <a:t>Metadata Layer </a:t>
            </a:r>
            <a:r>
              <a:rPr lang="en-US" sz="1200">
                <a:latin typeface="Bosch Office Sans"/>
              </a:rPr>
              <a:t>contains configuration details  to support the functioning of DataNexus. These metadata are stored in Multiple tables in SQL database. Maintenance of configuration is done manually. </a:t>
            </a:r>
          </a:p>
          <a:p>
            <a:pPr marL="342900" indent="-342900" algn="just">
              <a:lnSpc>
                <a:spcPct val="150000"/>
              </a:lnSpc>
              <a:buFont typeface="+mj-lt"/>
              <a:buAutoNum type="alphaLcParenR"/>
            </a:pPr>
            <a:r>
              <a:rPr lang="en-US" sz="1200">
                <a:latin typeface="Bosch Office Sans"/>
              </a:rPr>
              <a:t>*Automated scripts will be used to load prefilled configuration template files.</a:t>
            </a:r>
          </a:p>
        </p:txBody>
      </p:sp>
      <p:graphicFrame>
        <p:nvGraphicFramePr>
          <p:cNvPr id="7" name="Table 6">
            <a:extLst>
              <a:ext uri="{FF2B5EF4-FFF2-40B4-BE49-F238E27FC236}">
                <a16:creationId xmlns:a16="http://schemas.microsoft.com/office/drawing/2014/main" id="{383CE2F8-FF74-2A47-5A8B-418FB6CA6F49}"/>
              </a:ext>
            </a:extLst>
          </p:cNvPr>
          <p:cNvGraphicFramePr>
            <a:graphicFrameLocks noGrp="1"/>
          </p:cNvGraphicFramePr>
          <p:nvPr>
            <p:extLst>
              <p:ext uri="{D42A27DB-BD31-4B8C-83A1-F6EECF244321}">
                <p14:modId xmlns:p14="http://schemas.microsoft.com/office/powerpoint/2010/main" val="850400357"/>
              </p:ext>
            </p:extLst>
          </p:nvPr>
        </p:nvGraphicFramePr>
        <p:xfrm>
          <a:off x="2915976" y="1805265"/>
          <a:ext cx="5840098" cy="2128776"/>
        </p:xfrm>
        <a:graphic>
          <a:graphicData uri="http://schemas.openxmlformats.org/drawingml/2006/table">
            <a:tbl>
              <a:tblPr firstRow="1" bandRow="1">
                <a:tableStyleId>{5C22544A-7EE6-4342-B048-85BDC9FD1C3A}</a:tableStyleId>
              </a:tblPr>
              <a:tblGrid>
                <a:gridCol w="1037559">
                  <a:extLst>
                    <a:ext uri="{9D8B030D-6E8A-4147-A177-3AD203B41FA5}">
                      <a16:colId xmlns:a16="http://schemas.microsoft.com/office/drawing/2014/main" val="1860261508"/>
                    </a:ext>
                  </a:extLst>
                </a:gridCol>
                <a:gridCol w="4802539">
                  <a:extLst>
                    <a:ext uri="{9D8B030D-6E8A-4147-A177-3AD203B41FA5}">
                      <a16:colId xmlns:a16="http://schemas.microsoft.com/office/drawing/2014/main" val="3746355976"/>
                    </a:ext>
                  </a:extLst>
                </a:gridCol>
              </a:tblGrid>
              <a:tr h="271532">
                <a:tc>
                  <a:txBody>
                    <a:bodyPr/>
                    <a:lstStyle/>
                    <a:p>
                      <a:pPr algn="ctr" rtl="0" fontAlgn="base"/>
                      <a:r>
                        <a:rPr lang="en-US" sz="1100" b="1" i="0">
                          <a:solidFill>
                            <a:schemeClr val="bg1"/>
                          </a:solidFill>
                          <a:effectLst/>
                          <a:latin typeface="Bosch Office Sans" pitchFamily="2" charset="0"/>
                        </a:rPr>
                        <a:t>Sl. no</a:t>
                      </a:r>
                    </a:p>
                  </a:txBody>
                  <a:tcPr/>
                </a:tc>
                <a:tc>
                  <a:txBody>
                    <a:bodyPr/>
                    <a:lstStyle/>
                    <a:p>
                      <a:pPr algn="ctr" rtl="0" fontAlgn="base"/>
                      <a:r>
                        <a:rPr lang="en-US" sz="1100" b="1" i="0">
                          <a:solidFill>
                            <a:schemeClr val="bg1"/>
                          </a:solidFill>
                          <a:effectLst/>
                          <a:latin typeface="Bosch Office Sans" pitchFamily="2" charset="0"/>
                        </a:rPr>
                        <a:t>Metadata Configurations</a:t>
                      </a:r>
                    </a:p>
                  </a:txBody>
                  <a:tcPr/>
                </a:tc>
                <a:extLst>
                  <a:ext uri="{0D108BD9-81ED-4DB2-BD59-A6C34878D82A}">
                    <a16:rowId xmlns:a16="http://schemas.microsoft.com/office/drawing/2014/main" val="883065522"/>
                  </a:ext>
                </a:extLst>
              </a:tr>
              <a:tr h="261405">
                <a:tc>
                  <a:txBody>
                    <a:bodyPr/>
                    <a:lstStyle/>
                    <a:p>
                      <a:pPr algn="ctr" rtl="0" fontAlgn="base"/>
                      <a:r>
                        <a:rPr lang="en-US" sz="1050" b="0" i="0">
                          <a:solidFill>
                            <a:schemeClr val="tx1"/>
                          </a:solidFill>
                          <a:effectLst/>
                          <a:latin typeface="Bosch Office Sans" pitchFamily="2" charset="0"/>
                        </a:rPr>
                        <a:t>1</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Source system and files details</a:t>
                      </a:r>
                    </a:p>
                  </a:txBody>
                  <a:tcPr/>
                </a:tc>
                <a:extLst>
                  <a:ext uri="{0D108BD9-81ED-4DB2-BD59-A6C34878D82A}">
                    <a16:rowId xmlns:a16="http://schemas.microsoft.com/office/drawing/2014/main" val="54026788"/>
                  </a:ext>
                </a:extLst>
              </a:tr>
              <a:tr h="261405">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2</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Column level details</a:t>
                      </a:r>
                    </a:p>
                  </a:txBody>
                  <a:tcPr/>
                </a:tc>
                <a:extLst>
                  <a:ext uri="{0D108BD9-81ED-4DB2-BD59-A6C34878D82A}">
                    <a16:rowId xmlns:a16="http://schemas.microsoft.com/office/drawing/2014/main" val="1219566588"/>
                  </a:ext>
                </a:extLst>
              </a:tr>
              <a:tr h="261405">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3</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File and DQF Validations details</a:t>
                      </a:r>
                    </a:p>
                  </a:txBody>
                  <a:tcPr/>
                </a:tc>
                <a:extLst>
                  <a:ext uri="{0D108BD9-81ED-4DB2-BD59-A6C34878D82A}">
                    <a16:rowId xmlns:a16="http://schemas.microsoft.com/office/drawing/2014/main" val="243950620"/>
                  </a:ext>
                </a:extLst>
              </a:tr>
              <a:tr h="261405">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4</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Validation mapping details</a:t>
                      </a:r>
                    </a:p>
                  </a:txBody>
                  <a:tcPr/>
                </a:tc>
                <a:extLst>
                  <a:ext uri="{0D108BD9-81ED-4DB2-BD59-A6C34878D82A}">
                    <a16:rowId xmlns:a16="http://schemas.microsoft.com/office/drawing/2014/main" val="3766596837"/>
                  </a:ext>
                </a:extLst>
              </a:tr>
              <a:tr h="261405">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5</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Data masking details</a:t>
                      </a:r>
                    </a:p>
                  </a:txBody>
                  <a:tcPr/>
                </a:tc>
                <a:extLst>
                  <a:ext uri="{0D108BD9-81ED-4DB2-BD59-A6C34878D82A}">
                    <a16:rowId xmlns:a16="http://schemas.microsoft.com/office/drawing/2014/main" val="403793102"/>
                  </a:ext>
                </a:extLst>
              </a:tr>
              <a:tr h="261405">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6</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Alert configuration details</a:t>
                      </a:r>
                    </a:p>
                  </a:txBody>
                  <a:tcPr/>
                </a:tc>
                <a:extLst>
                  <a:ext uri="{0D108BD9-81ED-4DB2-BD59-A6C34878D82A}">
                    <a16:rowId xmlns:a16="http://schemas.microsoft.com/office/drawing/2014/main" val="2345701697"/>
                  </a:ext>
                </a:extLst>
              </a:tr>
              <a:tr h="288814">
                <a:tc>
                  <a:txBody>
                    <a:bodyPr/>
                    <a:lstStyle/>
                    <a:p>
                      <a:pPr algn="ctr" rtl="0" fontAlgn="base"/>
                      <a:r>
                        <a:rPr lang="en-US" sz="1050" b="0" i="0">
                          <a:solidFill>
                            <a:schemeClr val="tx1"/>
                          </a:solidFill>
                          <a:effectLst/>
                          <a:latin typeface="Bosch Office Sans" pitchFamily="2" charset="0"/>
                        </a:rPr>
                        <a:t>7</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050" b="0">
                          <a:solidFill>
                            <a:schemeClr val="tx1"/>
                          </a:solidFill>
                          <a:effectLst/>
                          <a:latin typeface="Bosch Office Sans" pitchFamily="2" charset="0"/>
                        </a:rPr>
                        <a:t>Pipeline scheduler details</a:t>
                      </a:r>
                    </a:p>
                  </a:txBody>
                  <a:tcPr/>
                </a:tc>
                <a:extLst>
                  <a:ext uri="{0D108BD9-81ED-4DB2-BD59-A6C34878D82A}">
                    <a16:rowId xmlns:a16="http://schemas.microsoft.com/office/drawing/2014/main" val="60591359"/>
                  </a:ext>
                </a:extLst>
              </a:tr>
            </a:tbl>
          </a:graphicData>
        </a:graphic>
      </p:graphicFrame>
      <p:sp>
        <p:nvSpPr>
          <p:cNvPr id="9" name="Rectangle 8">
            <a:extLst>
              <a:ext uri="{FF2B5EF4-FFF2-40B4-BE49-F238E27FC236}">
                <a16:creationId xmlns:a16="http://schemas.microsoft.com/office/drawing/2014/main" id="{152765E0-9681-8FD4-3088-A905700BBA2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1" name="Graphic 10">
            <a:extLst>
              <a:ext uri="{FF2B5EF4-FFF2-40B4-BE49-F238E27FC236}">
                <a16:creationId xmlns:a16="http://schemas.microsoft.com/office/drawing/2014/main" id="{E4A3A240-4073-2DA0-EA90-6824873C7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E510A6EE-0178-AA9B-525E-61CB790BDE50}"/>
              </a:ext>
            </a:extLst>
          </p:cNvPr>
          <p:cNvSpPr>
            <a:spLocks noGrp="1"/>
          </p:cNvSpPr>
          <p:nvPr>
            <p:ph type="sldNum" sz="quarter" idx="12"/>
          </p:nvPr>
        </p:nvSpPr>
        <p:spPr/>
        <p:txBody>
          <a:bodyPr/>
          <a:lstStyle/>
          <a:p>
            <a:fld id="{64B50ECF-6316-4AFD-AF7B-6A0672E9EA7A}" type="slidenum">
              <a:rPr lang="en-US" smtClean="0"/>
              <a:t>40</a:t>
            </a:fld>
            <a:endParaRPr lang="en-US"/>
          </a:p>
        </p:txBody>
      </p:sp>
      <p:sp>
        <p:nvSpPr>
          <p:cNvPr id="4" name="Footer Placeholder 3">
            <a:extLst>
              <a:ext uri="{FF2B5EF4-FFF2-40B4-BE49-F238E27FC236}">
                <a16:creationId xmlns:a16="http://schemas.microsoft.com/office/drawing/2014/main" id="{94C3431E-76FF-4ECD-549B-1A32EE67BE74}"/>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2743325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7"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7"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V="1">
            <a:off x="7168150"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a:stCxn id="49" idx="3"/>
            <a:endCxn id="38" idx="0"/>
          </p:cNvCxnSpPr>
          <p:nvPr/>
        </p:nvCxnSpPr>
        <p:spPr>
          <a:xfrm>
            <a:off x="1329092"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9B7AC33-F54D-04DF-3AC2-4968F029F368}"/>
              </a:ext>
            </a:extLst>
          </p:cNvPr>
          <p:cNvSpPr/>
          <p:nvPr/>
        </p:nvSpPr>
        <p:spPr>
          <a:xfrm>
            <a:off x="33049"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FBCD689-EF4C-AB05-49BB-CB57853B261A}"/>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4157B19-4030-99A3-C531-DD8CD337F0A3}"/>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23" name="Flowchart: Punched Tape 22">
            <a:extLst>
              <a:ext uri="{FF2B5EF4-FFF2-40B4-BE49-F238E27FC236}">
                <a16:creationId xmlns:a16="http://schemas.microsoft.com/office/drawing/2014/main" id="{A5ED7430-7CCD-B67F-DBBD-C0BA11392587}"/>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25" name="Rectangle 24">
            <a:extLst>
              <a:ext uri="{FF2B5EF4-FFF2-40B4-BE49-F238E27FC236}">
                <a16:creationId xmlns:a16="http://schemas.microsoft.com/office/drawing/2014/main" id="{CD58DDF8-7D22-E688-C5D5-298053A07B8B}"/>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Rectangle 6">
            <a:extLst>
              <a:ext uri="{FF2B5EF4-FFF2-40B4-BE49-F238E27FC236}">
                <a16:creationId xmlns:a16="http://schemas.microsoft.com/office/drawing/2014/main" id="{41A3D9C0-9853-3F5C-BC8A-4A45ED2C3854}"/>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9FCA812B-6E72-6DE9-D123-3FE927D5E0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284C5757-CAB7-32EF-6C4A-226872E9399D}"/>
              </a:ext>
            </a:extLst>
          </p:cNvPr>
          <p:cNvSpPr>
            <a:spLocks noGrp="1"/>
          </p:cNvSpPr>
          <p:nvPr>
            <p:ph type="sldNum" sz="quarter" idx="12"/>
          </p:nvPr>
        </p:nvSpPr>
        <p:spPr/>
        <p:txBody>
          <a:bodyPr/>
          <a:lstStyle/>
          <a:p>
            <a:fld id="{64B50ECF-6316-4AFD-AF7B-6A0672E9EA7A}" type="slidenum">
              <a:rPr lang="en-US" smtClean="0"/>
              <a:t>41</a:t>
            </a:fld>
            <a:endParaRPr lang="en-US"/>
          </a:p>
        </p:txBody>
      </p:sp>
      <p:sp>
        <p:nvSpPr>
          <p:cNvPr id="13" name="Footer Placeholder 12">
            <a:extLst>
              <a:ext uri="{FF2B5EF4-FFF2-40B4-BE49-F238E27FC236}">
                <a16:creationId xmlns:a16="http://schemas.microsoft.com/office/drawing/2014/main" id="{5377CD66-6001-611D-3AD0-EEB5FAD47B11}"/>
              </a:ext>
            </a:extLst>
          </p:cNvPr>
          <p:cNvSpPr>
            <a:spLocks noGrp="1"/>
          </p:cNvSpPr>
          <p:nvPr>
            <p:ph type="ftr" sz="quarter" idx="11"/>
          </p:nvPr>
        </p:nvSpPr>
        <p:spPr/>
        <p:txBody>
          <a:bodyPr/>
          <a:lstStyle/>
          <a:p>
            <a:r>
              <a:rPr lang="en-US"/>
              <a:t>Version 1.4</a:t>
            </a:r>
          </a:p>
        </p:txBody>
      </p:sp>
      <p:sp>
        <p:nvSpPr>
          <p:cNvPr id="15" name="Rectangle 14">
            <a:extLst>
              <a:ext uri="{FF2B5EF4-FFF2-40B4-BE49-F238E27FC236}">
                <a16:creationId xmlns:a16="http://schemas.microsoft.com/office/drawing/2014/main" id="{DD543941-D0AC-DDD8-8A7B-11BAD697A396}"/>
              </a:ext>
            </a:extLst>
          </p:cNvPr>
          <p:cNvSpPr/>
          <p:nvPr/>
        </p:nvSpPr>
        <p:spPr>
          <a:xfrm>
            <a:off x="773555" y="4664546"/>
            <a:ext cx="10074183" cy="25954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tx1"/>
                </a:solidFill>
              </a:rPr>
              <a:t>Logging Layer</a:t>
            </a:r>
          </a:p>
        </p:txBody>
      </p:sp>
      <p:sp>
        <p:nvSpPr>
          <p:cNvPr id="17" name="Rectangle 16">
            <a:extLst>
              <a:ext uri="{FF2B5EF4-FFF2-40B4-BE49-F238E27FC236}">
                <a16:creationId xmlns:a16="http://schemas.microsoft.com/office/drawing/2014/main" id="{E1E2A02B-960A-DE33-B459-955836A116A3}"/>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6" name="Rectangle 25">
            <a:extLst>
              <a:ext uri="{FF2B5EF4-FFF2-40B4-BE49-F238E27FC236}">
                <a16:creationId xmlns:a16="http://schemas.microsoft.com/office/drawing/2014/main" id="{8C47B6E5-C97D-BB73-94E5-DB453402E840}"/>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2646248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Content Placeholder 59">
            <a:extLst>
              <a:ext uri="{FF2B5EF4-FFF2-40B4-BE49-F238E27FC236}">
                <a16:creationId xmlns:a16="http://schemas.microsoft.com/office/drawing/2014/main" id="{025010BC-0FF4-4974-9F29-79CE4CB36A20}"/>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2" name="object 3">
            <a:extLst>
              <a:ext uri="{FF2B5EF4-FFF2-40B4-BE49-F238E27FC236}">
                <a16:creationId xmlns:a16="http://schemas.microsoft.com/office/drawing/2014/main" id="{B96ABD76-C1C9-1B8C-023B-D7E5618BEC8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graphicFrame>
        <p:nvGraphicFramePr>
          <p:cNvPr id="14" name="Table 13">
            <a:extLst>
              <a:ext uri="{FF2B5EF4-FFF2-40B4-BE49-F238E27FC236}">
                <a16:creationId xmlns:a16="http://schemas.microsoft.com/office/drawing/2014/main" id="{51BB135C-2662-6F52-D8F5-F253F27F8FDB}"/>
              </a:ext>
            </a:extLst>
          </p:cNvPr>
          <p:cNvGraphicFramePr>
            <a:graphicFrameLocks noGrp="1"/>
          </p:cNvGraphicFramePr>
          <p:nvPr>
            <p:extLst>
              <p:ext uri="{D42A27DB-BD31-4B8C-83A1-F6EECF244321}">
                <p14:modId xmlns:p14="http://schemas.microsoft.com/office/powerpoint/2010/main" val="72101932"/>
              </p:ext>
            </p:extLst>
          </p:nvPr>
        </p:nvGraphicFramePr>
        <p:xfrm>
          <a:off x="758732" y="2205763"/>
          <a:ext cx="8927263" cy="2019300"/>
        </p:xfrm>
        <a:graphic>
          <a:graphicData uri="http://schemas.openxmlformats.org/drawingml/2006/table">
            <a:tbl>
              <a:tblPr firstRow="1" bandRow="1">
                <a:tableStyleId>{5C22544A-7EE6-4342-B048-85BDC9FD1C3A}</a:tableStyleId>
              </a:tblPr>
              <a:tblGrid>
                <a:gridCol w="817739">
                  <a:extLst>
                    <a:ext uri="{9D8B030D-6E8A-4147-A177-3AD203B41FA5}">
                      <a16:colId xmlns:a16="http://schemas.microsoft.com/office/drawing/2014/main" val="1860261508"/>
                    </a:ext>
                  </a:extLst>
                </a:gridCol>
                <a:gridCol w="8109524">
                  <a:extLst>
                    <a:ext uri="{9D8B030D-6E8A-4147-A177-3AD203B41FA5}">
                      <a16:colId xmlns:a16="http://schemas.microsoft.com/office/drawing/2014/main" val="3746355976"/>
                    </a:ext>
                  </a:extLst>
                </a:gridCol>
              </a:tblGrid>
              <a:tr h="217648">
                <a:tc>
                  <a:txBody>
                    <a:bodyPr/>
                    <a:lstStyle/>
                    <a:p>
                      <a:pPr algn="ctr" rtl="0" fontAlgn="base"/>
                      <a:r>
                        <a:rPr lang="en-US" sz="1100" b="1" i="0">
                          <a:solidFill>
                            <a:schemeClr val="bg1"/>
                          </a:solidFill>
                          <a:effectLst/>
                          <a:latin typeface="Bosch Office Sans" pitchFamily="2" charset="0"/>
                        </a:rPr>
                        <a:t>Sl. no</a:t>
                      </a:r>
                    </a:p>
                  </a:txBody>
                  <a:tcPr/>
                </a:tc>
                <a:tc>
                  <a:txBody>
                    <a:bodyPr/>
                    <a:lstStyle/>
                    <a:p>
                      <a:pPr algn="ctr" rtl="0" fontAlgn="base"/>
                      <a:r>
                        <a:rPr lang="en-US" sz="1100" b="1" i="0">
                          <a:solidFill>
                            <a:schemeClr val="bg1"/>
                          </a:solidFill>
                          <a:effectLst/>
                          <a:latin typeface="Bosch Office Sans" pitchFamily="2" charset="0"/>
                        </a:rPr>
                        <a:t>Log Details</a:t>
                      </a:r>
                    </a:p>
                  </a:txBody>
                  <a:tcPr/>
                </a:tc>
                <a:extLst>
                  <a:ext uri="{0D108BD9-81ED-4DB2-BD59-A6C34878D82A}">
                    <a16:rowId xmlns:a16="http://schemas.microsoft.com/office/drawing/2014/main" val="883065522"/>
                  </a:ext>
                </a:extLst>
              </a:tr>
              <a:tr h="208573">
                <a:tc>
                  <a:txBody>
                    <a:bodyPr/>
                    <a:lstStyle/>
                    <a:p>
                      <a:pPr algn="ctr" rtl="0" fontAlgn="base"/>
                      <a:r>
                        <a:rPr lang="en-US" sz="1050" b="0" i="0">
                          <a:solidFill>
                            <a:schemeClr val="tx1"/>
                          </a:solidFill>
                          <a:effectLst/>
                          <a:latin typeface="Bosch Office Sans" pitchFamily="2" charset="0"/>
                        </a:rPr>
                        <a:t>1</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File landing time in Landing Layer​</a:t>
                      </a:r>
                    </a:p>
                  </a:txBody>
                  <a:tcPr/>
                </a:tc>
                <a:extLst>
                  <a:ext uri="{0D108BD9-81ED-4DB2-BD59-A6C34878D82A}">
                    <a16:rowId xmlns:a16="http://schemas.microsoft.com/office/drawing/2014/main" val="54026788"/>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2</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File validation and DQF Validation Status​</a:t>
                      </a:r>
                    </a:p>
                  </a:txBody>
                  <a:tcPr/>
                </a:tc>
                <a:extLst>
                  <a:ext uri="{0D108BD9-81ED-4DB2-BD59-A6C34878D82A}">
                    <a16:rowId xmlns:a16="http://schemas.microsoft.com/office/drawing/2014/main" val="308686479"/>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3</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Total Columns​</a:t>
                      </a:r>
                    </a:p>
                  </a:txBody>
                  <a:tcPr/>
                </a:tc>
                <a:extLst>
                  <a:ext uri="{0D108BD9-81ED-4DB2-BD59-A6C34878D82A}">
                    <a16:rowId xmlns:a16="http://schemas.microsoft.com/office/drawing/2014/main" val="243950620"/>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4</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Total Rows​</a:t>
                      </a:r>
                    </a:p>
                  </a:txBody>
                  <a:tcPr/>
                </a:tc>
                <a:extLst>
                  <a:ext uri="{0D108BD9-81ED-4DB2-BD59-A6C34878D82A}">
                    <a16:rowId xmlns:a16="http://schemas.microsoft.com/office/drawing/2014/main" val="3766596837"/>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5</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Invalid Record Count​</a:t>
                      </a:r>
                    </a:p>
                  </a:txBody>
                  <a:tcPr/>
                </a:tc>
                <a:extLst>
                  <a:ext uri="{0D108BD9-81ED-4DB2-BD59-A6C34878D82A}">
                    <a16:rowId xmlns:a16="http://schemas.microsoft.com/office/drawing/2014/main" val="403793102"/>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6</a:t>
                      </a:r>
                    </a:p>
                  </a:txBody>
                  <a:tcPr/>
                </a:tc>
                <a:tc>
                  <a:txBody>
                    <a:bodyPr/>
                    <a:lstStyle/>
                    <a:p>
                      <a:pPr marL="0" lvl="0" indent="0" algn="l" rtl="0" fontAlgn="base">
                        <a:buFont typeface="Arial" panose="020B0604020202020204" pitchFamily="34" charset="0"/>
                        <a:buNone/>
                      </a:pPr>
                      <a:r>
                        <a:rPr lang="en-US" sz="1050" b="0">
                          <a:solidFill>
                            <a:schemeClr val="tx1"/>
                          </a:solidFill>
                          <a:effectLst/>
                          <a:latin typeface="Bosch Office Sans" pitchFamily="2" charset="0"/>
                        </a:rPr>
                        <a:t>Valid Record Count​</a:t>
                      </a:r>
                    </a:p>
                  </a:txBody>
                  <a:tcPr/>
                </a:tc>
                <a:extLst>
                  <a:ext uri="{0D108BD9-81ED-4DB2-BD59-A6C34878D82A}">
                    <a16:rowId xmlns:a16="http://schemas.microsoft.com/office/drawing/2014/main" val="2345701697"/>
                  </a:ext>
                </a:extLst>
              </a:tr>
              <a:tr h="134391">
                <a:tc>
                  <a:txBody>
                    <a:bodyPr/>
                    <a:lstStyle/>
                    <a:p>
                      <a:pPr algn="ctr" rtl="0" fontAlgn="base"/>
                      <a:r>
                        <a:rPr lang="en-US" sz="1050" b="0" i="0">
                          <a:solidFill>
                            <a:schemeClr val="tx1"/>
                          </a:solidFill>
                          <a:effectLst/>
                          <a:latin typeface="Bosch Office Sans" pitchFamily="2" charset="0"/>
                        </a:rPr>
                        <a:t>7</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050" b="0">
                          <a:solidFill>
                            <a:schemeClr val="tx1"/>
                          </a:solidFill>
                          <a:effectLst/>
                          <a:latin typeface="Bosch Office Sans" pitchFamily="2" charset="0"/>
                        </a:rPr>
                        <a:t>Error Record Count​</a:t>
                      </a:r>
                    </a:p>
                  </a:txBody>
                  <a:tcPr/>
                </a:tc>
                <a:extLst>
                  <a:ext uri="{0D108BD9-81ED-4DB2-BD59-A6C34878D82A}">
                    <a16:rowId xmlns:a16="http://schemas.microsoft.com/office/drawing/2014/main" val="60591359"/>
                  </a:ext>
                </a:extLst>
              </a:tr>
            </a:tbl>
          </a:graphicData>
        </a:graphic>
      </p:graphicFrame>
      <p:sp>
        <p:nvSpPr>
          <p:cNvPr id="8" name="TextBox 7">
            <a:extLst>
              <a:ext uri="{FF2B5EF4-FFF2-40B4-BE49-F238E27FC236}">
                <a16:creationId xmlns:a16="http://schemas.microsoft.com/office/drawing/2014/main" id="{C3368EFE-7950-0F7D-24B9-77BCF8B3DFC2}"/>
              </a:ext>
            </a:extLst>
          </p:cNvPr>
          <p:cNvSpPr txBox="1"/>
          <p:nvPr/>
        </p:nvSpPr>
        <p:spPr>
          <a:xfrm>
            <a:off x="205654" y="453940"/>
            <a:ext cx="5486400" cy="307777"/>
          </a:xfrm>
          <a:prstGeom prst="rect">
            <a:avLst/>
          </a:prstGeom>
          <a:noFill/>
        </p:spPr>
        <p:txBody>
          <a:bodyPr wrap="square">
            <a:spAutoFit/>
          </a:bodyPr>
          <a:lstStyle/>
          <a:p>
            <a:pPr marL="342900" indent="-342900">
              <a:buFont typeface="+mj-lt"/>
              <a:buAutoNum type="arabicPeriod" startAt="12"/>
            </a:pPr>
            <a:r>
              <a:rPr lang="en-US" sz="1400" b="1">
                <a:solidFill>
                  <a:srgbClr val="00809A"/>
                </a:solidFill>
              </a:rPr>
              <a:t>Logging Layer</a:t>
            </a:r>
          </a:p>
        </p:txBody>
      </p:sp>
      <p:sp>
        <p:nvSpPr>
          <p:cNvPr id="12" name="TextBox 11">
            <a:extLst>
              <a:ext uri="{FF2B5EF4-FFF2-40B4-BE49-F238E27FC236}">
                <a16:creationId xmlns:a16="http://schemas.microsoft.com/office/drawing/2014/main" id="{C1D941C2-7EB4-A298-3497-9FB5B57AE5C6}"/>
              </a:ext>
            </a:extLst>
          </p:cNvPr>
          <p:cNvSpPr txBox="1"/>
          <p:nvPr/>
        </p:nvSpPr>
        <p:spPr>
          <a:xfrm>
            <a:off x="633429" y="814713"/>
            <a:ext cx="9177868" cy="889154"/>
          </a:xfrm>
          <a:prstGeom prst="rect">
            <a:avLst/>
          </a:prstGeom>
          <a:noFill/>
        </p:spPr>
        <p:txBody>
          <a:bodyPr wrap="square" lIns="91440" tIns="45720" rIns="91440" bIns="45720" rtlCol="0" anchor="t">
            <a:spAutoFit/>
          </a:bodyPr>
          <a:lstStyle/>
          <a:p>
            <a:pPr marL="342900" indent="-342900" algn="just">
              <a:lnSpc>
                <a:spcPct val="150000"/>
              </a:lnSpc>
              <a:buFont typeface="+mj-lt"/>
              <a:buAutoNum type="alphaLcParenR"/>
            </a:pPr>
            <a:r>
              <a:rPr lang="en-US" sz="1200" i="1">
                <a:latin typeface="Bosch Office Sans"/>
              </a:rPr>
              <a:t>Logging Layer </a:t>
            </a:r>
            <a:r>
              <a:rPr lang="en-US" sz="1200">
                <a:latin typeface="Bosch Office Sans"/>
              </a:rPr>
              <a:t>contains logs and statistics from all the pipelines. The logs are stored in different SQL tables and contains all the details regarding the pipeline executions (refer below table).</a:t>
            </a:r>
          </a:p>
          <a:p>
            <a:pPr marL="342900" indent="-342900" algn="just">
              <a:lnSpc>
                <a:spcPct val="150000"/>
              </a:lnSpc>
              <a:buFont typeface="+mj-lt"/>
              <a:buAutoNum type="alphaLcParenR"/>
            </a:pPr>
            <a:r>
              <a:rPr lang="en-US" sz="1200">
                <a:latin typeface="Bosch Office Sans"/>
              </a:rPr>
              <a:t>Detailed results of column level data quality validations are stored in delta tables in </a:t>
            </a:r>
            <a:r>
              <a:rPr lang="en-US" sz="1200" i="1">
                <a:latin typeface="Bosch Office Sans"/>
              </a:rPr>
              <a:t>Silver Layer.</a:t>
            </a:r>
            <a:endParaRPr lang="en-US" sz="1200" i="1"/>
          </a:p>
        </p:txBody>
      </p:sp>
      <p:sp>
        <p:nvSpPr>
          <p:cNvPr id="3" name="Slide Number Placeholder 2">
            <a:extLst>
              <a:ext uri="{FF2B5EF4-FFF2-40B4-BE49-F238E27FC236}">
                <a16:creationId xmlns:a16="http://schemas.microsoft.com/office/drawing/2014/main" id="{BBA6942E-9ADA-4516-CFA9-9489F72B0189}"/>
              </a:ext>
            </a:extLst>
          </p:cNvPr>
          <p:cNvSpPr>
            <a:spLocks noGrp="1"/>
          </p:cNvSpPr>
          <p:nvPr>
            <p:ph type="sldNum" sz="quarter" idx="12"/>
          </p:nvPr>
        </p:nvSpPr>
        <p:spPr/>
        <p:txBody>
          <a:bodyPr/>
          <a:lstStyle/>
          <a:p>
            <a:fld id="{64B50ECF-6316-4AFD-AF7B-6A0672E9EA7A}" type="slidenum">
              <a:rPr lang="en-US" smtClean="0"/>
              <a:t>42</a:t>
            </a:fld>
            <a:endParaRPr lang="en-US"/>
          </a:p>
        </p:txBody>
      </p:sp>
      <p:sp>
        <p:nvSpPr>
          <p:cNvPr id="4" name="Rectangle 3">
            <a:extLst>
              <a:ext uri="{FF2B5EF4-FFF2-40B4-BE49-F238E27FC236}">
                <a16:creationId xmlns:a16="http://schemas.microsoft.com/office/drawing/2014/main" id="{8A611D36-D0B5-48C2-3612-17AA3380C19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94D24D1-62DC-618E-AF55-6703D994A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97E8EAC4-5B4A-A9AE-090B-CF6AD1DE70B2}"/>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637458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459110"/>
            <a:ext cx="0" cy="109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7"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7" y="3132463"/>
            <a:ext cx="211832"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V="1">
            <a:off x="7168150" y="1459110"/>
            <a:ext cx="0" cy="1095753"/>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a:stCxn id="49" idx="3"/>
            <a:endCxn id="38" idx="0"/>
          </p:cNvCxnSpPr>
          <p:nvPr/>
        </p:nvCxnSpPr>
        <p:spPr>
          <a:xfrm>
            <a:off x="1329092"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9B7AC33-F54D-04DF-3AC2-4968F029F368}"/>
              </a:ext>
            </a:extLst>
          </p:cNvPr>
          <p:cNvSpPr/>
          <p:nvPr/>
        </p:nvSpPr>
        <p:spPr>
          <a:xfrm>
            <a:off x="33049"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AFBCD689-EF4C-AB05-49BB-CB57853B261A}"/>
              </a:ext>
            </a:extLst>
          </p:cNvPr>
          <p:cNvSpPr/>
          <p:nvPr/>
        </p:nvSpPr>
        <p:spPr>
          <a:xfrm>
            <a:off x="758113"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4157B19-4030-99A3-C531-DD8CD337F0A3}"/>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sp>
        <p:nvSpPr>
          <p:cNvPr id="23" name="Flowchart: Punched Tape 22">
            <a:extLst>
              <a:ext uri="{FF2B5EF4-FFF2-40B4-BE49-F238E27FC236}">
                <a16:creationId xmlns:a16="http://schemas.microsoft.com/office/drawing/2014/main" id="{A5ED7430-7CCD-B67F-DBBD-C0BA11392587}"/>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25" name="Rectangle 24">
            <a:extLst>
              <a:ext uri="{FF2B5EF4-FFF2-40B4-BE49-F238E27FC236}">
                <a16:creationId xmlns:a16="http://schemas.microsoft.com/office/drawing/2014/main" id="{CD58DDF8-7D22-E688-C5D5-298053A07B8B}"/>
              </a:ext>
            </a:extLst>
          </p:cNvPr>
          <p:cNvSpPr/>
          <p:nvPr/>
        </p:nvSpPr>
        <p:spPr>
          <a:xfrm>
            <a:off x="33050"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Rectangle 6">
            <a:extLst>
              <a:ext uri="{FF2B5EF4-FFF2-40B4-BE49-F238E27FC236}">
                <a16:creationId xmlns:a16="http://schemas.microsoft.com/office/drawing/2014/main" id="{41A3D9C0-9853-3F5C-BC8A-4A45ED2C3854}"/>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9FCA812B-6E72-6DE9-D123-3FE927D5E0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284C5757-CAB7-32EF-6C4A-226872E9399D}"/>
              </a:ext>
            </a:extLst>
          </p:cNvPr>
          <p:cNvSpPr>
            <a:spLocks noGrp="1"/>
          </p:cNvSpPr>
          <p:nvPr>
            <p:ph type="sldNum" sz="quarter" idx="12"/>
          </p:nvPr>
        </p:nvSpPr>
        <p:spPr/>
        <p:txBody>
          <a:bodyPr/>
          <a:lstStyle/>
          <a:p>
            <a:fld id="{64B50ECF-6316-4AFD-AF7B-6A0672E9EA7A}" type="slidenum">
              <a:rPr lang="en-US" smtClean="0"/>
              <a:t>43</a:t>
            </a:fld>
            <a:endParaRPr lang="en-US"/>
          </a:p>
        </p:txBody>
      </p:sp>
      <p:sp>
        <p:nvSpPr>
          <p:cNvPr id="13" name="Footer Placeholder 12">
            <a:extLst>
              <a:ext uri="{FF2B5EF4-FFF2-40B4-BE49-F238E27FC236}">
                <a16:creationId xmlns:a16="http://schemas.microsoft.com/office/drawing/2014/main" id="{5377CD66-6001-611D-3AD0-EEB5FAD47B11}"/>
              </a:ext>
            </a:extLst>
          </p:cNvPr>
          <p:cNvSpPr>
            <a:spLocks noGrp="1"/>
          </p:cNvSpPr>
          <p:nvPr>
            <p:ph type="ftr" sz="quarter" idx="11"/>
          </p:nvPr>
        </p:nvSpPr>
        <p:spPr/>
        <p:txBody>
          <a:bodyPr/>
          <a:lstStyle/>
          <a:p>
            <a:r>
              <a:rPr lang="en-US"/>
              <a:t>Version 1.4</a:t>
            </a:r>
          </a:p>
        </p:txBody>
      </p:sp>
      <p:sp>
        <p:nvSpPr>
          <p:cNvPr id="15" name="Rectangle 14">
            <a:extLst>
              <a:ext uri="{FF2B5EF4-FFF2-40B4-BE49-F238E27FC236}">
                <a16:creationId xmlns:a16="http://schemas.microsoft.com/office/drawing/2014/main" id="{DD543941-D0AC-DDD8-8A7B-11BAD697A396}"/>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7" name="Rectangle 16">
            <a:extLst>
              <a:ext uri="{FF2B5EF4-FFF2-40B4-BE49-F238E27FC236}">
                <a16:creationId xmlns:a16="http://schemas.microsoft.com/office/drawing/2014/main" id="{E1E2A02B-960A-DE33-B459-955836A116A3}"/>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6" name="Rectangle 25">
            <a:extLst>
              <a:ext uri="{FF2B5EF4-FFF2-40B4-BE49-F238E27FC236}">
                <a16:creationId xmlns:a16="http://schemas.microsoft.com/office/drawing/2014/main" id="{8C47B6E5-C97D-BB73-94E5-DB453402E840}"/>
              </a:ext>
            </a:extLst>
          </p:cNvPr>
          <p:cNvSpPr/>
          <p:nvPr/>
        </p:nvSpPr>
        <p:spPr>
          <a:xfrm>
            <a:off x="773555" y="5250229"/>
            <a:ext cx="10074183" cy="264855"/>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tx1"/>
                </a:solidFill>
              </a:rPr>
              <a:t>Governance Layer</a:t>
            </a:r>
          </a:p>
        </p:txBody>
      </p:sp>
    </p:spTree>
    <p:extLst>
      <p:ext uri="{BB962C8B-B14F-4D97-AF65-F5344CB8AC3E}">
        <p14:creationId xmlns:p14="http://schemas.microsoft.com/office/powerpoint/2010/main" val="3255754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Content Placeholder 59">
            <a:extLst>
              <a:ext uri="{FF2B5EF4-FFF2-40B4-BE49-F238E27FC236}">
                <a16:creationId xmlns:a16="http://schemas.microsoft.com/office/drawing/2014/main" id="{025010BC-0FF4-4974-9F29-79CE4CB36A20}"/>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2" name="object 3">
            <a:extLst>
              <a:ext uri="{FF2B5EF4-FFF2-40B4-BE49-F238E27FC236}">
                <a16:creationId xmlns:a16="http://schemas.microsoft.com/office/drawing/2014/main" id="{B96ABD76-C1C9-1B8C-023B-D7E5618BEC8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graphicFrame>
        <p:nvGraphicFramePr>
          <p:cNvPr id="14" name="Table 13">
            <a:extLst>
              <a:ext uri="{FF2B5EF4-FFF2-40B4-BE49-F238E27FC236}">
                <a16:creationId xmlns:a16="http://schemas.microsoft.com/office/drawing/2014/main" id="{51BB135C-2662-6F52-D8F5-F253F27F8FDB}"/>
              </a:ext>
            </a:extLst>
          </p:cNvPr>
          <p:cNvGraphicFramePr>
            <a:graphicFrameLocks noGrp="1"/>
          </p:cNvGraphicFramePr>
          <p:nvPr>
            <p:extLst>
              <p:ext uri="{D42A27DB-BD31-4B8C-83A1-F6EECF244321}">
                <p14:modId xmlns:p14="http://schemas.microsoft.com/office/powerpoint/2010/main" val="1516710649"/>
              </p:ext>
            </p:extLst>
          </p:nvPr>
        </p:nvGraphicFramePr>
        <p:xfrm>
          <a:off x="1107007" y="2353430"/>
          <a:ext cx="8927263" cy="3322320"/>
        </p:xfrm>
        <a:graphic>
          <a:graphicData uri="http://schemas.openxmlformats.org/drawingml/2006/table">
            <a:tbl>
              <a:tblPr firstRow="1" bandRow="1">
                <a:tableStyleId>{5C22544A-7EE6-4342-B048-85BDC9FD1C3A}</a:tableStyleId>
              </a:tblPr>
              <a:tblGrid>
                <a:gridCol w="774504">
                  <a:extLst>
                    <a:ext uri="{9D8B030D-6E8A-4147-A177-3AD203B41FA5}">
                      <a16:colId xmlns:a16="http://schemas.microsoft.com/office/drawing/2014/main" val="1860261508"/>
                    </a:ext>
                  </a:extLst>
                </a:gridCol>
                <a:gridCol w="3463637">
                  <a:extLst>
                    <a:ext uri="{9D8B030D-6E8A-4147-A177-3AD203B41FA5}">
                      <a16:colId xmlns:a16="http://schemas.microsoft.com/office/drawing/2014/main" val="3746355976"/>
                    </a:ext>
                  </a:extLst>
                </a:gridCol>
                <a:gridCol w="4689122">
                  <a:extLst>
                    <a:ext uri="{9D8B030D-6E8A-4147-A177-3AD203B41FA5}">
                      <a16:colId xmlns:a16="http://schemas.microsoft.com/office/drawing/2014/main" val="3863082659"/>
                    </a:ext>
                  </a:extLst>
                </a:gridCol>
              </a:tblGrid>
              <a:tr h="217648">
                <a:tc>
                  <a:txBody>
                    <a:bodyPr/>
                    <a:lstStyle/>
                    <a:p>
                      <a:pPr algn="ctr" rtl="0" fontAlgn="base"/>
                      <a:r>
                        <a:rPr lang="en-US" sz="1100" b="1" i="0">
                          <a:solidFill>
                            <a:schemeClr val="bg1"/>
                          </a:solidFill>
                          <a:effectLst/>
                          <a:latin typeface="Bosch Office Sans" pitchFamily="2" charset="0"/>
                        </a:rPr>
                        <a:t>Sl. no</a:t>
                      </a:r>
                    </a:p>
                  </a:txBody>
                  <a:tcPr/>
                </a:tc>
                <a:tc>
                  <a:txBody>
                    <a:bodyPr/>
                    <a:lstStyle/>
                    <a:p>
                      <a:pPr algn="ctr" rtl="0" fontAlgn="base"/>
                      <a:r>
                        <a:rPr lang="en-US" sz="1100" b="1" i="0">
                          <a:solidFill>
                            <a:schemeClr val="bg1"/>
                          </a:solidFill>
                          <a:effectLst/>
                          <a:latin typeface="Bosch Office Sans" pitchFamily="2" charset="0"/>
                        </a:rPr>
                        <a:t>Table Name</a:t>
                      </a:r>
                    </a:p>
                  </a:txBody>
                  <a:tcPr/>
                </a:tc>
                <a:tc>
                  <a:txBody>
                    <a:bodyPr/>
                    <a:lstStyle/>
                    <a:p>
                      <a:pPr algn="ctr" rtl="0" fontAlgn="base"/>
                      <a:r>
                        <a:rPr lang="en-US" sz="1100" b="1" i="0">
                          <a:solidFill>
                            <a:schemeClr val="bg1"/>
                          </a:solidFill>
                          <a:effectLst/>
                          <a:latin typeface="Bosch Office Sans" pitchFamily="2" charset="0"/>
                        </a:rPr>
                        <a:t>Configuration Details</a:t>
                      </a:r>
                    </a:p>
                  </a:txBody>
                  <a:tcPr/>
                </a:tc>
                <a:extLst>
                  <a:ext uri="{0D108BD9-81ED-4DB2-BD59-A6C34878D82A}">
                    <a16:rowId xmlns:a16="http://schemas.microsoft.com/office/drawing/2014/main" val="883065522"/>
                  </a:ext>
                </a:extLst>
              </a:tr>
              <a:tr h="208573">
                <a:tc>
                  <a:txBody>
                    <a:bodyPr/>
                    <a:lstStyle/>
                    <a:p>
                      <a:pPr algn="ctr" rtl="0" fontAlgn="base"/>
                      <a:r>
                        <a:rPr lang="en-US" sz="1050" b="0" i="0">
                          <a:solidFill>
                            <a:schemeClr val="tx1"/>
                          </a:solidFill>
                          <a:effectLst/>
                          <a:latin typeface="Bosch Office Sans" pitchFamily="2" charset="0"/>
                        </a:rPr>
                        <a:t>1</a:t>
                      </a:r>
                    </a:p>
                  </a:txBody>
                  <a:tcPr/>
                </a:tc>
                <a:tc>
                  <a:txBody>
                    <a:bodyPr/>
                    <a:lstStyle/>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dbo</a:t>
                      </a: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T_uc_usergroup_creation</a:t>
                      </a:r>
                      <a:r>
                        <a:rPr lang="fr-FR" sz="1050" b="0" kern="1200">
                          <a:solidFill>
                            <a:schemeClr val="dk1"/>
                          </a:solidFill>
                          <a:effectLst/>
                          <a:latin typeface="Bosch Office Sans" pitchFamily="2" charset="0"/>
                          <a:ea typeface="+mn-ea"/>
                          <a:cs typeface="+mn-cs"/>
                        </a:rPr>
                        <a:t>]</a:t>
                      </a:r>
                    </a:p>
                  </a:txBody>
                  <a:tcPr/>
                </a:tc>
                <a:tc>
                  <a:txBody>
                    <a:bodyPr/>
                    <a:lstStyle/>
                    <a:p>
                      <a:pPr marL="0" lvl="0" indent="0" algn="l" rtl="0" fontAlgn="base">
                        <a:buFont typeface="Arial" panose="020B0604020202020204" pitchFamily="34" charset="0"/>
                        <a:buNone/>
                      </a:pPr>
                      <a:r>
                        <a:rPr lang="en-US" sz="1050" b="0" err="1">
                          <a:solidFill>
                            <a:schemeClr val="tx1"/>
                          </a:solidFill>
                          <a:effectLst/>
                          <a:latin typeface="Bosch Office Sans" pitchFamily="2" charset="0"/>
                        </a:rPr>
                        <a:t>Group_name</a:t>
                      </a:r>
                      <a:r>
                        <a:rPr lang="en-US" sz="1050" b="0">
                          <a:solidFill>
                            <a:schemeClr val="tx1"/>
                          </a:solidFill>
                          <a:effectLst/>
                          <a:latin typeface="Bosch Office Sans" pitchFamily="2" charset="0"/>
                        </a:rPr>
                        <a:t> : Name of the group to be created</a:t>
                      </a:r>
                    </a:p>
                    <a:p>
                      <a:pPr marL="0" lvl="0" indent="0" algn="l" rtl="0" fontAlgn="base">
                        <a:buFont typeface="Arial" panose="020B0604020202020204" pitchFamily="34" charset="0"/>
                        <a:buNone/>
                      </a:pPr>
                      <a:r>
                        <a:rPr lang="en-US" sz="1050" b="0">
                          <a:solidFill>
                            <a:schemeClr val="tx1"/>
                          </a:solidFill>
                          <a:effectLst/>
                          <a:latin typeface="Bosch Office Sans" pitchFamily="2" charset="0"/>
                        </a:rPr>
                        <a:t>Username : provide usernames that need to be add in that newly created group</a:t>
                      </a:r>
                    </a:p>
                    <a:p>
                      <a:pPr marL="0" lvl="0" indent="0" algn="l" rtl="0" fontAlgn="base">
                        <a:buFont typeface="Arial" panose="020B0604020202020204" pitchFamily="34" charset="0"/>
                        <a:buNone/>
                      </a:pPr>
                      <a:r>
                        <a:rPr lang="en-US" sz="1050" b="0" err="1">
                          <a:solidFill>
                            <a:schemeClr val="tx1"/>
                          </a:solidFill>
                          <a:effectLst/>
                          <a:latin typeface="Bosch Office Sans" pitchFamily="2" charset="0"/>
                        </a:rPr>
                        <a:t>Is_enabled</a:t>
                      </a:r>
                      <a:r>
                        <a:rPr lang="en-US" sz="1050" b="0">
                          <a:solidFill>
                            <a:schemeClr val="tx1"/>
                          </a:solidFill>
                          <a:effectLst/>
                          <a:latin typeface="Bosch Office Sans" pitchFamily="2" charset="0"/>
                        </a:rPr>
                        <a:t> : enable/disable flag for adding/removing usernames</a:t>
                      </a:r>
                    </a:p>
                  </a:txBody>
                  <a:tcPr/>
                </a:tc>
                <a:extLst>
                  <a:ext uri="{0D108BD9-81ED-4DB2-BD59-A6C34878D82A}">
                    <a16:rowId xmlns:a16="http://schemas.microsoft.com/office/drawing/2014/main" val="54026788"/>
                  </a:ext>
                </a:extLst>
              </a:tr>
              <a:tr h="208573">
                <a:tc>
                  <a:txBody>
                    <a:bodyPr/>
                    <a:lstStyle/>
                    <a:p>
                      <a:pPr marL="0" lvl="0" indent="0" algn="ctr" rtl="0" fontAlgn="base">
                        <a:buFont typeface="Arial" panose="020B0604020202020204" pitchFamily="34" charset="0"/>
                        <a:buNone/>
                      </a:pPr>
                      <a:r>
                        <a:rPr lang="en-US" sz="1050" b="0">
                          <a:solidFill>
                            <a:schemeClr val="tx1"/>
                          </a:solidFill>
                          <a:effectLst/>
                          <a:latin typeface="Bosch Office Sans" pitchFamily="2" charset="0"/>
                        </a:rPr>
                        <a:t>2</a:t>
                      </a:r>
                    </a:p>
                  </a:txBody>
                  <a:tcPr/>
                </a:tc>
                <a:tc>
                  <a:txBody>
                    <a:bodyPr/>
                    <a:lstStyle/>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dbo</a:t>
                      </a: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T_uc_access_usergroups</a:t>
                      </a:r>
                      <a:r>
                        <a:rPr lang="fr-FR" sz="1050" b="0" kern="1200">
                          <a:solidFill>
                            <a:schemeClr val="dk1"/>
                          </a:solidFill>
                          <a:effectLst/>
                          <a:latin typeface="Bosch Office Sans" pitchFamily="2" charset="0"/>
                          <a:ea typeface="+mn-ea"/>
                          <a:cs typeface="+mn-cs"/>
                        </a:rPr>
                        <a:t>]</a:t>
                      </a:r>
                    </a:p>
                  </a:txBody>
                  <a:tcPr/>
                </a:tc>
                <a:tc>
                  <a:txBody>
                    <a:bodyPr/>
                    <a:lstStyle/>
                    <a:p>
                      <a:r>
                        <a:rPr lang="en-US" sz="1050" b="0" kern="1200">
                          <a:solidFill>
                            <a:schemeClr val="dk1"/>
                          </a:solidFill>
                          <a:effectLst/>
                          <a:latin typeface="Bosch Office Sans" pitchFamily="2" charset="0"/>
                          <a:ea typeface="+mn-ea"/>
                          <a:cs typeface="+mn-cs"/>
                        </a:rPr>
                        <a:t>group : The name of the user group  to which the access is needed</a:t>
                      </a:r>
                    </a:p>
                    <a:p>
                      <a:r>
                        <a:rPr lang="en-US" sz="1050" b="0" kern="1200" err="1">
                          <a:solidFill>
                            <a:schemeClr val="dk1"/>
                          </a:solidFill>
                          <a:effectLst/>
                          <a:latin typeface="Bosch Office Sans" pitchFamily="2" charset="0"/>
                          <a:ea typeface="+mn-ea"/>
                          <a:cs typeface="+mn-cs"/>
                        </a:rPr>
                        <a:t>object_name</a:t>
                      </a:r>
                      <a:r>
                        <a:rPr lang="en-US" sz="1050" b="0" kern="1200">
                          <a:solidFill>
                            <a:schemeClr val="dk1"/>
                          </a:solidFill>
                          <a:effectLst/>
                          <a:latin typeface="Bosch Office Sans" pitchFamily="2" charset="0"/>
                          <a:ea typeface="+mn-ea"/>
                          <a:cs typeface="+mn-cs"/>
                        </a:rPr>
                        <a:t> : The name of the </a:t>
                      </a:r>
                      <a:r>
                        <a:rPr lang="en-US" sz="1050" b="0" kern="1200" err="1">
                          <a:solidFill>
                            <a:schemeClr val="dk1"/>
                          </a:solidFill>
                          <a:effectLst/>
                          <a:latin typeface="Bosch Office Sans" pitchFamily="2" charset="0"/>
                          <a:ea typeface="+mn-ea"/>
                          <a:cs typeface="+mn-cs"/>
                        </a:rPr>
                        <a:t>table,schema</a:t>
                      </a:r>
                      <a:r>
                        <a:rPr lang="en-US" sz="1050" b="0" kern="1200">
                          <a:solidFill>
                            <a:schemeClr val="dk1"/>
                          </a:solidFill>
                          <a:effectLst/>
                          <a:latin typeface="Bosch Office Sans" pitchFamily="2" charset="0"/>
                          <a:ea typeface="+mn-ea"/>
                          <a:cs typeface="+mn-cs"/>
                        </a:rPr>
                        <a:t> for which the access is needed</a:t>
                      </a:r>
                    </a:p>
                    <a:p>
                      <a:r>
                        <a:rPr lang="en-US" sz="1050" b="0" kern="1200" err="1">
                          <a:solidFill>
                            <a:schemeClr val="dk1"/>
                          </a:solidFill>
                          <a:effectLst/>
                          <a:latin typeface="Bosch Office Sans" pitchFamily="2" charset="0"/>
                          <a:ea typeface="+mn-ea"/>
                          <a:cs typeface="+mn-cs"/>
                        </a:rPr>
                        <a:t>object_type</a:t>
                      </a:r>
                      <a:r>
                        <a:rPr lang="en-US" sz="1050" b="0" kern="1200">
                          <a:solidFill>
                            <a:schemeClr val="dk1"/>
                          </a:solidFill>
                          <a:effectLst/>
                          <a:latin typeface="Bosch Office Sans" pitchFamily="2" charset="0"/>
                          <a:ea typeface="+mn-ea"/>
                          <a:cs typeface="+mn-cs"/>
                        </a:rPr>
                        <a:t> : the type of the object(</a:t>
                      </a:r>
                      <a:r>
                        <a:rPr lang="en-US" sz="1050" b="0" kern="1200" err="1">
                          <a:solidFill>
                            <a:schemeClr val="dk1"/>
                          </a:solidFill>
                          <a:effectLst/>
                          <a:latin typeface="Bosch Office Sans" pitchFamily="2" charset="0"/>
                          <a:ea typeface="+mn-ea"/>
                          <a:cs typeface="+mn-cs"/>
                        </a:rPr>
                        <a:t>table,schema</a:t>
                      </a:r>
                      <a:r>
                        <a:rPr lang="en-US" sz="1050" b="0" kern="1200">
                          <a:solidFill>
                            <a:schemeClr val="dk1"/>
                          </a:solidFill>
                          <a:effectLst/>
                          <a:latin typeface="Bosch Office Sans" pitchFamily="2" charset="0"/>
                          <a:ea typeface="+mn-ea"/>
                          <a:cs typeface="+mn-cs"/>
                        </a:rPr>
                        <a:t>) for which access is needed</a:t>
                      </a:r>
                    </a:p>
                    <a:p>
                      <a:r>
                        <a:rPr lang="en-US" sz="1050" b="0" kern="1200" err="1">
                          <a:solidFill>
                            <a:schemeClr val="dk1"/>
                          </a:solidFill>
                          <a:effectLst/>
                          <a:latin typeface="Bosch Office Sans" pitchFamily="2" charset="0"/>
                          <a:ea typeface="+mn-ea"/>
                          <a:cs typeface="+mn-cs"/>
                        </a:rPr>
                        <a:t>access_level</a:t>
                      </a:r>
                      <a:r>
                        <a:rPr lang="en-US" sz="1050" b="0" kern="1200">
                          <a:solidFill>
                            <a:schemeClr val="dk1"/>
                          </a:solidFill>
                          <a:effectLst/>
                          <a:latin typeface="Bosch Office Sans" pitchFamily="2" charset="0"/>
                          <a:ea typeface="+mn-ea"/>
                          <a:cs typeface="+mn-cs"/>
                        </a:rPr>
                        <a:t> : read</a:t>
                      </a:r>
                    </a:p>
                    <a:p>
                      <a:r>
                        <a:rPr lang="en-US" sz="1050" b="0" kern="1200">
                          <a:solidFill>
                            <a:schemeClr val="dk1"/>
                          </a:solidFill>
                          <a:effectLst/>
                          <a:latin typeface="Bosch Office Sans" pitchFamily="2" charset="0"/>
                          <a:ea typeface="+mn-ea"/>
                          <a:cs typeface="+mn-cs"/>
                        </a:rPr>
                        <a:t>table : The name of the table for which object is needed(if the target object is </a:t>
                      </a:r>
                      <a:r>
                        <a:rPr lang="en-US" sz="1050" b="0" kern="1200" err="1">
                          <a:solidFill>
                            <a:schemeClr val="dk1"/>
                          </a:solidFill>
                          <a:effectLst/>
                          <a:latin typeface="Bosch Office Sans" pitchFamily="2" charset="0"/>
                          <a:ea typeface="+mn-ea"/>
                          <a:cs typeface="+mn-cs"/>
                        </a:rPr>
                        <a:t>schema,then</a:t>
                      </a:r>
                      <a:r>
                        <a:rPr lang="en-US" sz="1050" b="0" kern="1200">
                          <a:solidFill>
                            <a:schemeClr val="dk1"/>
                          </a:solidFill>
                          <a:effectLst/>
                          <a:latin typeface="Bosch Office Sans" pitchFamily="2" charset="0"/>
                          <a:ea typeface="+mn-ea"/>
                          <a:cs typeface="+mn-cs"/>
                        </a:rPr>
                        <a:t> leave this as None)</a:t>
                      </a:r>
                    </a:p>
                    <a:p>
                      <a:r>
                        <a:rPr lang="en-US" sz="1050" b="0" kern="1200">
                          <a:solidFill>
                            <a:schemeClr val="dk1"/>
                          </a:solidFill>
                          <a:effectLst/>
                          <a:latin typeface="Bosch Office Sans" pitchFamily="2" charset="0"/>
                          <a:ea typeface="+mn-ea"/>
                          <a:cs typeface="+mn-cs"/>
                        </a:rPr>
                        <a:t>schema : The name of the </a:t>
                      </a:r>
                      <a:r>
                        <a:rPr lang="en-US" sz="1050" b="0" kern="1200" err="1">
                          <a:solidFill>
                            <a:schemeClr val="dk1"/>
                          </a:solidFill>
                          <a:effectLst/>
                          <a:latin typeface="Bosch Office Sans" pitchFamily="2" charset="0"/>
                          <a:ea typeface="+mn-ea"/>
                          <a:cs typeface="+mn-cs"/>
                        </a:rPr>
                        <a:t>Schema,schema</a:t>
                      </a:r>
                      <a:r>
                        <a:rPr lang="en-US" sz="1050" b="0" kern="1200">
                          <a:solidFill>
                            <a:schemeClr val="dk1"/>
                          </a:solidFill>
                          <a:effectLst/>
                          <a:latin typeface="Bosch Office Sans" pitchFamily="2" charset="0"/>
                          <a:ea typeface="+mn-ea"/>
                          <a:cs typeface="+mn-cs"/>
                        </a:rPr>
                        <a:t> of the table for which object is needed</a:t>
                      </a:r>
                    </a:p>
                    <a:p>
                      <a:r>
                        <a:rPr lang="en-US" sz="1050" b="0" kern="1200">
                          <a:solidFill>
                            <a:schemeClr val="dk1"/>
                          </a:solidFill>
                          <a:effectLst/>
                          <a:latin typeface="Bosch Office Sans" pitchFamily="2" charset="0"/>
                          <a:ea typeface="+mn-ea"/>
                          <a:cs typeface="+mn-cs"/>
                        </a:rPr>
                        <a:t>catalog : the name of the catalog under which the relevant schema is present</a:t>
                      </a:r>
                    </a:p>
                    <a:p>
                      <a:r>
                        <a:rPr lang="en-US" sz="1050" b="0" kern="1200">
                          <a:solidFill>
                            <a:schemeClr val="dk1"/>
                          </a:solidFill>
                          <a:effectLst/>
                          <a:latin typeface="Bosch Office Sans" pitchFamily="2" charset="0"/>
                          <a:ea typeface="+mn-ea"/>
                          <a:cs typeface="+mn-cs"/>
                        </a:rPr>
                        <a:t>action :  add- if you are trying to provide </a:t>
                      </a:r>
                      <a:r>
                        <a:rPr lang="en-US" sz="1050" b="0" kern="1200" err="1">
                          <a:solidFill>
                            <a:schemeClr val="dk1"/>
                          </a:solidFill>
                          <a:effectLst/>
                          <a:latin typeface="Bosch Office Sans" pitchFamily="2" charset="0"/>
                          <a:ea typeface="+mn-ea"/>
                          <a:cs typeface="+mn-cs"/>
                        </a:rPr>
                        <a:t>access,remove</a:t>
                      </a:r>
                      <a:r>
                        <a:rPr lang="en-US" sz="1050" b="0" kern="1200">
                          <a:solidFill>
                            <a:schemeClr val="dk1"/>
                          </a:solidFill>
                          <a:effectLst/>
                          <a:latin typeface="Bosch Office Sans" pitchFamily="2" charset="0"/>
                          <a:ea typeface="+mn-ea"/>
                          <a:cs typeface="+mn-cs"/>
                        </a:rPr>
                        <a:t>-if you are trying to remove access</a:t>
                      </a:r>
                    </a:p>
                  </a:txBody>
                  <a:tcPr/>
                </a:tc>
                <a:extLst>
                  <a:ext uri="{0D108BD9-81ED-4DB2-BD59-A6C34878D82A}">
                    <a16:rowId xmlns:a16="http://schemas.microsoft.com/office/drawing/2014/main" val="308686479"/>
                  </a:ext>
                </a:extLst>
              </a:tr>
            </a:tbl>
          </a:graphicData>
        </a:graphic>
      </p:graphicFrame>
      <p:sp>
        <p:nvSpPr>
          <p:cNvPr id="8" name="TextBox 7">
            <a:extLst>
              <a:ext uri="{FF2B5EF4-FFF2-40B4-BE49-F238E27FC236}">
                <a16:creationId xmlns:a16="http://schemas.microsoft.com/office/drawing/2014/main" id="{C3368EFE-7950-0F7D-24B9-77BCF8B3DFC2}"/>
              </a:ext>
            </a:extLst>
          </p:cNvPr>
          <p:cNvSpPr txBox="1"/>
          <p:nvPr/>
        </p:nvSpPr>
        <p:spPr>
          <a:xfrm>
            <a:off x="205654" y="453940"/>
            <a:ext cx="5486400" cy="307777"/>
          </a:xfrm>
          <a:prstGeom prst="rect">
            <a:avLst/>
          </a:prstGeom>
          <a:noFill/>
        </p:spPr>
        <p:txBody>
          <a:bodyPr wrap="square">
            <a:spAutoFit/>
          </a:bodyPr>
          <a:lstStyle/>
          <a:p>
            <a:pPr marL="342900" indent="-342900">
              <a:buFont typeface="+mj-lt"/>
              <a:buAutoNum type="arabicPeriod" startAt="13"/>
            </a:pPr>
            <a:r>
              <a:rPr lang="en-US" sz="1400" b="1">
                <a:solidFill>
                  <a:srgbClr val="00809A"/>
                </a:solidFill>
              </a:rPr>
              <a:t>Governance Layer</a:t>
            </a:r>
          </a:p>
        </p:txBody>
      </p:sp>
      <p:sp>
        <p:nvSpPr>
          <p:cNvPr id="3" name="Slide Number Placeholder 2">
            <a:extLst>
              <a:ext uri="{FF2B5EF4-FFF2-40B4-BE49-F238E27FC236}">
                <a16:creationId xmlns:a16="http://schemas.microsoft.com/office/drawing/2014/main" id="{BBA6942E-9ADA-4516-CFA9-9489F72B0189}"/>
              </a:ext>
            </a:extLst>
          </p:cNvPr>
          <p:cNvSpPr>
            <a:spLocks noGrp="1"/>
          </p:cNvSpPr>
          <p:nvPr>
            <p:ph type="sldNum" sz="quarter" idx="12"/>
          </p:nvPr>
        </p:nvSpPr>
        <p:spPr/>
        <p:txBody>
          <a:bodyPr/>
          <a:lstStyle/>
          <a:p>
            <a:fld id="{64B50ECF-6316-4AFD-AF7B-6A0672E9EA7A}" type="slidenum">
              <a:rPr lang="en-US" smtClean="0"/>
              <a:t>44</a:t>
            </a:fld>
            <a:endParaRPr lang="en-US"/>
          </a:p>
        </p:txBody>
      </p:sp>
      <p:sp>
        <p:nvSpPr>
          <p:cNvPr id="4" name="Rectangle 3">
            <a:extLst>
              <a:ext uri="{FF2B5EF4-FFF2-40B4-BE49-F238E27FC236}">
                <a16:creationId xmlns:a16="http://schemas.microsoft.com/office/drawing/2014/main" id="{8A611D36-D0B5-48C2-3612-17AA3380C19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94D24D1-62DC-618E-AF55-6703D994A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97E8EAC4-5B4A-A9AE-090B-CF6AD1DE70B2}"/>
              </a:ext>
            </a:extLst>
          </p:cNvPr>
          <p:cNvSpPr>
            <a:spLocks noGrp="1"/>
          </p:cNvSpPr>
          <p:nvPr>
            <p:ph type="ftr" sz="quarter" idx="11"/>
          </p:nvPr>
        </p:nvSpPr>
        <p:spPr/>
        <p:txBody>
          <a:bodyPr/>
          <a:lstStyle/>
          <a:p>
            <a:r>
              <a:rPr lang="en-US"/>
              <a:t>Version 1.4</a:t>
            </a:r>
          </a:p>
        </p:txBody>
      </p:sp>
      <p:sp>
        <p:nvSpPr>
          <p:cNvPr id="6" name="TextBox 5">
            <a:extLst>
              <a:ext uri="{FF2B5EF4-FFF2-40B4-BE49-F238E27FC236}">
                <a16:creationId xmlns:a16="http://schemas.microsoft.com/office/drawing/2014/main" id="{13F49731-9A35-583F-28B9-FAD2A209F664}"/>
              </a:ext>
            </a:extLst>
          </p:cNvPr>
          <p:cNvSpPr txBox="1"/>
          <p:nvPr/>
        </p:nvSpPr>
        <p:spPr>
          <a:xfrm>
            <a:off x="958922" y="1010468"/>
            <a:ext cx="9728508" cy="1015663"/>
          </a:xfrm>
          <a:prstGeom prst="rect">
            <a:avLst/>
          </a:prstGeom>
          <a:noFill/>
        </p:spPr>
        <p:txBody>
          <a:bodyPr wrap="square" rtlCol="0">
            <a:spAutoFit/>
          </a:bodyPr>
          <a:lstStyle/>
          <a:p>
            <a:pPr marL="228600" indent="-228600">
              <a:buFont typeface="+mj-lt"/>
              <a:buAutoNum type="alphaLcParenR"/>
            </a:pPr>
            <a:r>
              <a:rPr lang="en-US" sz="1200"/>
              <a:t>Centralize access control using Unity Catalog</a:t>
            </a:r>
          </a:p>
          <a:p>
            <a:pPr marL="228600" indent="-228600">
              <a:buFont typeface="+mj-lt"/>
              <a:buAutoNum type="alphaLcParenR"/>
            </a:pPr>
            <a:r>
              <a:rPr lang="en-US" sz="1200"/>
              <a:t>Unity Catalog UI to capture runtime data lineage. Lineage is captured down to the column level, and includes notebooks, workflows, and dashboards related to the query. </a:t>
            </a:r>
          </a:p>
          <a:p>
            <a:pPr marL="228600" indent="-228600">
              <a:buFont typeface="+mj-lt"/>
              <a:buAutoNum type="alphaLcParenR"/>
            </a:pPr>
            <a:r>
              <a:rPr lang="en-US" sz="1200"/>
              <a:t>With RLS and CLS, row filters and column masks to table are applied to prevent access to sensitive data by certain users. These filters and masks are implemented as SQL user-defined functions (UDFs)</a:t>
            </a:r>
          </a:p>
        </p:txBody>
      </p:sp>
      <p:sp>
        <p:nvSpPr>
          <p:cNvPr id="10" name="TextBox 9">
            <a:extLst>
              <a:ext uri="{FF2B5EF4-FFF2-40B4-BE49-F238E27FC236}">
                <a16:creationId xmlns:a16="http://schemas.microsoft.com/office/drawing/2014/main" id="{D1335DD8-5922-4002-A430-7D713A9E32C6}"/>
              </a:ext>
            </a:extLst>
          </p:cNvPr>
          <p:cNvSpPr txBox="1"/>
          <p:nvPr/>
        </p:nvSpPr>
        <p:spPr>
          <a:xfrm>
            <a:off x="580231" y="726264"/>
            <a:ext cx="5486400" cy="307777"/>
          </a:xfrm>
          <a:prstGeom prst="rect">
            <a:avLst/>
          </a:prstGeom>
          <a:noFill/>
        </p:spPr>
        <p:txBody>
          <a:bodyPr wrap="square">
            <a:spAutoFit/>
          </a:bodyPr>
          <a:lstStyle/>
          <a:p>
            <a:r>
              <a:rPr lang="en-US" sz="1400" b="1">
                <a:solidFill>
                  <a:srgbClr val="00809A"/>
                </a:solidFill>
              </a:rPr>
              <a:t>13.1 Data Governance and Data Lineage</a:t>
            </a:r>
          </a:p>
        </p:txBody>
      </p:sp>
      <p:sp>
        <p:nvSpPr>
          <p:cNvPr id="11" name="TextBox 10">
            <a:extLst>
              <a:ext uri="{FF2B5EF4-FFF2-40B4-BE49-F238E27FC236}">
                <a16:creationId xmlns:a16="http://schemas.microsoft.com/office/drawing/2014/main" id="{C42711B0-96E8-39F3-EF1F-C52E996A4F50}"/>
              </a:ext>
            </a:extLst>
          </p:cNvPr>
          <p:cNvSpPr txBox="1"/>
          <p:nvPr/>
        </p:nvSpPr>
        <p:spPr>
          <a:xfrm>
            <a:off x="580231" y="2017325"/>
            <a:ext cx="5486400" cy="307777"/>
          </a:xfrm>
          <a:prstGeom prst="rect">
            <a:avLst/>
          </a:prstGeom>
          <a:noFill/>
        </p:spPr>
        <p:txBody>
          <a:bodyPr wrap="square">
            <a:spAutoFit/>
          </a:bodyPr>
          <a:lstStyle/>
          <a:p>
            <a:r>
              <a:rPr lang="en-US" sz="1400" b="1">
                <a:solidFill>
                  <a:srgbClr val="00809A"/>
                </a:solidFill>
              </a:rPr>
              <a:t>13.1 Access Control Mechanism</a:t>
            </a:r>
          </a:p>
        </p:txBody>
      </p:sp>
    </p:spTree>
    <p:extLst>
      <p:ext uri="{BB962C8B-B14F-4D97-AF65-F5344CB8AC3E}">
        <p14:creationId xmlns:p14="http://schemas.microsoft.com/office/powerpoint/2010/main" val="47999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Content Placeholder 59">
            <a:extLst>
              <a:ext uri="{FF2B5EF4-FFF2-40B4-BE49-F238E27FC236}">
                <a16:creationId xmlns:a16="http://schemas.microsoft.com/office/drawing/2014/main" id="{025010BC-0FF4-4974-9F29-79CE4CB36A20}"/>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2" name="object 3">
            <a:extLst>
              <a:ext uri="{FF2B5EF4-FFF2-40B4-BE49-F238E27FC236}">
                <a16:creationId xmlns:a16="http://schemas.microsoft.com/office/drawing/2014/main" id="{B96ABD76-C1C9-1B8C-023B-D7E5618BEC8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graphicFrame>
        <p:nvGraphicFramePr>
          <p:cNvPr id="14" name="Table 13">
            <a:extLst>
              <a:ext uri="{FF2B5EF4-FFF2-40B4-BE49-F238E27FC236}">
                <a16:creationId xmlns:a16="http://schemas.microsoft.com/office/drawing/2014/main" id="{51BB135C-2662-6F52-D8F5-F253F27F8FDB}"/>
              </a:ext>
            </a:extLst>
          </p:cNvPr>
          <p:cNvGraphicFramePr>
            <a:graphicFrameLocks noGrp="1"/>
          </p:cNvGraphicFramePr>
          <p:nvPr>
            <p:extLst>
              <p:ext uri="{D42A27DB-BD31-4B8C-83A1-F6EECF244321}">
                <p14:modId xmlns:p14="http://schemas.microsoft.com/office/powerpoint/2010/main" val="3268733842"/>
              </p:ext>
            </p:extLst>
          </p:nvPr>
        </p:nvGraphicFramePr>
        <p:xfrm>
          <a:off x="884034" y="1340162"/>
          <a:ext cx="8927263" cy="1470660"/>
        </p:xfrm>
        <a:graphic>
          <a:graphicData uri="http://schemas.openxmlformats.org/drawingml/2006/table">
            <a:tbl>
              <a:tblPr firstRow="1" bandRow="1">
                <a:tableStyleId>{5C22544A-7EE6-4342-B048-85BDC9FD1C3A}</a:tableStyleId>
              </a:tblPr>
              <a:tblGrid>
                <a:gridCol w="774504">
                  <a:extLst>
                    <a:ext uri="{9D8B030D-6E8A-4147-A177-3AD203B41FA5}">
                      <a16:colId xmlns:a16="http://schemas.microsoft.com/office/drawing/2014/main" val="1860261508"/>
                    </a:ext>
                  </a:extLst>
                </a:gridCol>
                <a:gridCol w="3463637">
                  <a:extLst>
                    <a:ext uri="{9D8B030D-6E8A-4147-A177-3AD203B41FA5}">
                      <a16:colId xmlns:a16="http://schemas.microsoft.com/office/drawing/2014/main" val="3746355976"/>
                    </a:ext>
                  </a:extLst>
                </a:gridCol>
                <a:gridCol w="4689122">
                  <a:extLst>
                    <a:ext uri="{9D8B030D-6E8A-4147-A177-3AD203B41FA5}">
                      <a16:colId xmlns:a16="http://schemas.microsoft.com/office/drawing/2014/main" val="3863082659"/>
                    </a:ext>
                  </a:extLst>
                </a:gridCol>
              </a:tblGrid>
              <a:tr h="217648">
                <a:tc>
                  <a:txBody>
                    <a:bodyPr/>
                    <a:lstStyle/>
                    <a:p>
                      <a:pPr algn="ctr" rtl="0" fontAlgn="base"/>
                      <a:r>
                        <a:rPr lang="en-US" sz="1100" b="1" i="0">
                          <a:solidFill>
                            <a:schemeClr val="bg1"/>
                          </a:solidFill>
                          <a:effectLst/>
                          <a:latin typeface="Bosch Office Sans" pitchFamily="2" charset="0"/>
                        </a:rPr>
                        <a:t>Sl. no</a:t>
                      </a:r>
                    </a:p>
                  </a:txBody>
                  <a:tcPr/>
                </a:tc>
                <a:tc>
                  <a:txBody>
                    <a:bodyPr/>
                    <a:lstStyle/>
                    <a:p>
                      <a:pPr algn="ctr" rtl="0" fontAlgn="base"/>
                      <a:r>
                        <a:rPr lang="en-US" sz="1100" b="1" i="0">
                          <a:solidFill>
                            <a:schemeClr val="bg1"/>
                          </a:solidFill>
                          <a:effectLst/>
                          <a:latin typeface="Bosch Office Sans" pitchFamily="2" charset="0"/>
                        </a:rPr>
                        <a:t>Table Name</a:t>
                      </a:r>
                    </a:p>
                  </a:txBody>
                  <a:tcPr/>
                </a:tc>
                <a:tc>
                  <a:txBody>
                    <a:bodyPr/>
                    <a:lstStyle/>
                    <a:p>
                      <a:pPr algn="ctr" rtl="0" fontAlgn="base"/>
                      <a:r>
                        <a:rPr lang="en-US" sz="1100" b="1" i="0">
                          <a:solidFill>
                            <a:schemeClr val="bg1"/>
                          </a:solidFill>
                          <a:effectLst/>
                          <a:latin typeface="Bosch Office Sans" pitchFamily="2" charset="0"/>
                        </a:rPr>
                        <a:t>Configuration Details</a:t>
                      </a:r>
                    </a:p>
                  </a:txBody>
                  <a:tcPr/>
                </a:tc>
                <a:extLst>
                  <a:ext uri="{0D108BD9-81ED-4DB2-BD59-A6C34878D82A}">
                    <a16:rowId xmlns:a16="http://schemas.microsoft.com/office/drawing/2014/main" val="883065522"/>
                  </a:ext>
                </a:extLst>
              </a:tr>
              <a:tr h="208573">
                <a:tc>
                  <a:txBody>
                    <a:bodyPr/>
                    <a:lstStyle/>
                    <a:p>
                      <a:pPr algn="ctr" rtl="0" fontAlgn="base"/>
                      <a:r>
                        <a:rPr lang="en-US" sz="1050" b="0" i="0">
                          <a:solidFill>
                            <a:schemeClr val="tx1"/>
                          </a:solidFill>
                          <a:effectLst/>
                          <a:latin typeface="Bosch Office Sans" pitchFamily="2" charset="0"/>
                        </a:rPr>
                        <a:t>1</a:t>
                      </a:r>
                    </a:p>
                  </a:txBody>
                  <a:tcPr/>
                </a:tc>
                <a:tc>
                  <a:txBody>
                    <a:bodyPr/>
                    <a:lstStyle/>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dbo</a:t>
                      </a:r>
                      <a:r>
                        <a:rPr lang="fr-FR" sz="1050" b="0" kern="1200">
                          <a:solidFill>
                            <a:schemeClr val="dk1"/>
                          </a:solidFill>
                          <a:effectLst/>
                          <a:latin typeface="Bosch Office Sans" pitchFamily="2" charset="0"/>
                          <a:ea typeface="+mn-ea"/>
                          <a:cs typeface="+mn-cs"/>
                        </a:rPr>
                        <a:t>].[</a:t>
                      </a:r>
                      <a:r>
                        <a:rPr lang="fr-FR" sz="1050" b="0" kern="1200" err="1">
                          <a:solidFill>
                            <a:schemeClr val="dk1"/>
                          </a:solidFill>
                          <a:effectLst/>
                          <a:latin typeface="Bosch Office Sans" pitchFamily="2" charset="0"/>
                          <a:ea typeface="+mn-ea"/>
                          <a:cs typeface="+mn-cs"/>
                        </a:rPr>
                        <a:t>T_uc_rls_cls_configs</a:t>
                      </a:r>
                      <a:r>
                        <a:rPr lang="fr-FR" sz="1050" b="0" kern="1200">
                          <a:solidFill>
                            <a:schemeClr val="dk1"/>
                          </a:solidFill>
                          <a:effectLst/>
                          <a:latin typeface="Bosch Office Sans" pitchFamily="2" charset="0"/>
                          <a:ea typeface="+mn-ea"/>
                          <a:cs typeface="+mn-cs"/>
                        </a:rPr>
                        <a:t>]</a:t>
                      </a:r>
                    </a:p>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endParaRPr lang="fr-FR" sz="1050" b="0" kern="1200">
                        <a:solidFill>
                          <a:schemeClr val="dk1"/>
                        </a:solidFill>
                        <a:effectLst/>
                        <a:latin typeface="Bosch Office Sans" pitchFamily="2" charset="0"/>
                        <a:ea typeface="+mn-ea"/>
                        <a:cs typeface="+mn-cs"/>
                      </a:endParaRPr>
                    </a:p>
                  </a:txBody>
                  <a:tcPr/>
                </a:tc>
                <a:tc>
                  <a:txBody>
                    <a:bodyPr/>
                    <a:lstStyle/>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50" b="0" err="1">
                          <a:solidFill>
                            <a:schemeClr val="tx1"/>
                          </a:solidFill>
                          <a:effectLst/>
                          <a:latin typeface="Bosch Office Sans" pitchFamily="2" charset="0"/>
                        </a:rPr>
                        <a:t>Full_table_name</a:t>
                      </a:r>
                      <a:r>
                        <a:rPr lang="en-US" sz="1050" b="0">
                          <a:solidFill>
                            <a:schemeClr val="tx1"/>
                          </a:solidFill>
                          <a:effectLst/>
                          <a:latin typeface="Bosch Office Sans" pitchFamily="2" charset="0"/>
                        </a:rPr>
                        <a:t> : </a:t>
                      </a:r>
                      <a:r>
                        <a:rPr lang="en-US" sz="1050" b="0" kern="1200" err="1">
                          <a:solidFill>
                            <a:schemeClr val="dk1"/>
                          </a:solidFill>
                          <a:effectLst/>
                          <a:latin typeface="Bosch Office Sans" pitchFamily="2" charset="0"/>
                          <a:ea typeface="+mn-ea"/>
                          <a:cs typeface="+mn-cs"/>
                        </a:rPr>
                        <a:t>tablename</a:t>
                      </a:r>
                      <a:r>
                        <a:rPr lang="en-US" sz="1050" b="0" kern="1200">
                          <a:solidFill>
                            <a:schemeClr val="dk1"/>
                          </a:solidFill>
                          <a:effectLst/>
                          <a:latin typeface="Bosch Office Sans" pitchFamily="2" charset="0"/>
                          <a:ea typeface="+mn-ea"/>
                          <a:cs typeface="+mn-cs"/>
                        </a:rPr>
                        <a:t> in which CLS column is </a:t>
                      </a:r>
                      <a:r>
                        <a:rPr lang="en-US" sz="1050" b="0" kern="1200" err="1">
                          <a:solidFill>
                            <a:schemeClr val="dk1"/>
                          </a:solidFill>
                          <a:effectLst/>
                          <a:latin typeface="Bosch Office Sans" pitchFamily="2" charset="0"/>
                          <a:ea typeface="+mn-ea"/>
                          <a:cs typeface="+mn-cs"/>
                        </a:rPr>
                        <a:t>present.Enter</a:t>
                      </a:r>
                      <a:r>
                        <a:rPr lang="en-US" sz="1050" b="0" kern="1200">
                          <a:solidFill>
                            <a:schemeClr val="dk1"/>
                          </a:solidFill>
                          <a:effectLst/>
                          <a:latin typeface="Bosch Office Sans" pitchFamily="2" charset="0"/>
                          <a:ea typeface="+mn-ea"/>
                          <a:cs typeface="+mn-cs"/>
                        </a:rPr>
                        <a:t> the table name in this format </a:t>
                      </a:r>
                      <a:r>
                        <a:rPr lang="en-US" sz="1050" b="0" kern="1200" err="1">
                          <a:solidFill>
                            <a:schemeClr val="dk1"/>
                          </a:solidFill>
                          <a:effectLst/>
                          <a:latin typeface="Bosch Office Sans" pitchFamily="2" charset="0"/>
                          <a:ea typeface="+mn-ea"/>
                          <a:cs typeface="+mn-cs"/>
                        </a:rPr>
                        <a:t>catalog.schema.table</a:t>
                      </a:r>
                      <a:endParaRPr lang="en-US" sz="1050" b="0">
                        <a:solidFill>
                          <a:schemeClr val="tx1"/>
                        </a:solidFill>
                        <a:effectLst/>
                        <a:latin typeface="Bosch Office Sans" pitchFamily="2" charset="0"/>
                      </a:endParaRPr>
                    </a:p>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50" b="0" err="1">
                          <a:solidFill>
                            <a:schemeClr val="tx1"/>
                          </a:solidFill>
                          <a:effectLst/>
                          <a:latin typeface="Bosch Office Sans" pitchFamily="2" charset="0"/>
                        </a:rPr>
                        <a:t>Column_name</a:t>
                      </a:r>
                      <a:r>
                        <a:rPr lang="en-US" sz="1050" b="0">
                          <a:solidFill>
                            <a:schemeClr val="tx1"/>
                          </a:solidFill>
                          <a:effectLst/>
                          <a:latin typeface="Bosch Office Sans" pitchFamily="2" charset="0"/>
                        </a:rPr>
                        <a:t> : </a:t>
                      </a:r>
                      <a:r>
                        <a:rPr lang="en-US" sz="1050" b="0" kern="1200">
                          <a:solidFill>
                            <a:schemeClr val="dk1"/>
                          </a:solidFill>
                          <a:effectLst/>
                          <a:latin typeface="Bosch Office Sans" pitchFamily="2" charset="0"/>
                          <a:ea typeface="+mn-ea"/>
                          <a:cs typeface="+mn-cs"/>
                        </a:rPr>
                        <a:t>column name on which CLS need to be applied</a:t>
                      </a:r>
                      <a:endParaRPr lang="en-US" sz="1050" b="0">
                        <a:solidFill>
                          <a:schemeClr val="tx1"/>
                        </a:solidFill>
                        <a:effectLst/>
                        <a:latin typeface="Bosch Office Sans" pitchFamily="2" charset="0"/>
                      </a:endParaRPr>
                    </a:p>
                    <a:p>
                      <a:pPr marL="0" marR="0" lvl="0" indent="0" algn="l" defTabSz="822686" rtl="0" eaLnBrk="1" fontAlgn="base" latinLnBrk="0" hangingPunct="1">
                        <a:lnSpc>
                          <a:spcPct val="100000"/>
                        </a:lnSpc>
                        <a:spcBef>
                          <a:spcPts val="0"/>
                        </a:spcBef>
                        <a:spcAft>
                          <a:spcPts val="0"/>
                        </a:spcAft>
                        <a:buClrTx/>
                        <a:buSzTx/>
                        <a:buFont typeface="Arial" panose="020B0604020202020204" pitchFamily="34" charset="0"/>
                        <a:buNone/>
                        <a:tabLst/>
                        <a:defRPr/>
                      </a:pPr>
                      <a:r>
                        <a:rPr lang="en-US" sz="1050" b="0" err="1">
                          <a:solidFill>
                            <a:schemeClr val="tx1"/>
                          </a:solidFill>
                          <a:effectLst/>
                          <a:latin typeface="Bosch Office Sans" pitchFamily="2" charset="0"/>
                        </a:rPr>
                        <a:t>Group_name</a:t>
                      </a:r>
                      <a:r>
                        <a:rPr lang="en-US" sz="1050" b="0">
                          <a:solidFill>
                            <a:schemeClr val="tx1"/>
                          </a:solidFill>
                          <a:effectLst/>
                          <a:latin typeface="Bosch Office Sans" pitchFamily="2" charset="0"/>
                        </a:rPr>
                        <a:t> : </a:t>
                      </a:r>
                      <a:r>
                        <a:rPr lang="en-US" sz="1050" b="0" kern="1200" err="1">
                          <a:solidFill>
                            <a:schemeClr val="dk1"/>
                          </a:solidFill>
                          <a:effectLst/>
                          <a:latin typeface="Bosch Office Sans" pitchFamily="2" charset="0"/>
                          <a:ea typeface="+mn-ea"/>
                          <a:cs typeface="+mn-cs"/>
                        </a:rPr>
                        <a:t>group_name</a:t>
                      </a:r>
                      <a:r>
                        <a:rPr lang="en-US" sz="1050" b="0" kern="1200">
                          <a:solidFill>
                            <a:schemeClr val="dk1"/>
                          </a:solidFill>
                          <a:effectLst/>
                          <a:latin typeface="Bosch Office Sans" pitchFamily="2" charset="0"/>
                          <a:ea typeface="+mn-ea"/>
                          <a:cs typeface="+mn-cs"/>
                        </a:rPr>
                        <a:t> for which CLS need to be applied</a:t>
                      </a:r>
                      <a:endParaRPr lang="en-US" sz="1050" b="0">
                        <a:solidFill>
                          <a:schemeClr val="tx1"/>
                        </a:solidFill>
                        <a:effectLst/>
                        <a:latin typeface="Bosch Office Sans" pitchFamily="2" charset="0"/>
                      </a:endParaRPr>
                    </a:p>
                    <a:p>
                      <a:pPr marL="0" lvl="0" indent="0" algn="l" rtl="0" fontAlgn="base">
                        <a:buFont typeface="Arial" panose="020B0604020202020204" pitchFamily="34" charset="0"/>
                        <a:buNone/>
                      </a:pPr>
                      <a:r>
                        <a:rPr lang="en-US" sz="1050" b="0" err="1">
                          <a:solidFill>
                            <a:schemeClr val="tx1"/>
                          </a:solidFill>
                          <a:effectLst/>
                          <a:latin typeface="Bosch Office Sans" pitchFamily="2" charset="0"/>
                        </a:rPr>
                        <a:t>List_of_values</a:t>
                      </a:r>
                      <a:r>
                        <a:rPr lang="en-US" sz="1050" b="0">
                          <a:solidFill>
                            <a:schemeClr val="tx1"/>
                          </a:solidFill>
                          <a:effectLst/>
                          <a:latin typeface="Bosch Office Sans" pitchFamily="2" charset="0"/>
                        </a:rPr>
                        <a:t> : row value for which RLS need to be </a:t>
                      </a:r>
                      <a:r>
                        <a:rPr lang="en-US" sz="1050" b="0" err="1">
                          <a:solidFill>
                            <a:schemeClr val="tx1"/>
                          </a:solidFill>
                          <a:effectLst/>
                          <a:latin typeface="Bosch Office Sans" pitchFamily="2" charset="0"/>
                        </a:rPr>
                        <a:t>appiled</a:t>
                      </a:r>
                      <a:endParaRPr lang="en-US" sz="1050" b="0">
                        <a:solidFill>
                          <a:schemeClr val="tx1"/>
                        </a:solidFill>
                        <a:effectLst/>
                        <a:latin typeface="Bosch Office Sans" pitchFamily="2" charset="0"/>
                      </a:endParaRPr>
                    </a:p>
                    <a:p>
                      <a:pPr marL="0" lvl="0" indent="0" algn="l" rtl="0" fontAlgn="base">
                        <a:buFont typeface="Arial" panose="020B0604020202020204" pitchFamily="34" charset="0"/>
                        <a:buNone/>
                      </a:pPr>
                      <a:r>
                        <a:rPr lang="en-US" sz="1050" b="0" err="1">
                          <a:solidFill>
                            <a:schemeClr val="tx1"/>
                          </a:solidFill>
                          <a:effectLst/>
                          <a:latin typeface="Bosch Office Sans" pitchFamily="2" charset="0"/>
                        </a:rPr>
                        <a:t>Is_enabled</a:t>
                      </a:r>
                      <a:r>
                        <a:rPr lang="en-US" sz="1050" b="0">
                          <a:solidFill>
                            <a:schemeClr val="tx1"/>
                          </a:solidFill>
                          <a:effectLst/>
                          <a:latin typeface="Bosch Office Sans" pitchFamily="2" charset="0"/>
                        </a:rPr>
                        <a:t> :  flag to enable/disable RLS or CLS</a:t>
                      </a:r>
                    </a:p>
                    <a:p>
                      <a:pPr marL="0" lvl="0" indent="0" algn="l" rtl="0" fontAlgn="base">
                        <a:buFont typeface="Arial" panose="020B0604020202020204" pitchFamily="34" charset="0"/>
                        <a:buNone/>
                      </a:pPr>
                      <a:r>
                        <a:rPr lang="en-US" sz="1050" b="0" err="1">
                          <a:solidFill>
                            <a:schemeClr val="tx1"/>
                          </a:solidFill>
                          <a:effectLst/>
                          <a:latin typeface="Bosch Office Sans" pitchFamily="2" charset="0"/>
                        </a:rPr>
                        <a:t>Security_type</a:t>
                      </a:r>
                      <a:r>
                        <a:rPr lang="en-US" sz="1050" b="0">
                          <a:solidFill>
                            <a:schemeClr val="tx1"/>
                          </a:solidFill>
                          <a:effectLst/>
                          <a:latin typeface="Bosch Office Sans" pitchFamily="2" charset="0"/>
                        </a:rPr>
                        <a:t> : Type of security (RLS /CLS)</a:t>
                      </a:r>
                    </a:p>
                  </a:txBody>
                  <a:tcPr/>
                </a:tc>
                <a:extLst>
                  <a:ext uri="{0D108BD9-81ED-4DB2-BD59-A6C34878D82A}">
                    <a16:rowId xmlns:a16="http://schemas.microsoft.com/office/drawing/2014/main" val="54026788"/>
                  </a:ext>
                </a:extLst>
              </a:tr>
            </a:tbl>
          </a:graphicData>
        </a:graphic>
      </p:graphicFrame>
      <p:sp>
        <p:nvSpPr>
          <p:cNvPr id="8" name="TextBox 7">
            <a:extLst>
              <a:ext uri="{FF2B5EF4-FFF2-40B4-BE49-F238E27FC236}">
                <a16:creationId xmlns:a16="http://schemas.microsoft.com/office/drawing/2014/main" id="{C3368EFE-7950-0F7D-24B9-77BCF8B3DFC2}"/>
              </a:ext>
            </a:extLst>
          </p:cNvPr>
          <p:cNvSpPr txBox="1"/>
          <p:nvPr/>
        </p:nvSpPr>
        <p:spPr>
          <a:xfrm>
            <a:off x="205654" y="453940"/>
            <a:ext cx="5486400" cy="307777"/>
          </a:xfrm>
          <a:prstGeom prst="rect">
            <a:avLst/>
          </a:prstGeom>
          <a:noFill/>
        </p:spPr>
        <p:txBody>
          <a:bodyPr wrap="square">
            <a:spAutoFit/>
          </a:bodyPr>
          <a:lstStyle/>
          <a:p>
            <a:pPr marL="342900" indent="-342900">
              <a:buFont typeface="+mj-lt"/>
              <a:buAutoNum type="arabicPeriod" startAt="13"/>
            </a:pPr>
            <a:r>
              <a:rPr lang="en-US" sz="1400" b="1">
                <a:solidFill>
                  <a:srgbClr val="00809A"/>
                </a:solidFill>
              </a:rPr>
              <a:t>Governance Layer</a:t>
            </a:r>
          </a:p>
        </p:txBody>
      </p:sp>
      <p:sp>
        <p:nvSpPr>
          <p:cNvPr id="3" name="Slide Number Placeholder 2">
            <a:extLst>
              <a:ext uri="{FF2B5EF4-FFF2-40B4-BE49-F238E27FC236}">
                <a16:creationId xmlns:a16="http://schemas.microsoft.com/office/drawing/2014/main" id="{BBA6942E-9ADA-4516-CFA9-9489F72B0189}"/>
              </a:ext>
            </a:extLst>
          </p:cNvPr>
          <p:cNvSpPr>
            <a:spLocks noGrp="1"/>
          </p:cNvSpPr>
          <p:nvPr>
            <p:ph type="sldNum" sz="quarter" idx="12"/>
          </p:nvPr>
        </p:nvSpPr>
        <p:spPr/>
        <p:txBody>
          <a:bodyPr/>
          <a:lstStyle/>
          <a:p>
            <a:fld id="{64B50ECF-6316-4AFD-AF7B-6A0672E9EA7A}" type="slidenum">
              <a:rPr lang="en-US" smtClean="0"/>
              <a:t>45</a:t>
            </a:fld>
            <a:endParaRPr lang="en-US"/>
          </a:p>
        </p:txBody>
      </p:sp>
      <p:sp>
        <p:nvSpPr>
          <p:cNvPr id="4" name="Rectangle 3">
            <a:extLst>
              <a:ext uri="{FF2B5EF4-FFF2-40B4-BE49-F238E27FC236}">
                <a16:creationId xmlns:a16="http://schemas.microsoft.com/office/drawing/2014/main" id="{8A611D36-D0B5-48C2-3612-17AA3380C19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94D24D1-62DC-618E-AF55-6703D994A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97E8EAC4-5B4A-A9AE-090B-CF6AD1DE70B2}"/>
              </a:ext>
            </a:extLst>
          </p:cNvPr>
          <p:cNvSpPr>
            <a:spLocks noGrp="1"/>
          </p:cNvSpPr>
          <p:nvPr>
            <p:ph type="ftr" sz="quarter" idx="11"/>
          </p:nvPr>
        </p:nvSpPr>
        <p:spPr/>
        <p:txBody>
          <a:bodyPr/>
          <a:lstStyle/>
          <a:p>
            <a:r>
              <a:rPr lang="en-US"/>
              <a:t>Version 1.4</a:t>
            </a:r>
          </a:p>
        </p:txBody>
      </p:sp>
      <p:sp>
        <p:nvSpPr>
          <p:cNvPr id="11" name="TextBox 10">
            <a:extLst>
              <a:ext uri="{FF2B5EF4-FFF2-40B4-BE49-F238E27FC236}">
                <a16:creationId xmlns:a16="http://schemas.microsoft.com/office/drawing/2014/main" id="{C42711B0-96E8-39F3-EF1F-C52E996A4F50}"/>
              </a:ext>
            </a:extLst>
          </p:cNvPr>
          <p:cNvSpPr txBox="1"/>
          <p:nvPr/>
        </p:nvSpPr>
        <p:spPr>
          <a:xfrm>
            <a:off x="487098" y="792958"/>
            <a:ext cx="5486400" cy="307777"/>
          </a:xfrm>
          <a:prstGeom prst="rect">
            <a:avLst/>
          </a:prstGeom>
          <a:noFill/>
        </p:spPr>
        <p:txBody>
          <a:bodyPr wrap="square">
            <a:spAutoFit/>
          </a:bodyPr>
          <a:lstStyle/>
          <a:p>
            <a:r>
              <a:rPr lang="en-US" sz="1400" b="1">
                <a:solidFill>
                  <a:srgbClr val="00809A"/>
                </a:solidFill>
              </a:rPr>
              <a:t>13.1 Column and Row Level Security</a:t>
            </a:r>
          </a:p>
        </p:txBody>
      </p:sp>
    </p:spTree>
    <p:extLst>
      <p:ext uri="{BB962C8B-B14F-4D97-AF65-F5344CB8AC3E}">
        <p14:creationId xmlns:p14="http://schemas.microsoft.com/office/powerpoint/2010/main" val="400388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 name="Content Placeholder 59">
            <a:extLst>
              <a:ext uri="{FF2B5EF4-FFF2-40B4-BE49-F238E27FC236}">
                <a16:creationId xmlns:a16="http://schemas.microsoft.com/office/drawing/2014/main" id="{025010BC-0FF4-4974-9F29-79CE4CB36A20}"/>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2" name="object 3">
            <a:extLst>
              <a:ext uri="{FF2B5EF4-FFF2-40B4-BE49-F238E27FC236}">
                <a16:creationId xmlns:a16="http://schemas.microsoft.com/office/drawing/2014/main" id="{B96ABD76-C1C9-1B8C-023B-D7E5618BEC8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TextBox 7">
            <a:extLst>
              <a:ext uri="{FF2B5EF4-FFF2-40B4-BE49-F238E27FC236}">
                <a16:creationId xmlns:a16="http://schemas.microsoft.com/office/drawing/2014/main" id="{C3368EFE-7950-0F7D-24B9-77BCF8B3DFC2}"/>
              </a:ext>
            </a:extLst>
          </p:cNvPr>
          <p:cNvSpPr txBox="1"/>
          <p:nvPr/>
        </p:nvSpPr>
        <p:spPr>
          <a:xfrm>
            <a:off x="205654" y="453940"/>
            <a:ext cx="5486400" cy="307777"/>
          </a:xfrm>
          <a:prstGeom prst="rect">
            <a:avLst/>
          </a:prstGeom>
          <a:noFill/>
        </p:spPr>
        <p:txBody>
          <a:bodyPr wrap="square">
            <a:spAutoFit/>
          </a:bodyPr>
          <a:lstStyle/>
          <a:p>
            <a:pPr marL="342900" indent="-342900">
              <a:buFont typeface="+mj-lt"/>
              <a:buAutoNum type="arabicPeriod" startAt="13"/>
            </a:pPr>
            <a:r>
              <a:rPr lang="en-US" sz="1400" b="1">
                <a:solidFill>
                  <a:srgbClr val="00809A"/>
                </a:solidFill>
              </a:rPr>
              <a:t>Governance Layer</a:t>
            </a:r>
          </a:p>
        </p:txBody>
      </p:sp>
      <p:sp>
        <p:nvSpPr>
          <p:cNvPr id="3" name="Slide Number Placeholder 2">
            <a:extLst>
              <a:ext uri="{FF2B5EF4-FFF2-40B4-BE49-F238E27FC236}">
                <a16:creationId xmlns:a16="http://schemas.microsoft.com/office/drawing/2014/main" id="{BBA6942E-9ADA-4516-CFA9-9489F72B0189}"/>
              </a:ext>
            </a:extLst>
          </p:cNvPr>
          <p:cNvSpPr>
            <a:spLocks noGrp="1"/>
          </p:cNvSpPr>
          <p:nvPr>
            <p:ph type="sldNum" sz="quarter" idx="12"/>
          </p:nvPr>
        </p:nvSpPr>
        <p:spPr/>
        <p:txBody>
          <a:bodyPr/>
          <a:lstStyle/>
          <a:p>
            <a:fld id="{64B50ECF-6316-4AFD-AF7B-6A0672E9EA7A}" type="slidenum">
              <a:rPr lang="en-US" smtClean="0"/>
              <a:t>46</a:t>
            </a:fld>
            <a:endParaRPr lang="en-US"/>
          </a:p>
        </p:txBody>
      </p:sp>
      <p:sp>
        <p:nvSpPr>
          <p:cNvPr id="4" name="Rectangle 3">
            <a:extLst>
              <a:ext uri="{FF2B5EF4-FFF2-40B4-BE49-F238E27FC236}">
                <a16:creationId xmlns:a16="http://schemas.microsoft.com/office/drawing/2014/main" id="{8A611D36-D0B5-48C2-3612-17AA3380C19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494D24D1-62DC-618E-AF55-6703D994A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Footer Placeholder 4">
            <a:extLst>
              <a:ext uri="{FF2B5EF4-FFF2-40B4-BE49-F238E27FC236}">
                <a16:creationId xmlns:a16="http://schemas.microsoft.com/office/drawing/2014/main" id="{97E8EAC4-5B4A-A9AE-090B-CF6AD1DE70B2}"/>
              </a:ext>
            </a:extLst>
          </p:cNvPr>
          <p:cNvSpPr>
            <a:spLocks noGrp="1"/>
          </p:cNvSpPr>
          <p:nvPr>
            <p:ph type="ftr" sz="quarter" idx="11"/>
          </p:nvPr>
        </p:nvSpPr>
        <p:spPr>
          <a:xfrm>
            <a:off x="3633688" y="5719245"/>
            <a:ext cx="3702248" cy="328528"/>
          </a:xfrm>
        </p:spPr>
        <p:txBody>
          <a:bodyPr/>
          <a:lstStyle/>
          <a:p>
            <a:r>
              <a:rPr lang="en-US"/>
              <a:t>Version 1.4</a:t>
            </a:r>
          </a:p>
        </p:txBody>
      </p:sp>
      <p:sp>
        <p:nvSpPr>
          <p:cNvPr id="10" name="TextBox 9">
            <a:extLst>
              <a:ext uri="{FF2B5EF4-FFF2-40B4-BE49-F238E27FC236}">
                <a16:creationId xmlns:a16="http://schemas.microsoft.com/office/drawing/2014/main" id="{D1335DD8-5922-4002-A430-7D713A9E32C6}"/>
              </a:ext>
            </a:extLst>
          </p:cNvPr>
          <p:cNvSpPr txBox="1"/>
          <p:nvPr/>
        </p:nvSpPr>
        <p:spPr>
          <a:xfrm>
            <a:off x="580231" y="761717"/>
            <a:ext cx="5486400" cy="307777"/>
          </a:xfrm>
          <a:prstGeom prst="rect">
            <a:avLst/>
          </a:prstGeom>
          <a:noFill/>
        </p:spPr>
        <p:txBody>
          <a:bodyPr wrap="square">
            <a:spAutoFit/>
          </a:bodyPr>
          <a:lstStyle/>
          <a:p>
            <a:r>
              <a:rPr lang="en-US" sz="1400" b="1">
                <a:solidFill>
                  <a:srgbClr val="00809A"/>
                </a:solidFill>
              </a:rPr>
              <a:t>13.1 Data Lineage in Databricks UI</a:t>
            </a:r>
          </a:p>
        </p:txBody>
      </p:sp>
      <p:pic>
        <p:nvPicPr>
          <p:cNvPr id="9" name="Picture 8">
            <a:extLst>
              <a:ext uri="{FF2B5EF4-FFF2-40B4-BE49-F238E27FC236}">
                <a16:creationId xmlns:a16="http://schemas.microsoft.com/office/drawing/2014/main" id="{EFC077AC-5FDC-57EF-648E-92C405B54041}"/>
              </a:ext>
            </a:extLst>
          </p:cNvPr>
          <p:cNvPicPr>
            <a:picLocks noChangeAspect="1"/>
          </p:cNvPicPr>
          <p:nvPr/>
        </p:nvPicPr>
        <p:blipFill>
          <a:blip r:embed="rId4"/>
          <a:stretch>
            <a:fillRect/>
          </a:stretch>
        </p:blipFill>
        <p:spPr>
          <a:xfrm>
            <a:off x="707980" y="1163104"/>
            <a:ext cx="9084105" cy="4257478"/>
          </a:xfrm>
          <a:prstGeom prst="rect">
            <a:avLst/>
          </a:prstGeom>
        </p:spPr>
      </p:pic>
    </p:spTree>
    <p:extLst>
      <p:ext uri="{BB962C8B-B14F-4D97-AF65-F5344CB8AC3E}">
        <p14:creationId xmlns:p14="http://schemas.microsoft.com/office/powerpoint/2010/main" val="382490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accent4">
              <a:lumMod val="40000"/>
              <a:lumOff val="60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Silver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bg1">
              <a:lumMod val="75000"/>
            </a:schemeClr>
          </a:solidFill>
          <a:ln>
            <a:solidFill>
              <a:schemeClr val="bg1">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Gold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114" name="Graphic 113">
            <a:extLst>
              <a:ext uri="{FF2B5EF4-FFF2-40B4-BE49-F238E27FC236}">
                <a16:creationId xmlns:a16="http://schemas.microsoft.com/office/drawing/2014/main" id="{3B2BFD15-8032-092C-A9AB-BC1C838177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4073" y="5558712"/>
            <a:ext cx="612502" cy="450709"/>
          </a:xfrm>
          <a:prstGeom prst="rect">
            <a:avLst/>
          </a:prstGeom>
        </p:spPr>
      </p:pic>
      <p:sp>
        <p:nvSpPr>
          <p:cNvPr id="115" name="Rectangle 114">
            <a:extLst>
              <a:ext uri="{FF2B5EF4-FFF2-40B4-BE49-F238E27FC236}">
                <a16:creationId xmlns:a16="http://schemas.microsoft.com/office/drawing/2014/main" id="{970E4199-28F7-03E6-998B-38E978E5FD4B}"/>
              </a:ext>
            </a:extLst>
          </p:cNvPr>
          <p:cNvSpPr/>
          <p:nvPr/>
        </p:nvSpPr>
        <p:spPr>
          <a:xfrm>
            <a:off x="33050" y="6037218"/>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40171" rtl="0" eaLnBrk="1" fontAlgn="auto" latinLnBrk="0" hangingPunct="1">
              <a:lnSpc>
                <a:spcPct val="100000"/>
              </a:lnSpc>
              <a:spcBef>
                <a:spcPts val="0"/>
              </a:spcBef>
              <a:spcAft>
                <a:spcPts val="0"/>
              </a:spcAft>
              <a:buClrTx/>
              <a:buSzTx/>
              <a:buFontTx/>
              <a:buNone/>
              <a:tabLst/>
              <a:defRPr/>
            </a:pPr>
            <a:endParaRPr kumimoji="0" lang="en-GB" sz="1457" b="0" i="0" u="none" strike="noStrike" kern="1200" cap="none" spc="0" normalizeH="0" baseline="0" noProof="0">
              <a:ln>
                <a:noFill/>
              </a:ln>
              <a:solidFill>
                <a:prstClr val="white"/>
              </a:solidFill>
              <a:effectLst/>
              <a:uLnTx/>
              <a:uFillTx/>
              <a:latin typeface="Bosch Office Sans" pitchFamily="2" charset="0"/>
              <a:ea typeface="+mn-ea"/>
              <a:cs typeface="+mn-cs"/>
            </a:endParaRPr>
          </a:p>
        </p:txBody>
      </p: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marL="0" marR="0" lvl="0" indent="0" algn="l" defTabSz="822686" rtl="0" eaLnBrk="1" fontAlgn="auto" latinLnBrk="0" hangingPunct="1">
              <a:lnSpc>
                <a:spcPts val="2276"/>
              </a:lnSpc>
              <a:spcBef>
                <a:spcPts val="0"/>
              </a:spcBef>
              <a:spcAft>
                <a:spcPts val="0"/>
              </a:spcAft>
              <a:buClrTx/>
              <a:buSzTx/>
              <a:buFontTx/>
              <a:buNone/>
              <a:tabLst/>
              <a:defRPr/>
            </a:pPr>
            <a:r>
              <a:rPr kumimoji="0" lang="en-US" sz="2519" b="1" i="0" u="none" strike="noStrike" kern="1200" cap="none" spc="-49" normalizeH="0" baseline="0" noProof="0">
                <a:ln>
                  <a:noFill/>
                </a:ln>
                <a:solidFill>
                  <a:srgbClr val="BC0F79"/>
                </a:solidFill>
                <a:effectLst/>
                <a:uLnTx/>
                <a:uFillTx/>
                <a:latin typeface="Bosch Office Sans" pitchFamily="2" charset="0"/>
                <a:ea typeface="+mn-ea"/>
                <a:cs typeface="Arial"/>
              </a:rPr>
              <a:t>DataNexus Process Flow</a:t>
            </a:r>
          </a:p>
        </p:txBody>
      </p: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bg1">
              <a:lumMod val="7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schemeClr val="bg1">
                    <a:lumMod val="95000"/>
                  </a:schemeClr>
                </a:solidFill>
                <a:effectLst/>
                <a:uLnTx/>
                <a:uFillTx/>
                <a:latin typeface="Calibri" panose="020F0502020204030204"/>
                <a:ea typeface="+mn-ea"/>
                <a:cs typeface="+mn-cs"/>
              </a:rPr>
              <a:t>MLOps</a:t>
            </a:r>
            <a:r>
              <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          * 	</a:t>
            </a:r>
            <a:r>
              <a:rPr kumimoji="0" lang="en-US" sz="12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rPr>
              <a:t>WIP</a:t>
            </a:r>
            <a:endParaRPr kumimoji="0" lang="en-US" sz="1800" b="0" i="0" u="none" strike="noStrike" kern="1200" cap="none" spc="0" normalizeH="0" baseline="0" noProof="0">
              <a:ln>
                <a:noFill/>
              </a:ln>
              <a:solidFill>
                <a:schemeClr val="bg1">
                  <a:lumMod val="95000"/>
                </a:schemeClr>
              </a:solidFill>
              <a:effectLst/>
              <a:uLnTx/>
              <a:uFillTx/>
              <a:latin typeface="Bosch Office Sans" pitchFamily="34" charset="0"/>
              <a:ea typeface="+mn-ea"/>
              <a:cs typeface="+mn-cs"/>
            </a:endParaRPr>
          </a:p>
        </p:txBody>
      </p:sp>
      <p:sp>
        <p:nvSpPr>
          <p:cNvPr id="38" name="Rectangle 37">
            <a:extLst>
              <a:ext uri="{FF2B5EF4-FFF2-40B4-BE49-F238E27FC236}">
                <a16:creationId xmlns:a16="http://schemas.microsoft.com/office/drawing/2014/main" id="{81D4EDD7-7D4D-0C49-7C98-D0C4E45A4215}"/>
              </a:ext>
            </a:extLst>
          </p:cNvPr>
          <p:cNvSpPr/>
          <p:nvPr/>
        </p:nvSpPr>
        <p:spPr>
          <a:xfrm>
            <a:off x="758114"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10E510-8138-7E86-D25A-7C5E5FC13618}"/>
              </a:ext>
            </a:extLst>
          </p:cNvPr>
          <p:cNvSpPr/>
          <p:nvPr/>
        </p:nvSpPr>
        <p:spPr>
          <a:xfrm>
            <a:off x="3351886" y="2554863"/>
            <a:ext cx="1636200" cy="1155201"/>
          </a:xfrm>
          <a:prstGeom prst="rect">
            <a:avLst/>
          </a:prstGeom>
          <a:solidFill>
            <a:schemeClr val="bg1">
              <a:lumMod val="75000"/>
            </a:schemeClr>
          </a:solidFill>
          <a:ln>
            <a:solidFill>
              <a:schemeClr val="bg1">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Bronze Layer</a:t>
            </a:r>
          </a:p>
        </p:txBody>
      </p:sp>
      <p:cxnSp>
        <p:nvCxnSpPr>
          <p:cNvPr id="40" name="Straight Arrow Connector 39">
            <a:extLst>
              <a:ext uri="{FF2B5EF4-FFF2-40B4-BE49-F238E27FC236}">
                <a16:creationId xmlns:a16="http://schemas.microsoft.com/office/drawing/2014/main" id="{F7F581BA-8EA4-6958-E0F8-F2DA0A8308B2}"/>
              </a:ext>
            </a:extLst>
          </p:cNvPr>
          <p:cNvCxnSpPr>
            <a:cxnSpLocks/>
            <a:stCxn id="39" idx="3"/>
            <a:endCxn id="42" idx="1"/>
          </p:cNvCxnSpPr>
          <p:nvPr/>
        </p:nvCxnSpPr>
        <p:spPr>
          <a:xfrm flipV="1">
            <a:off x="4988086" y="3132463"/>
            <a:ext cx="211833" cy="1"/>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2" name="Flowchart: Punched Tape 41">
            <a:extLst>
              <a:ext uri="{FF2B5EF4-FFF2-40B4-BE49-F238E27FC236}">
                <a16:creationId xmlns:a16="http://schemas.microsoft.com/office/drawing/2014/main" id="{C790DB8D-8E2A-7087-AD8E-11E338696093}"/>
              </a:ext>
            </a:extLst>
          </p:cNvPr>
          <p:cNvSpPr/>
          <p:nvPr/>
        </p:nvSpPr>
        <p:spPr>
          <a:xfrm>
            <a:off x="5199919" y="2837810"/>
            <a:ext cx="930977"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DQF validation</a:t>
            </a:r>
          </a:p>
        </p:txBody>
      </p:sp>
      <p:sp>
        <p:nvSpPr>
          <p:cNvPr id="43" name="Rectangle 42">
            <a:extLst>
              <a:ext uri="{FF2B5EF4-FFF2-40B4-BE49-F238E27FC236}">
                <a16:creationId xmlns:a16="http://schemas.microsoft.com/office/drawing/2014/main" id="{0817CA5A-B3E8-0DDA-ACC7-92FB4F399B1A}"/>
              </a:ext>
            </a:extLst>
          </p:cNvPr>
          <p:cNvSpPr/>
          <p:nvPr/>
        </p:nvSpPr>
        <p:spPr>
          <a:xfrm>
            <a:off x="5135991" y="1714633"/>
            <a:ext cx="1046510" cy="602016"/>
          </a:xfrm>
          <a:prstGeom prst="rect">
            <a:avLst/>
          </a:prstGeom>
          <a:solidFill>
            <a:schemeClr val="bg1">
              <a:lumMod val="75000"/>
            </a:schemeClr>
          </a:solidFill>
          <a:ln>
            <a:solidFill>
              <a:schemeClr val="bg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 Masking</a:t>
            </a:r>
          </a:p>
        </p:txBody>
      </p:sp>
      <p:sp>
        <p:nvSpPr>
          <p:cNvPr id="44" name="Flowchart: Punched Tape 43">
            <a:extLst>
              <a:ext uri="{FF2B5EF4-FFF2-40B4-BE49-F238E27FC236}">
                <a16:creationId xmlns:a16="http://schemas.microsoft.com/office/drawing/2014/main" id="{083984A2-88AC-3C71-54D3-283021CAE1AD}"/>
              </a:ext>
            </a:extLst>
          </p:cNvPr>
          <p:cNvSpPr/>
          <p:nvPr/>
        </p:nvSpPr>
        <p:spPr>
          <a:xfrm>
            <a:off x="2212926"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prstClr val="black"/>
                </a:solidFill>
                <a:effectLst/>
                <a:uLnTx/>
                <a:uFillTx/>
                <a:latin typeface="Calibri" panose="020F0502020204030204"/>
                <a:ea typeface="+mn-ea"/>
                <a:cs typeface="+mn-cs"/>
              </a:rPr>
              <a:t>File validation</a:t>
            </a:r>
          </a:p>
        </p:txBody>
      </p:sp>
      <p:cxnSp>
        <p:nvCxnSpPr>
          <p:cNvPr id="45" name="Straight Connector 44">
            <a:extLst>
              <a:ext uri="{FF2B5EF4-FFF2-40B4-BE49-F238E27FC236}">
                <a16:creationId xmlns:a16="http://schemas.microsoft.com/office/drawing/2014/main" id="{427AF4E6-690E-FA06-C065-7F178E6A86E0}"/>
              </a:ext>
            </a:extLst>
          </p:cNvPr>
          <p:cNvCxnSpPr>
            <a:cxnSpLocks/>
            <a:stCxn id="42" idx="0"/>
            <a:endCxn id="43" idx="2"/>
          </p:cNvCxnSpPr>
          <p:nvPr/>
        </p:nvCxnSpPr>
        <p:spPr>
          <a:xfrm flipH="1" flipV="1">
            <a:off x="5659246" y="2316649"/>
            <a:ext cx="6162" cy="580092"/>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C640974-04C1-62F8-12E9-1BFBBC67FCB9}"/>
              </a:ext>
            </a:extLst>
          </p:cNvPr>
          <p:cNvCxnSpPr>
            <a:cxnSpLocks/>
            <a:stCxn id="43" idx="3"/>
          </p:cNvCxnSpPr>
          <p:nvPr/>
        </p:nvCxnSpPr>
        <p:spPr>
          <a:xfrm>
            <a:off x="6182501" y="2015641"/>
            <a:ext cx="849259" cy="553668"/>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4FA70CFB-1BD8-81F2-FCD3-4BF402B156FF}"/>
              </a:ext>
            </a:extLst>
          </p:cNvPr>
          <p:cNvCxnSpPr>
            <a:cxnSpLocks/>
          </p:cNvCxnSpPr>
          <p:nvPr/>
        </p:nvCxnSpPr>
        <p:spPr>
          <a:xfrm rot="5400000" flipH="1" flipV="1">
            <a:off x="7225453" y="2101617"/>
            <a:ext cx="554616" cy="397863"/>
          </a:xfrm>
          <a:prstGeom prst="bentConnector2">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59602BE-BF00-2118-767C-E002EAE3B4D5}"/>
              </a:ext>
            </a:extLst>
          </p:cNvPr>
          <p:cNvCxnSpPr>
            <a:cxnSpLocks/>
          </p:cNvCxnSpPr>
          <p:nvPr/>
        </p:nvCxnSpPr>
        <p:spPr>
          <a:xfrm flipH="1" flipV="1">
            <a:off x="7201623" y="1138464"/>
            <a:ext cx="1" cy="1392114"/>
          </a:xfrm>
          <a:prstGeom prst="straightConnector1">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8AB579A-70D8-BC80-93B5-2A21F3497548}"/>
              </a:ext>
            </a:extLst>
          </p:cNvPr>
          <p:cNvSpPr/>
          <p:nvPr/>
        </p:nvSpPr>
        <p:spPr>
          <a:xfrm>
            <a:off x="33051"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cxnSp>
        <p:nvCxnSpPr>
          <p:cNvPr id="50" name="Connector: Elbow 49">
            <a:extLst>
              <a:ext uri="{FF2B5EF4-FFF2-40B4-BE49-F238E27FC236}">
                <a16:creationId xmlns:a16="http://schemas.microsoft.com/office/drawing/2014/main" id="{AAB8DC01-87D6-53B5-89A7-2783F4FE6CB0}"/>
              </a:ext>
            </a:extLst>
          </p:cNvPr>
          <p:cNvCxnSpPr>
            <a:cxnSpLocks/>
          </p:cNvCxnSpPr>
          <p:nvPr/>
        </p:nvCxnSpPr>
        <p:spPr>
          <a:xfrm>
            <a:off x="1353977" y="1792613"/>
            <a:ext cx="103470" cy="765526"/>
          </a:xfrm>
          <a:prstGeom prst="bentConnector2">
            <a:avLst/>
          </a:prstGeom>
          <a:ln>
            <a:solidFill>
              <a:schemeClr val="bg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CA2BB27F-0AE8-03C1-6078-DD50B5A06A78}"/>
              </a:ext>
            </a:extLst>
          </p:cNvPr>
          <p:cNvSpPr/>
          <p:nvPr/>
        </p:nvSpPr>
        <p:spPr>
          <a:xfrm>
            <a:off x="758112"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prstClr val="black"/>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C9A61CE-A957-AFBB-08EC-227FAE981237}"/>
              </a:ext>
            </a:extLst>
          </p:cNvPr>
          <p:cNvSpPr/>
          <p:nvPr/>
        </p:nvSpPr>
        <p:spPr>
          <a:xfrm>
            <a:off x="33049"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Databases</a:t>
            </a:r>
          </a:p>
        </p:txBody>
      </p:sp>
      <p:sp>
        <p:nvSpPr>
          <p:cNvPr id="19" name="Rectangle 18">
            <a:extLst>
              <a:ext uri="{FF2B5EF4-FFF2-40B4-BE49-F238E27FC236}">
                <a16:creationId xmlns:a16="http://schemas.microsoft.com/office/drawing/2014/main" id="{DF7C23F6-12D5-8637-11BF-E95A879696CB}"/>
              </a:ext>
            </a:extLst>
          </p:cNvPr>
          <p:cNvSpPr/>
          <p:nvPr/>
        </p:nvSpPr>
        <p:spPr>
          <a:xfrm>
            <a:off x="57936" y="3900175"/>
            <a:ext cx="1296041" cy="69822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Real-time  streams</a:t>
            </a:r>
            <a:endParaRPr kumimoji="0" lang="en-US" sz="1800"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22" name="Flowchart: Punched Tape 21">
            <a:extLst>
              <a:ext uri="{FF2B5EF4-FFF2-40B4-BE49-F238E27FC236}">
                <a16:creationId xmlns:a16="http://schemas.microsoft.com/office/drawing/2014/main" id="{CEEF30E6-4F80-BE6E-A06D-0EEBD771344D}"/>
              </a:ext>
            </a:extLst>
          </p:cNvPr>
          <p:cNvSpPr/>
          <p:nvPr/>
        </p:nvSpPr>
        <p:spPr>
          <a:xfrm>
            <a:off x="2212925" y="2794126"/>
            <a:ext cx="1055042" cy="589306"/>
          </a:xfrm>
          <a:prstGeom prst="flowChartPunchedTape">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26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File validation</a:t>
            </a:r>
          </a:p>
        </p:txBody>
      </p:sp>
      <p:sp>
        <p:nvSpPr>
          <p:cNvPr id="23" name="Rectangle 22">
            <a:extLst>
              <a:ext uri="{FF2B5EF4-FFF2-40B4-BE49-F238E27FC236}">
                <a16:creationId xmlns:a16="http://schemas.microsoft.com/office/drawing/2014/main" id="{74C5BEC1-2773-43D0-32F6-7734E6FE12B2}"/>
              </a:ext>
            </a:extLst>
          </p:cNvPr>
          <p:cNvSpPr/>
          <p:nvPr/>
        </p:nvSpPr>
        <p:spPr>
          <a:xfrm>
            <a:off x="758111" y="2558139"/>
            <a:ext cx="1348896" cy="1151925"/>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11343" rtl="0" eaLnBrk="1" fontAlgn="auto" latinLnBrk="0" hangingPunct="1">
              <a:lnSpc>
                <a:spcPct val="100000"/>
              </a:lnSpc>
              <a:spcBef>
                <a:spcPts val="0"/>
              </a:spcBef>
              <a:spcAft>
                <a:spcPts val="0"/>
              </a:spcAft>
              <a:buClrTx/>
              <a:buSzTx/>
              <a:buFontTx/>
              <a:buNone/>
              <a:tabLst/>
              <a:defRPr/>
            </a:pPr>
            <a:r>
              <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Landing Layer</a:t>
            </a:r>
          </a:p>
          <a:p>
            <a:pPr marL="0" marR="0" lvl="0" indent="0" algn="ctr" defTabSz="411343" rtl="0" eaLnBrk="1" fontAlgn="auto" latinLnBrk="0" hangingPunct="1">
              <a:lnSpc>
                <a:spcPct val="100000"/>
              </a:lnSpc>
              <a:spcBef>
                <a:spcPts val="0"/>
              </a:spcBef>
              <a:spcAft>
                <a:spcPts val="0"/>
              </a:spcAft>
              <a:buClrTx/>
              <a:buSzTx/>
              <a:buFontTx/>
              <a:buNone/>
              <a:tabLst/>
              <a:defRPr/>
            </a:pPr>
            <a:endParaRPr kumimoji="0" lang="en-US" sz="1619" b="0" i="0" u="none" strike="noStrike" kern="1200" cap="none" spc="0" normalizeH="0" baseline="0" noProof="0">
              <a:ln>
                <a:noFill/>
              </a:ln>
              <a:solidFill>
                <a:schemeClr val="bg1">
                  <a:lumMod val="95000"/>
                </a:schemeClr>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A03E1E1A-3FAB-7CBF-289F-FC8AFD1A209B}"/>
              </a:ext>
            </a:extLst>
          </p:cNvPr>
          <p:cNvSpPr/>
          <p:nvPr/>
        </p:nvSpPr>
        <p:spPr>
          <a:xfrm>
            <a:off x="33048" y="1459110"/>
            <a:ext cx="1296041" cy="667006"/>
          </a:xfrm>
          <a:prstGeom prst="rect">
            <a:avLst/>
          </a:prstGeom>
          <a:solidFill>
            <a:schemeClr val="bg1">
              <a:lumMod val="75000"/>
            </a:schemeClr>
          </a:solidFill>
          <a:ln>
            <a:solidFill>
              <a:schemeClr val="bg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chemeClr val="bg1">
                    <a:lumMod val="95000"/>
                  </a:schemeClr>
                </a:solidFill>
                <a:effectLst/>
                <a:uLnTx/>
                <a:uFillTx/>
                <a:latin typeface="Calibri" panose="020F0502020204030204"/>
                <a:ea typeface="+mn-ea"/>
                <a:cs typeface="+mn-cs"/>
              </a:rPr>
              <a:t>Databases and APIs</a:t>
            </a:r>
          </a:p>
        </p:txBody>
      </p:sp>
      <p:sp>
        <p:nvSpPr>
          <p:cNvPr id="7" name="Slide Number Placeholder 6">
            <a:extLst>
              <a:ext uri="{FF2B5EF4-FFF2-40B4-BE49-F238E27FC236}">
                <a16:creationId xmlns:a16="http://schemas.microsoft.com/office/drawing/2014/main" id="{C6526325-B1C5-66F3-28D0-35078446AB6F}"/>
              </a:ext>
            </a:extLst>
          </p:cNvPr>
          <p:cNvSpPr>
            <a:spLocks noGrp="1"/>
          </p:cNvSpPr>
          <p:nvPr>
            <p:ph type="sldNum" sz="quarter" idx="12"/>
          </p:nvPr>
        </p:nvSpPr>
        <p:spPr/>
        <p:txBody>
          <a:bodyPr/>
          <a:lstStyle/>
          <a:p>
            <a:fld id="{64B50ECF-6316-4AFD-AF7B-6A0672E9EA7A}" type="slidenum">
              <a:rPr lang="en-US" smtClean="0"/>
              <a:t>47</a:t>
            </a:fld>
            <a:endParaRPr lang="en-US"/>
          </a:p>
        </p:txBody>
      </p:sp>
      <p:sp>
        <p:nvSpPr>
          <p:cNvPr id="8" name="Footer Placeholder 7">
            <a:extLst>
              <a:ext uri="{FF2B5EF4-FFF2-40B4-BE49-F238E27FC236}">
                <a16:creationId xmlns:a16="http://schemas.microsoft.com/office/drawing/2014/main" id="{7FEC4842-9B51-BBA7-112C-43FFD1C2E107}"/>
              </a:ext>
            </a:extLst>
          </p:cNvPr>
          <p:cNvSpPr>
            <a:spLocks noGrp="1"/>
          </p:cNvSpPr>
          <p:nvPr>
            <p:ph type="ftr" sz="quarter" idx="11"/>
          </p:nvPr>
        </p:nvSpPr>
        <p:spPr/>
        <p:txBody>
          <a:bodyPr/>
          <a:lstStyle/>
          <a:p>
            <a:r>
              <a:rPr lang="en-US"/>
              <a:t>Version 1.4</a:t>
            </a:r>
          </a:p>
        </p:txBody>
      </p:sp>
      <p:sp>
        <p:nvSpPr>
          <p:cNvPr id="12" name="Rectangle 11">
            <a:extLst>
              <a:ext uri="{FF2B5EF4-FFF2-40B4-BE49-F238E27FC236}">
                <a16:creationId xmlns:a16="http://schemas.microsoft.com/office/drawing/2014/main" id="{3D72C318-7D7A-A0B9-AB4C-76B666A4E298}"/>
              </a:ext>
            </a:extLst>
          </p:cNvPr>
          <p:cNvSpPr/>
          <p:nvPr/>
        </p:nvSpPr>
        <p:spPr>
          <a:xfrm>
            <a:off x="773555" y="4664546"/>
            <a:ext cx="10074183" cy="259546"/>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Logging Layer</a:t>
            </a:r>
          </a:p>
        </p:txBody>
      </p:sp>
      <p:sp>
        <p:nvSpPr>
          <p:cNvPr id="14" name="Rectangle 13">
            <a:extLst>
              <a:ext uri="{FF2B5EF4-FFF2-40B4-BE49-F238E27FC236}">
                <a16:creationId xmlns:a16="http://schemas.microsoft.com/office/drawing/2014/main" id="{468F6FA8-B9BA-3371-8142-5334715D7AC1}"/>
              </a:ext>
            </a:extLst>
          </p:cNvPr>
          <p:cNvSpPr/>
          <p:nvPr/>
        </p:nvSpPr>
        <p:spPr>
          <a:xfrm>
            <a:off x="773555" y="4953243"/>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Metadata Layer</a:t>
            </a:r>
          </a:p>
        </p:txBody>
      </p:sp>
      <p:sp>
        <p:nvSpPr>
          <p:cNvPr id="20" name="Rectangle 19">
            <a:extLst>
              <a:ext uri="{FF2B5EF4-FFF2-40B4-BE49-F238E27FC236}">
                <a16:creationId xmlns:a16="http://schemas.microsoft.com/office/drawing/2014/main" id="{02E9DF19-F2E9-0571-90F7-C6EB66C0F553}"/>
              </a:ext>
            </a:extLst>
          </p:cNvPr>
          <p:cNvSpPr/>
          <p:nvPr/>
        </p:nvSpPr>
        <p:spPr>
          <a:xfrm>
            <a:off x="773555" y="5250229"/>
            <a:ext cx="10074183" cy="264855"/>
          </a:xfrm>
          <a:prstGeom prst="rect">
            <a:avLst/>
          </a:prstGeom>
          <a:solidFill>
            <a:schemeClr val="bg1">
              <a:lumMod val="7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schemeClr val="bg1">
                    <a:lumMod val="95000"/>
                  </a:schemeClr>
                </a:solidFill>
              </a:rPr>
              <a:t>Governance Layer</a:t>
            </a:r>
          </a:p>
        </p:txBody>
      </p:sp>
    </p:spTree>
    <p:extLst>
      <p:ext uri="{BB962C8B-B14F-4D97-AF65-F5344CB8AC3E}">
        <p14:creationId xmlns:p14="http://schemas.microsoft.com/office/powerpoint/2010/main" val="1046217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E9BC7E8-BBC5-3B27-382A-FD93B1F76A22}"/>
              </a:ext>
            </a:extLst>
          </p:cNvPr>
          <p:cNvGraphicFramePr>
            <a:graphicFrameLocks noGrp="1"/>
          </p:cNvGraphicFramePr>
          <p:nvPr>
            <p:extLst>
              <p:ext uri="{D42A27DB-BD31-4B8C-83A1-F6EECF244321}">
                <p14:modId xmlns:p14="http://schemas.microsoft.com/office/powerpoint/2010/main" val="3322249856"/>
              </p:ext>
            </p:extLst>
          </p:nvPr>
        </p:nvGraphicFramePr>
        <p:xfrm>
          <a:off x="724734" y="2533896"/>
          <a:ext cx="8927263" cy="1760540"/>
        </p:xfrm>
        <a:graphic>
          <a:graphicData uri="http://schemas.openxmlformats.org/drawingml/2006/table">
            <a:tbl>
              <a:tblPr firstRow="1" bandRow="1">
                <a:tableStyleId>{5C22544A-7EE6-4342-B048-85BDC9FD1C3A}</a:tableStyleId>
              </a:tblPr>
              <a:tblGrid>
                <a:gridCol w="873155">
                  <a:extLst>
                    <a:ext uri="{9D8B030D-6E8A-4147-A177-3AD203B41FA5}">
                      <a16:colId xmlns:a16="http://schemas.microsoft.com/office/drawing/2014/main" val="1460314835"/>
                    </a:ext>
                  </a:extLst>
                </a:gridCol>
                <a:gridCol w="8054108">
                  <a:extLst>
                    <a:ext uri="{9D8B030D-6E8A-4147-A177-3AD203B41FA5}">
                      <a16:colId xmlns:a16="http://schemas.microsoft.com/office/drawing/2014/main" val="1004944696"/>
                    </a:ext>
                  </a:extLst>
                </a:gridCol>
              </a:tblGrid>
              <a:tr h="219043">
                <a:tc>
                  <a:txBody>
                    <a:bodyPr/>
                    <a:lstStyle/>
                    <a:p>
                      <a:pPr algn="ctr"/>
                      <a:r>
                        <a:rPr lang="en-US" sz="1050">
                          <a:latin typeface="Bosch Office Sans" pitchFamily="2" charset="0"/>
                        </a:rPr>
                        <a:t>Sl.no</a:t>
                      </a:r>
                    </a:p>
                  </a:txBody>
                  <a:tcPr/>
                </a:tc>
                <a:tc>
                  <a:txBody>
                    <a:bodyPr/>
                    <a:lstStyle/>
                    <a:p>
                      <a:pPr algn="ctr"/>
                      <a:r>
                        <a:rPr lang="en-US" sz="1050">
                          <a:latin typeface="Bosch Office Sans" pitchFamily="2" charset="0"/>
                        </a:rPr>
                        <a:t>Reports</a:t>
                      </a:r>
                    </a:p>
                  </a:txBody>
                  <a:tcPr/>
                </a:tc>
                <a:extLst>
                  <a:ext uri="{0D108BD9-81ED-4DB2-BD59-A6C34878D82A}">
                    <a16:rowId xmlns:a16="http://schemas.microsoft.com/office/drawing/2014/main" val="2202104212"/>
                  </a:ext>
                </a:extLst>
              </a:tr>
              <a:tr h="236738">
                <a:tc>
                  <a:txBody>
                    <a:bodyPr/>
                    <a:lstStyle/>
                    <a:p>
                      <a:pPr marL="0" lvl="0" indent="-498" algn="ctr">
                        <a:lnSpc>
                          <a:spcPct val="150000"/>
                        </a:lnSpc>
                        <a:buFont typeface="Arial" panose="020B0604020202020204" pitchFamily="34" charset="0"/>
                        <a:buNone/>
                      </a:pPr>
                      <a:r>
                        <a:rPr lang="en-US" sz="1050">
                          <a:latin typeface="Bosch Office Sans" pitchFamily="2" charset="0"/>
                        </a:rPr>
                        <a:t>1</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Total streams that  are running</a:t>
                      </a:r>
                    </a:p>
                  </a:txBody>
                  <a:tcPr/>
                </a:tc>
                <a:extLst>
                  <a:ext uri="{0D108BD9-81ED-4DB2-BD59-A6C34878D82A}">
                    <a16:rowId xmlns:a16="http://schemas.microsoft.com/office/drawing/2014/main" val="732984605"/>
                  </a:ext>
                </a:extLst>
              </a:tr>
              <a:tr h="236738">
                <a:tc>
                  <a:txBody>
                    <a:bodyPr/>
                    <a:lstStyle/>
                    <a:p>
                      <a:pPr marL="0" lvl="0" indent="-498" algn="ctr">
                        <a:lnSpc>
                          <a:spcPct val="150000"/>
                        </a:lnSpc>
                        <a:buFont typeface="Arial" panose="020B0604020202020204" pitchFamily="34" charset="0"/>
                        <a:buNone/>
                      </a:pPr>
                      <a:r>
                        <a:rPr lang="en-US" sz="1050">
                          <a:latin typeface="Bosch Office Sans" pitchFamily="2" charset="0"/>
                        </a:rPr>
                        <a:t>2</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Total batches  that are processed</a:t>
                      </a:r>
                    </a:p>
                  </a:txBody>
                  <a:tcPr/>
                </a:tc>
                <a:extLst>
                  <a:ext uri="{0D108BD9-81ED-4DB2-BD59-A6C34878D82A}">
                    <a16:rowId xmlns:a16="http://schemas.microsoft.com/office/drawing/2014/main" val="2711249011"/>
                  </a:ext>
                </a:extLst>
              </a:tr>
              <a:tr h="236738">
                <a:tc>
                  <a:txBody>
                    <a:bodyPr/>
                    <a:lstStyle/>
                    <a:p>
                      <a:pPr marL="0" lvl="0" indent="-498" algn="ctr">
                        <a:lnSpc>
                          <a:spcPct val="150000"/>
                        </a:lnSpc>
                        <a:buFont typeface="Arial" panose="020B0604020202020204" pitchFamily="34" charset="0"/>
                        <a:buNone/>
                      </a:pPr>
                      <a:r>
                        <a:rPr lang="en-US" sz="1050">
                          <a:latin typeface="Bosch Office Sans" pitchFamily="2" charset="0"/>
                        </a:rPr>
                        <a:t>3</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Percentage of valid data and invalid data </a:t>
                      </a:r>
                    </a:p>
                  </a:txBody>
                  <a:tcPr/>
                </a:tc>
                <a:extLst>
                  <a:ext uri="{0D108BD9-81ED-4DB2-BD59-A6C34878D82A}">
                    <a16:rowId xmlns:a16="http://schemas.microsoft.com/office/drawing/2014/main" val="177097329"/>
                  </a:ext>
                </a:extLst>
              </a:tr>
              <a:tr h="236738">
                <a:tc>
                  <a:txBody>
                    <a:bodyPr/>
                    <a:lstStyle/>
                    <a:p>
                      <a:pPr marL="0" lvl="0" indent="-498" algn="ctr">
                        <a:lnSpc>
                          <a:spcPct val="150000"/>
                        </a:lnSpc>
                        <a:buFont typeface="Arial" panose="020B0604020202020204" pitchFamily="34" charset="0"/>
                        <a:buNone/>
                      </a:pPr>
                      <a:r>
                        <a:rPr lang="en-US" sz="1050">
                          <a:latin typeface="Bosch Office Sans" pitchFamily="2" charset="0"/>
                        </a:rPr>
                        <a:t>4</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Records processing rate by batchid</a:t>
                      </a:r>
                    </a:p>
                  </a:txBody>
                  <a:tcPr/>
                </a:tc>
                <a:extLst>
                  <a:ext uri="{0D108BD9-81ED-4DB2-BD59-A6C34878D82A}">
                    <a16:rowId xmlns:a16="http://schemas.microsoft.com/office/drawing/2014/main" val="532072245"/>
                  </a:ext>
                </a:extLst>
              </a:tr>
              <a:tr h="0">
                <a:tc>
                  <a:txBody>
                    <a:bodyPr/>
                    <a:lstStyle/>
                    <a:p>
                      <a:pPr marL="0" marR="0" lvl="0" indent="-498" algn="ctr"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a:latin typeface="Bosch Office Sans" pitchFamily="2" charset="0"/>
                        </a:rPr>
                        <a:t>5</a:t>
                      </a:r>
                    </a:p>
                  </a:txBody>
                  <a:tcPr/>
                </a:tc>
                <a:tc>
                  <a:txBody>
                    <a:bodyPr/>
                    <a:lstStyle/>
                    <a:p>
                      <a:pPr marL="0" marR="0" lvl="0" indent="-498" algn="l"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a:latin typeface="Bosch Office Sans" pitchFamily="2" charset="0"/>
                        </a:rPr>
                        <a:t>Records processing statistics by </a:t>
                      </a:r>
                      <a:r>
                        <a:rPr lang="en-US" sz="1050" err="1">
                          <a:latin typeface="Bosch Office Sans" pitchFamily="2" charset="0"/>
                        </a:rPr>
                        <a:t>batchid</a:t>
                      </a:r>
                      <a:endParaRPr lang="en-US" sz="1050">
                        <a:latin typeface="Bosch Office Sans" pitchFamily="2" charset="0"/>
                      </a:endParaRPr>
                    </a:p>
                  </a:txBody>
                  <a:tcPr/>
                </a:tc>
                <a:extLst>
                  <a:ext uri="{0D108BD9-81ED-4DB2-BD59-A6C34878D82A}">
                    <a16:rowId xmlns:a16="http://schemas.microsoft.com/office/drawing/2014/main" val="476218083"/>
                  </a:ext>
                </a:extLst>
              </a:tr>
            </a:tbl>
          </a:graphicData>
        </a:graphic>
      </p:graphicFrame>
      <p:sp>
        <p:nvSpPr>
          <p:cNvPr id="5" name="object 3">
            <a:extLst>
              <a:ext uri="{FF2B5EF4-FFF2-40B4-BE49-F238E27FC236}">
                <a16:creationId xmlns:a16="http://schemas.microsoft.com/office/drawing/2014/main" id="{11E37F4C-6C93-E20D-E86B-150A4E5F26A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6" name="TextBox 5">
            <a:extLst>
              <a:ext uri="{FF2B5EF4-FFF2-40B4-BE49-F238E27FC236}">
                <a16:creationId xmlns:a16="http://schemas.microsoft.com/office/drawing/2014/main" id="{A484E663-017D-30E4-5144-976DF2ED4E0E}"/>
              </a:ext>
            </a:extLst>
          </p:cNvPr>
          <p:cNvSpPr txBox="1"/>
          <p:nvPr/>
        </p:nvSpPr>
        <p:spPr>
          <a:xfrm>
            <a:off x="205654" y="1075974"/>
            <a:ext cx="5486400" cy="307777"/>
          </a:xfrm>
          <a:prstGeom prst="rect">
            <a:avLst/>
          </a:prstGeom>
          <a:noFill/>
        </p:spPr>
        <p:txBody>
          <a:bodyPr wrap="square">
            <a:spAutoFit/>
          </a:bodyPr>
          <a:lstStyle/>
          <a:p>
            <a:r>
              <a:rPr lang="en-US" sz="1400" b="1">
                <a:solidFill>
                  <a:srgbClr val="00809A"/>
                </a:solidFill>
              </a:rPr>
              <a:t>14.1 Streaming data monitoring dashboards (1 of 3)</a:t>
            </a:r>
          </a:p>
        </p:txBody>
      </p:sp>
      <p:sp>
        <p:nvSpPr>
          <p:cNvPr id="7" name="TextBox 6">
            <a:extLst>
              <a:ext uri="{FF2B5EF4-FFF2-40B4-BE49-F238E27FC236}">
                <a16:creationId xmlns:a16="http://schemas.microsoft.com/office/drawing/2014/main" id="{45B881AF-7B17-ED24-4228-FE51DBD43BCE}"/>
              </a:ext>
            </a:extLst>
          </p:cNvPr>
          <p:cNvSpPr txBox="1"/>
          <p:nvPr/>
        </p:nvSpPr>
        <p:spPr>
          <a:xfrm>
            <a:off x="624896" y="1383751"/>
            <a:ext cx="8796194" cy="1166153"/>
          </a:xfrm>
          <a:prstGeom prst="rect">
            <a:avLst/>
          </a:prstGeom>
          <a:noFill/>
        </p:spPr>
        <p:txBody>
          <a:bodyPr wrap="square" rtlCol="0">
            <a:spAutoFit/>
          </a:bodyPr>
          <a:lstStyle/>
          <a:p>
            <a:pPr marL="228600" indent="-228600">
              <a:lnSpc>
                <a:spcPct val="150000"/>
              </a:lnSpc>
              <a:buFont typeface="+mj-lt"/>
              <a:buAutoNum type="alphaLcParenR"/>
            </a:pPr>
            <a:r>
              <a:rPr lang="en-US" sz="1200"/>
              <a:t>This dashboard utilizes the streaming data logs from </a:t>
            </a:r>
            <a:r>
              <a:rPr lang="en-US" sz="1200" i="1"/>
              <a:t>Logging layer</a:t>
            </a:r>
            <a:r>
              <a:rPr lang="en-US" sz="1200"/>
              <a:t> and </a:t>
            </a:r>
            <a:r>
              <a:rPr lang="en-US" sz="1200" i="1"/>
              <a:t>Silver Layer</a:t>
            </a:r>
            <a:r>
              <a:rPr lang="en-US" sz="1200"/>
              <a:t> and visualizes them as KPIs.</a:t>
            </a:r>
          </a:p>
          <a:p>
            <a:pPr marL="228600" indent="-228600">
              <a:lnSpc>
                <a:spcPct val="150000"/>
              </a:lnSpc>
              <a:buFont typeface="+mj-lt"/>
              <a:buAutoNum type="alphaLcParenR"/>
            </a:pPr>
            <a:r>
              <a:rPr lang="en-US" sz="1200"/>
              <a:t>Metrics such as Micro batches processed ,Valid row count, invalid row count are visualized.</a:t>
            </a:r>
          </a:p>
          <a:p>
            <a:pPr marL="228600" indent="-228600">
              <a:lnSpc>
                <a:spcPct val="150000"/>
              </a:lnSpc>
              <a:buFont typeface="+mj-lt"/>
              <a:buAutoNum type="alphaLcParenR"/>
            </a:pPr>
            <a:r>
              <a:rPr lang="en-US" sz="1200"/>
              <a:t>It is updated in real-time</a:t>
            </a:r>
          </a:p>
          <a:p>
            <a:pPr marL="228600" indent="-228600">
              <a:lnSpc>
                <a:spcPct val="150000"/>
              </a:lnSpc>
              <a:buFont typeface="+mj-lt"/>
              <a:buAutoNum type="alphaLcParenR"/>
            </a:pPr>
            <a:r>
              <a:rPr lang="en-US" sz="1200"/>
              <a:t>One dashboard per stream.</a:t>
            </a:r>
          </a:p>
        </p:txBody>
      </p:sp>
      <p:sp>
        <p:nvSpPr>
          <p:cNvPr id="8" name="TextBox 7">
            <a:extLst>
              <a:ext uri="{FF2B5EF4-FFF2-40B4-BE49-F238E27FC236}">
                <a16:creationId xmlns:a16="http://schemas.microsoft.com/office/drawing/2014/main" id="{1DF7753E-8380-4876-18BC-D6762A06EC8E}"/>
              </a:ext>
            </a:extLst>
          </p:cNvPr>
          <p:cNvSpPr txBox="1"/>
          <p:nvPr/>
        </p:nvSpPr>
        <p:spPr>
          <a:xfrm>
            <a:off x="205654" y="450373"/>
            <a:ext cx="5486400" cy="307777"/>
          </a:xfrm>
          <a:prstGeom prst="rect">
            <a:avLst/>
          </a:prstGeom>
          <a:noFill/>
        </p:spPr>
        <p:txBody>
          <a:bodyPr wrap="square">
            <a:spAutoFit/>
          </a:bodyPr>
          <a:lstStyle/>
          <a:p>
            <a:pPr marL="342900" indent="-342900">
              <a:buFont typeface="+mj-lt"/>
              <a:buAutoNum type="arabicPeriod" startAt="14"/>
            </a:pPr>
            <a:r>
              <a:rPr lang="en-US" sz="1400" b="1">
                <a:solidFill>
                  <a:srgbClr val="00809A"/>
                </a:solidFill>
              </a:rPr>
              <a:t>DataOps</a:t>
            </a:r>
          </a:p>
        </p:txBody>
      </p:sp>
      <p:sp>
        <p:nvSpPr>
          <p:cNvPr id="9" name="TextBox 8">
            <a:extLst>
              <a:ext uri="{FF2B5EF4-FFF2-40B4-BE49-F238E27FC236}">
                <a16:creationId xmlns:a16="http://schemas.microsoft.com/office/drawing/2014/main" id="{02364C5A-F005-0306-C91D-567B7C764DC1}"/>
              </a:ext>
            </a:extLst>
          </p:cNvPr>
          <p:cNvSpPr txBox="1"/>
          <p:nvPr/>
        </p:nvSpPr>
        <p:spPr>
          <a:xfrm>
            <a:off x="205654" y="768197"/>
            <a:ext cx="5486400" cy="307777"/>
          </a:xfrm>
          <a:prstGeom prst="rect">
            <a:avLst/>
          </a:prstGeom>
          <a:noFill/>
        </p:spPr>
        <p:txBody>
          <a:bodyPr wrap="square">
            <a:spAutoFit/>
          </a:bodyPr>
          <a:lstStyle/>
          <a:p>
            <a:r>
              <a:rPr lang="en-US" sz="1400" b="1">
                <a:solidFill>
                  <a:srgbClr val="00809A"/>
                </a:solidFill>
              </a:rPr>
              <a:t>14.1 Monitoring Dashboard</a:t>
            </a:r>
          </a:p>
        </p:txBody>
      </p:sp>
      <p:sp>
        <p:nvSpPr>
          <p:cNvPr id="10" name="Rectangle 9">
            <a:extLst>
              <a:ext uri="{FF2B5EF4-FFF2-40B4-BE49-F238E27FC236}">
                <a16:creationId xmlns:a16="http://schemas.microsoft.com/office/drawing/2014/main" id="{FCC63227-99DB-6FC8-F210-47D74CD3D4AB}"/>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1" name="Graphic 10">
            <a:extLst>
              <a:ext uri="{FF2B5EF4-FFF2-40B4-BE49-F238E27FC236}">
                <a16:creationId xmlns:a16="http://schemas.microsoft.com/office/drawing/2014/main" id="{8796259A-560B-025D-549E-2FC26C6C64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3BCD677D-2E43-5AC8-F016-309332CB57F3}"/>
              </a:ext>
            </a:extLst>
          </p:cNvPr>
          <p:cNvSpPr>
            <a:spLocks noGrp="1"/>
          </p:cNvSpPr>
          <p:nvPr>
            <p:ph type="sldNum" sz="quarter" idx="12"/>
          </p:nvPr>
        </p:nvSpPr>
        <p:spPr/>
        <p:txBody>
          <a:bodyPr/>
          <a:lstStyle/>
          <a:p>
            <a:fld id="{64B50ECF-6316-4AFD-AF7B-6A0672E9EA7A}" type="slidenum">
              <a:rPr lang="en-US" smtClean="0"/>
              <a:t>48</a:t>
            </a:fld>
            <a:endParaRPr lang="en-US"/>
          </a:p>
        </p:txBody>
      </p:sp>
      <p:sp>
        <p:nvSpPr>
          <p:cNvPr id="3" name="Footer Placeholder 2">
            <a:extLst>
              <a:ext uri="{FF2B5EF4-FFF2-40B4-BE49-F238E27FC236}">
                <a16:creationId xmlns:a16="http://schemas.microsoft.com/office/drawing/2014/main" id="{2BE0F3D7-9D8D-544A-99BA-51A6BE032B34}"/>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089745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C6939C5-6322-2F5A-A222-A8DF99B45F7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7CC33321-3F02-9FE7-287A-2081843DE30A}"/>
              </a:ext>
            </a:extLst>
          </p:cNvPr>
          <p:cNvSpPr txBox="1"/>
          <p:nvPr/>
        </p:nvSpPr>
        <p:spPr>
          <a:xfrm>
            <a:off x="140999" y="488614"/>
            <a:ext cx="5486400" cy="307777"/>
          </a:xfrm>
          <a:prstGeom prst="rect">
            <a:avLst/>
          </a:prstGeom>
          <a:noFill/>
        </p:spPr>
        <p:txBody>
          <a:bodyPr wrap="square">
            <a:spAutoFit/>
          </a:bodyPr>
          <a:lstStyle/>
          <a:p>
            <a:r>
              <a:rPr lang="en-US" sz="1400" b="1">
                <a:solidFill>
                  <a:srgbClr val="00809A"/>
                </a:solidFill>
              </a:rPr>
              <a:t>14.1 Streaming data monitoring dashboard (1 of 3)</a:t>
            </a:r>
          </a:p>
        </p:txBody>
      </p:sp>
      <p:sp>
        <p:nvSpPr>
          <p:cNvPr id="8" name="Rectangle 7">
            <a:extLst>
              <a:ext uri="{FF2B5EF4-FFF2-40B4-BE49-F238E27FC236}">
                <a16:creationId xmlns:a16="http://schemas.microsoft.com/office/drawing/2014/main" id="{1D6CAA9F-EA0A-CDC1-208A-0B3160B2C3B0}"/>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7BEB24EE-8AA4-CEEF-FFC9-C7674B461B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pic>
        <p:nvPicPr>
          <p:cNvPr id="15" name="Picture 14">
            <a:extLst>
              <a:ext uri="{FF2B5EF4-FFF2-40B4-BE49-F238E27FC236}">
                <a16:creationId xmlns:a16="http://schemas.microsoft.com/office/drawing/2014/main" id="{45B2076C-6804-6585-B8E0-9DF01357E3C1}"/>
              </a:ext>
            </a:extLst>
          </p:cNvPr>
          <p:cNvPicPr>
            <a:picLocks noChangeAspect="1"/>
          </p:cNvPicPr>
          <p:nvPr/>
        </p:nvPicPr>
        <p:blipFill rotWithShape="1">
          <a:blip r:embed="rId4"/>
          <a:srcRect l="1765" t="5586"/>
          <a:stretch/>
        </p:blipFill>
        <p:spPr>
          <a:xfrm>
            <a:off x="581026" y="887318"/>
            <a:ext cx="9073962" cy="4794681"/>
          </a:xfrm>
          <a:prstGeom prst="rect">
            <a:avLst/>
          </a:prstGeom>
        </p:spPr>
      </p:pic>
      <p:sp>
        <p:nvSpPr>
          <p:cNvPr id="2" name="Slide Number Placeholder 1">
            <a:extLst>
              <a:ext uri="{FF2B5EF4-FFF2-40B4-BE49-F238E27FC236}">
                <a16:creationId xmlns:a16="http://schemas.microsoft.com/office/drawing/2014/main" id="{A0ED0862-2D67-59F7-8E1B-C2AACA2541FD}"/>
              </a:ext>
            </a:extLst>
          </p:cNvPr>
          <p:cNvSpPr>
            <a:spLocks noGrp="1"/>
          </p:cNvSpPr>
          <p:nvPr>
            <p:ph type="sldNum" sz="quarter" idx="12"/>
          </p:nvPr>
        </p:nvSpPr>
        <p:spPr/>
        <p:txBody>
          <a:bodyPr/>
          <a:lstStyle/>
          <a:p>
            <a:fld id="{64B50ECF-6316-4AFD-AF7B-6A0672E9EA7A}" type="slidenum">
              <a:rPr lang="en-US" smtClean="0"/>
              <a:t>49</a:t>
            </a:fld>
            <a:endParaRPr lang="en-US"/>
          </a:p>
        </p:txBody>
      </p:sp>
      <p:sp>
        <p:nvSpPr>
          <p:cNvPr id="3" name="Footer Placeholder 2">
            <a:extLst>
              <a:ext uri="{FF2B5EF4-FFF2-40B4-BE49-F238E27FC236}">
                <a16:creationId xmlns:a16="http://schemas.microsoft.com/office/drawing/2014/main" id="{B59152B6-94E1-28B1-0B14-C89EE9784FD8}"/>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76781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7C7E3B-0B2D-F900-9B6B-4D397A6CC03F}"/>
              </a:ext>
            </a:extLst>
          </p:cNvPr>
          <p:cNvSpPr/>
          <p:nvPr/>
        </p:nvSpPr>
        <p:spPr>
          <a:xfrm>
            <a:off x="773556" y="803813"/>
            <a:ext cx="10074184" cy="358936"/>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a:t>DataOps</a:t>
            </a:r>
          </a:p>
        </p:txBody>
      </p:sp>
      <p:sp>
        <p:nvSpPr>
          <p:cNvPr id="2" name="Rectangle 1">
            <a:extLst>
              <a:ext uri="{FF2B5EF4-FFF2-40B4-BE49-F238E27FC236}">
                <a16:creationId xmlns:a16="http://schemas.microsoft.com/office/drawing/2014/main" id="{7B895811-749E-C3A9-5B7C-96DBE07E21F8}"/>
              </a:ext>
            </a:extLst>
          </p:cNvPr>
          <p:cNvSpPr/>
          <p:nvPr/>
        </p:nvSpPr>
        <p:spPr>
          <a:xfrm>
            <a:off x="758113" y="2558139"/>
            <a:ext cx="1348896" cy="115192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Landing Layer</a:t>
            </a:r>
          </a:p>
          <a:p>
            <a:pPr algn="ctr" defTabSz="411343" fontAlgn="auto">
              <a:spcBef>
                <a:spcPts val="0"/>
              </a:spcBef>
              <a:spcAft>
                <a:spcPts val="0"/>
              </a:spcAft>
            </a:pPr>
            <a:endParaRPr lang="en-US" sz="1619">
              <a:solidFill>
                <a:prstClr val="black"/>
              </a:solidFill>
              <a:latin typeface="Calibri" panose="020F0502020204030204"/>
            </a:endParaRPr>
          </a:p>
        </p:txBody>
      </p:sp>
      <p:sp>
        <p:nvSpPr>
          <p:cNvPr id="3" name="Rectangle 2">
            <a:extLst>
              <a:ext uri="{FF2B5EF4-FFF2-40B4-BE49-F238E27FC236}">
                <a16:creationId xmlns:a16="http://schemas.microsoft.com/office/drawing/2014/main" id="{F5D6D2E1-DF68-77C9-501B-CF493DE61F8E}"/>
              </a:ext>
            </a:extLst>
          </p:cNvPr>
          <p:cNvSpPr/>
          <p:nvPr/>
        </p:nvSpPr>
        <p:spPr>
          <a:xfrm>
            <a:off x="3351886" y="2554863"/>
            <a:ext cx="1636200" cy="1155201"/>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Bronze Layer</a:t>
            </a:r>
          </a:p>
        </p:txBody>
      </p:sp>
      <p:sp>
        <p:nvSpPr>
          <p:cNvPr id="4" name="Rectangle 3">
            <a:extLst>
              <a:ext uri="{FF2B5EF4-FFF2-40B4-BE49-F238E27FC236}">
                <a16:creationId xmlns:a16="http://schemas.microsoft.com/office/drawing/2014/main" id="{C6C14D69-173B-11E3-AFC1-788F1FF683F7}"/>
              </a:ext>
            </a:extLst>
          </p:cNvPr>
          <p:cNvSpPr/>
          <p:nvPr/>
        </p:nvSpPr>
        <p:spPr>
          <a:xfrm>
            <a:off x="6213659" y="2569309"/>
            <a:ext cx="1636200" cy="1140755"/>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Silver Layer</a:t>
            </a:r>
          </a:p>
          <a:p>
            <a:pPr algn="ctr" defTabSz="411343" fontAlgn="auto">
              <a:spcBef>
                <a:spcPts val="0"/>
              </a:spcBef>
              <a:spcAft>
                <a:spcPts val="0"/>
              </a:spcAft>
            </a:pPr>
            <a:endParaRPr lang="en-US" sz="1260">
              <a:solidFill>
                <a:prstClr val="black"/>
              </a:solidFill>
              <a:latin typeface="Calibri" panose="020F0502020204030204"/>
            </a:endParaRPr>
          </a:p>
        </p:txBody>
      </p:sp>
      <p:sp>
        <p:nvSpPr>
          <p:cNvPr id="5" name="Rectangle 4">
            <a:extLst>
              <a:ext uri="{FF2B5EF4-FFF2-40B4-BE49-F238E27FC236}">
                <a16:creationId xmlns:a16="http://schemas.microsoft.com/office/drawing/2014/main" id="{4E1A01AE-AFBC-9AAF-226A-2C68D1513116}"/>
              </a:ext>
            </a:extLst>
          </p:cNvPr>
          <p:cNvSpPr/>
          <p:nvPr/>
        </p:nvSpPr>
        <p:spPr>
          <a:xfrm>
            <a:off x="9472845" y="2541514"/>
            <a:ext cx="1374896" cy="116855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Gold Layer</a:t>
            </a:r>
          </a:p>
          <a:p>
            <a:pPr algn="ctr" defTabSz="411343" fontAlgn="auto">
              <a:spcBef>
                <a:spcPts val="0"/>
              </a:spcBef>
              <a:spcAft>
                <a:spcPts val="0"/>
              </a:spcAft>
            </a:pPr>
            <a:endParaRPr lang="en-US" sz="1260">
              <a:solidFill>
                <a:prstClr val="black"/>
              </a:solidFill>
              <a:latin typeface="Calibri" panose="020F0502020204030204"/>
            </a:endParaRPr>
          </a:p>
        </p:txBody>
      </p:sp>
      <p:cxnSp>
        <p:nvCxnSpPr>
          <p:cNvPr id="9" name="Straight Arrow Connector 8">
            <a:extLst>
              <a:ext uri="{FF2B5EF4-FFF2-40B4-BE49-F238E27FC236}">
                <a16:creationId xmlns:a16="http://schemas.microsoft.com/office/drawing/2014/main" id="{B05D167A-D4E7-1B0A-01CB-53FA1C2119C6}"/>
              </a:ext>
            </a:extLst>
          </p:cNvPr>
          <p:cNvCxnSpPr>
            <a:cxnSpLocks/>
            <a:stCxn id="3" idx="3"/>
            <a:endCxn id="24" idx="1"/>
          </p:cNvCxnSpPr>
          <p:nvPr/>
        </p:nvCxnSpPr>
        <p:spPr>
          <a:xfrm flipV="1">
            <a:off x="4988086" y="3132463"/>
            <a:ext cx="2118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F17F08B-F1F9-3756-884C-4780EE71F5E1}"/>
              </a:ext>
            </a:extLst>
          </p:cNvPr>
          <p:cNvSpPr/>
          <p:nvPr/>
        </p:nvSpPr>
        <p:spPr>
          <a:xfrm>
            <a:off x="773555" y="4664546"/>
            <a:ext cx="10074183" cy="259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Logging Layer</a:t>
            </a:r>
          </a:p>
        </p:txBody>
      </p:sp>
      <p:sp>
        <p:nvSpPr>
          <p:cNvPr id="24" name="Flowchart: Punched Tape 23">
            <a:extLst>
              <a:ext uri="{FF2B5EF4-FFF2-40B4-BE49-F238E27FC236}">
                <a16:creationId xmlns:a16="http://schemas.microsoft.com/office/drawing/2014/main" id="{0B2FAA35-2A08-2A34-B154-685148D7D62F}"/>
              </a:ext>
            </a:extLst>
          </p:cNvPr>
          <p:cNvSpPr/>
          <p:nvPr/>
        </p:nvSpPr>
        <p:spPr>
          <a:xfrm>
            <a:off x="5199918" y="2837810"/>
            <a:ext cx="930977"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260">
                <a:solidFill>
                  <a:prstClr val="black"/>
                </a:solidFill>
                <a:latin typeface="Calibri" panose="020F0502020204030204"/>
              </a:rPr>
              <a:t>DQF validation</a:t>
            </a:r>
          </a:p>
        </p:txBody>
      </p:sp>
      <p:sp>
        <p:nvSpPr>
          <p:cNvPr id="36" name="Rectangle 35">
            <a:extLst>
              <a:ext uri="{FF2B5EF4-FFF2-40B4-BE49-F238E27FC236}">
                <a16:creationId xmlns:a16="http://schemas.microsoft.com/office/drawing/2014/main" id="{B401FD44-C55A-445C-F743-8A8DCDE22C5B}"/>
              </a:ext>
            </a:extLst>
          </p:cNvPr>
          <p:cNvSpPr/>
          <p:nvPr/>
        </p:nvSpPr>
        <p:spPr>
          <a:xfrm>
            <a:off x="5135990" y="1714633"/>
            <a:ext cx="1046510" cy="60201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Data Masking</a:t>
            </a:r>
          </a:p>
        </p:txBody>
      </p:sp>
      <p:sp>
        <p:nvSpPr>
          <p:cNvPr id="41" name="Rectangle 40">
            <a:extLst>
              <a:ext uri="{FF2B5EF4-FFF2-40B4-BE49-F238E27FC236}">
                <a16:creationId xmlns:a16="http://schemas.microsoft.com/office/drawing/2014/main" id="{0DD3AC8C-CA3A-C945-3E66-E1686215E29B}"/>
              </a:ext>
            </a:extLst>
          </p:cNvPr>
          <p:cNvSpPr/>
          <p:nvPr/>
        </p:nvSpPr>
        <p:spPr>
          <a:xfrm>
            <a:off x="7718718" y="1708508"/>
            <a:ext cx="1194414" cy="6096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Data unmasking</a:t>
            </a:r>
          </a:p>
        </p:txBody>
      </p:sp>
      <p:cxnSp>
        <p:nvCxnSpPr>
          <p:cNvPr id="67" name="Straight Connector 66">
            <a:extLst>
              <a:ext uri="{FF2B5EF4-FFF2-40B4-BE49-F238E27FC236}">
                <a16:creationId xmlns:a16="http://schemas.microsoft.com/office/drawing/2014/main" id="{3B7852BC-49EE-5F6C-9362-7B4513B4AF51}"/>
              </a:ext>
            </a:extLst>
          </p:cNvPr>
          <p:cNvCxnSpPr>
            <a:cxnSpLocks/>
            <a:stCxn id="2" idx="3"/>
            <a:endCxn id="3" idx="1"/>
          </p:cNvCxnSpPr>
          <p:nvPr/>
        </p:nvCxnSpPr>
        <p:spPr>
          <a:xfrm flipV="1">
            <a:off x="2107009" y="3132464"/>
            <a:ext cx="1244877" cy="1638"/>
          </a:xfrm>
          <a:prstGeom prst="line">
            <a:avLst/>
          </a:prstGeom>
        </p:spPr>
        <p:style>
          <a:lnRef idx="1">
            <a:schemeClr val="dk1"/>
          </a:lnRef>
          <a:fillRef idx="0">
            <a:schemeClr val="dk1"/>
          </a:fillRef>
          <a:effectRef idx="0">
            <a:schemeClr val="dk1"/>
          </a:effectRef>
          <a:fontRef idx="minor">
            <a:schemeClr val="tx1"/>
          </a:fontRef>
        </p:style>
      </p:cxnSp>
      <p:sp>
        <p:nvSpPr>
          <p:cNvPr id="16" name="Flowchart: Punched Tape 15">
            <a:extLst>
              <a:ext uri="{FF2B5EF4-FFF2-40B4-BE49-F238E27FC236}">
                <a16:creationId xmlns:a16="http://schemas.microsoft.com/office/drawing/2014/main" id="{C11F8A39-91A5-6F52-6CE3-BE9C6A4E6F78}"/>
              </a:ext>
            </a:extLst>
          </p:cNvPr>
          <p:cNvSpPr/>
          <p:nvPr/>
        </p:nvSpPr>
        <p:spPr>
          <a:xfrm>
            <a:off x="2212925" y="2794126"/>
            <a:ext cx="1055042" cy="589306"/>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411343" fontAlgn="auto">
              <a:spcBef>
                <a:spcPts val="0"/>
              </a:spcBef>
              <a:spcAft>
                <a:spcPts val="0"/>
              </a:spcAft>
            </a:pPr>
            <a:r>
              <a:rPr lang="en-US" sz="1260">
                <a:solidFill>
                  <a:prstClr val="black"/>
                </a:solidFill>
                <a:latin typeface="Calibri" panose="020F0502020204030204"/>
              </a:rPr>
              <a:t>File validation</a:t>
            </a:r>
          </a:p>
        </p:txBody>
      </p:sp>
      <p:sp>
        <p:nvSpPr>
          <p:cNvPr id="74" name="Flowchart: Punched Tape 73">
            <a:extLst>
              <a:ext uri="{FF2B5EF4-FFF2-40B4-BE49-F238E27FC236}">
                <a16:creationId xmlns:a16="http://schemas.microsoft.com/office/drawing/2014/main" id="{0BD900F4-CD43-DFEC-011C-1542F873ECA3}"/>
              </a:ext>
            </a:extLst>
          </p:cNvPr>
          <p:cNvSpPr/>
          <p:nvPr/>
        </p:nvSpPr>
        <p:spPr>
          <a:xfrm>
            <a:off x="7964611" y="2658673"/>
            <a:ext cx="1374895" cy="934231"/>
          </a:xfrm>
          <a:prstGeom prst="flowChartPunchedTap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t"/>
          <a:lstStyle/>
          <a:p>
            <a:pPr algn="ctr" defTabSz="411343" fontAlgn="auto">
              <a:spcBef>
                <a:spcPts val="0"/>
              </a:spcBef>
              <a:spcAft>
                <a:spcPts val="0"/>
              </a:spcAft>
            </a:pPr>
            <a:r>
              <a:rPr lang="en-US" sz="1260">
                <a:solidFill>
                  <a:prstClr val="black"/>
                </a:solidFill>
                <a:latin typeface="Calibri" panose="020F0502020204030204"/>
              </a:rPr>
              <a:t>Business logic/ ML model </a:t>
            </a:r>
          </a:p>
        </p:txBody>
      </p:sp>
      <p:cxnSp>
        <p:nvCxnSpPr>
          <p:cNvPr id="85" name="Straight Connector 84">
            <a:extLst>
              <a:ext uri="{FF2B5EF4-FFF2-40B4-BE49-F238E27FC236}">
                <a16:creationId xmlns:a16="http://schemas.microsoft.com/office/drawing/2014/main" id="{E80856B4-4DE0-5038-2380-6DAB0F9CDC4C}"/>
              </a:ext>
            </a:extLst>
          </p:cNvPr>
          <p:cNvCxnSpPr>
            <a:cxnSpLocks/>
            <a:stCxn id="74" idx="3"/>
            <a:endCxn id="5" idx="1"/>
          </p:cNvCxnSpPr>
          <p:nvPr/>
        </p:nvCxnSpPr>
        <p:spPr>
          <a:xfrm>
            <a:off x="9339506" y="3125789"/>
            <a:ext cx="133339"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C8BA967-E10F-9A3B-B02C-55AD687C932A}"/>
              </a:ext>
            </a:extLst>
          </p:cNvPr>
          <p:cNvCxnSpPr>
            <a:cxnSpLocks/>
            <a:stCxn id="24" idx="0"/>
            <a:endCxn id="36" idx="2"/>
          </p:cNvCxnSpPr>
          <p:nvPr/>
        </p:nvCxnSpPr>
        <p:spPr>
          <a:xfrm flipH="1" flipV="1">
            <a:off x="5659245" y="2316649"/>
            <a:ext cx="6162" cy="580092"/>
          </a:xfrm>
          <a:prstGeom prst="line">
            <a:avLst/>
          </a:prstGeom>
        </p:spPr>
        <p:style>
          <a:lnRef idx="1">
            <a:schemeClr val="dk1"/>
          </a:lnRef>
          <a:fillRef idx="0">
            <a:schemeClr val="dk1"/>
          </a:fillRef>
          <a:effectRef idx="0">
            <a:schemeClr val="dk1"/>
          </a:effectRef>
          <a:fontRef idx="minor">
            <a:schemeClr val="tx1"/>
          </a:fontRef>
        </p:style>
      </p:cxnSp>
      <p:cxnSp>
        <p:nvCxnSpPr>
          <p:cNvPr id="94" name="Connector: Elbow 93">
            <a:extLst>
              <a:ext uri="{FF2B5EF4-FFF2-40B4-BE49-F238E27FC236}">
                <a16:creationId xmlns:a16="http://schemas.microsoft.com/office/drawing/2014/main" id="{2A8D7615-29B1-72CC-893E-9885AD191688}"/>
              </a:ext>
            </a:extLst>
          </p:cNvPr>
          <p:cNvCxnSpPr>
            <a:cxnSpLocks/>
            <a:stCxn id="36" idx="3"/>
            <a:endCxn id="4" idx="0"/>
          </p:cNvCxnSpPr>
          <p:nvPr/>
        </p:nvCxnSpPr>
        <p:spPr>
          <a:xfrm>
            <a:off x="6182500" y="2015641"/>
            <a:ext cx="849259" cy="5536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821DDD06-2FAA-81EE-75A5-8A3426367E17}"/>
              </a:ext>
            </a:extLst>
          </p:cNvPr>
          <p:cNvCxnSpPr>
            <a:cxnSpLocks/>
          </p:cNvCxnSpPr>
          <p:nvPr/>
        </p:nvCxnSpPr>
        <p:spPr>
          <a:xfrm rot="5400000" flipH="1" flipV="1">
            <a:off x="7225452" y="2101617"/>
            <a:ext cx="554616" cy="397863"/>
          </a:xfrm>
          <a:prstGeom prst="bentConnector2">
            <a:avLst/>
          </a:prstGeom>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11EFD8B-E4C5-17DB-FA70-822AFBFBF5D6}"/>
              </a:ext>
            </a:extLst>
          </p:cNvPr>
          <p:cNvCxnSpPr>
            <a:cxnSpLocks/>
          </p:cNvCxnSpPr>
          <p:nvPr/>
        </p:nvCxnSpPr>
        <p:spPr>
          <a:xfrm>
            <a:off x="8298899" y="2317697"/>
            <a:ext cx="0" cy="4437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D2674DD5-8C20-4BB5-E48E-45EC431B34F6}"/>
              </a:ext>
            </a:extLst>
          </p:cNvPr>
          <p:cNvSpPr/>
          <p:nvPr/>
        </p:nvSpPr>
        <p:spPr>
          <a:xfrm>
            <a:off x="773555" y="4953243"/>
            <a:ext cx="10074183" cy="2648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Metadata Layer</a:t>
            </a:r>
          </a:p>
        </p:txBody>
      </p:sp>
      <p:sp>
        <p:nvSpPr>
          <p:cNvPr id="11" name="object 3">
            <a:extLst>
              <a:ext uri="{FF2B5EF4-FFF2-40B4-BE49-F238E27FC236}">
                <a16:creationId xmlns:a16="http://schemas.microsoft.com/office/drawing/2014/main" id="{3F2009CB-FC5C-DD0E-5792-32448EFB957A}"/>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Data Flow</a:t>
            </a:r>
          </a:p>
        </p:txBody>
      </p:sp>
      <p:cxnSp>
        <p:nvCxnSpPr>
          <p:cNvPr id="14" name="Straight Arrow Connector 13">
            <a:extLst>
              <a:ext uri="{FF2B5EF4-FFF2-40B4-BE49-F238E27FC236}">
                <a16:creationId xmlns:a16="http://schemas.microsoft.com/office/drawing/2014/main" id="{D8CC87C3-F59E-99D5-0525-CD406B0E4523}"/>
              </a:ext>
            </a:extLst>
          </p:cNvPr>
          <p:cNvCxnSpPr>
            <a:cxnSpLocks/>
          </p:cNvCxnSpPr>
          <p:nvPr/>
        </p:nvCxnSpPr>
        <p:spPr>
          <a:xfrm flipV="1">
            <a:off x="7168149" y="1162749"/>
            <a:ext cx="0" cy="139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A876B27F-750A-CEB1-57E0-2523EB410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91" y="3257995"/>
            <a:ext cx="217111" cy="217111"/>
          </a:xfrm>
          <a:prstGeom prst="rect">
            <a:avLst/>
          </a:prstGeom>
        </p:spPr>
      </p:pic>
      <p:sp>
        <p:nvSpPr>
          <p:cNvPr id="76" name="Rectangle 75">
            <a:extLst>
              <a:ext uri="{FF2B5EF4-FFF2-40B4-BE49-F238E27FC236}">
                <a16:creationId xmlns:a16="http://schemas.microsoft.com/office/drawing/2014/main" id="{8EF82BF5-EEDA-1E0E-00B9-D7E3049D9983}"/>
              </a:ext>
            </a:extLst>
          </p:cNvPr>
          <p:cNvSpPr/>
          <p:nvPr/>
        </p:nvSpPr>
        <p:spPr>
          <a:xfrm>
            <a:off x="33050" y="1459110"/>
            <a:ext cx="1296041" cy="6670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Databases and APIs</a:t>
            </a:r>
          </a:p>
        </p:txBody>
      </p:sp>
      <p:cxnSp>
        <p:nvCxnSpPr>
          <p:cNvPr id="78" name="Connector: Elbow 77">
            <a:extLst>
              <a:ext uri="{FF2B5EF4-FFF2-40B4-BE49-F238E27FC236}">
                <a16:creationId xmlns:a16="http://schemas.microsoft.com/office/drawing/2014/main" id="{2D7B07BC-61DF-298E-FBEA-5005438C6BC5}"/>
              </a:ext>
            </a:extLst>
          </p:cNvPr>
          <p:cNvCxnSpPr>
            <a:cxnSpLocks/>
            <a:stCxn id="76" idx="3"/>
            <a:endCxn id="2" idx="0"/>
          </p:cNvCxnSpPr>
          <p:nvPr/>
        </p:nvCxnSpPr>
        <p:spPr>
          <a:xfrm>
            <a:off x="1329091" y="1792613"/>
            <a:ext cx="103470" cy="76552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47435CE-0BCD-5C83-57F9-66A82FE06902}"/>
              </a:ext>
            </a:extLst>
          </p:cNvPr>
          <p:cNvSpPr/>
          <p:nvPr/>
        </p:nvSpPr>
        <p:spPr>
          <a:xfrm>
            <a:off x="33050" y="3910458"/>
            <a:ext cx="1296041" cy="6982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a:t>Real-time  streams</a:t>
            </a:r>
            <a:endParaRPr lang="en-US"/>
          </a:p>
        </p:txBody>
      </p:sp>
      <p:cxnSp>
        <p:nvCxnSpPr>
          <p:cNvPr id="167" name="Connector: Elbow 166">
            <a:extLst>
              <a:ext uri="{FF2B5EF4-FFF2-40B4-BE49-F238E27FC236}">
                <a16:creationId xmlns:a16="http://schemas.microsoft.com/office/drawing/2014/main" id="{E911F661-0DEB-47E6-0048-61825E7B18FF}"/>
              </a:ext>
            </a:extLst>
          </p:cNvPr>
          <p:cNvCxnSpPr>
            <a:cxnSpLocks/>
            <a:stCxn id="79" idx="3"/>
          </p:cNvCxnSpPr>
          <p:nvPr/>
        </p:nvCxnSpPr>
        <p:spPr>
          <a:xfrm flipV="1">
            <a:off x="1329091" y="3359202"/>
            <a:ext cx="4373577" cy="900369"/>
          </a:xfrm>
          <a:prstGeom prst="bentConnector3">
            <a:avLst>
              <a:gd name="adj1" fmla="val 10005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Straight Connector 172">
            <a:extLst>
              <a:ext uri="{FF2B5EF4-FFF2-40B4-BE49-F238E27FC236}">
                <a16:creationId xmlns:a16="http://schemas.microsoft.com/office/drawing/2014/main" id="{1564F3EF-234F-19F9-7895-040CCF573204}"/>
              </a:ext>
            </a:extLst>
          </p:cNvPr>
          <p:cNvCxnSpPr>
            <a:cxnSpLocks/>
          </p:cNvCxnSpPr>
          <p:nvPr/>
        </p:nvCxnSpPr>
        <p:spPr>
          <a:xfrm>
            <a:off x="521370" y="5645432"/>
            <a:ext cx="64654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5" name="TextBox 174">
            <a:extLst>
              <a:ext uri="{FF2B5EF4-FFF2-40B4-BE49-F238E27FC236}">
                <a16:creationId xmlns:a16="http://schemas.microsoft.com/office/drawing/2014/main" id="{4FA1D707-BBC6-C740-A6EE-4E6B66CBDE91}"/>
              </a:ext>
            </a:extLst>
          </p:cNvPr>
          <p:cNvSpPr txBox="1"/>
          <p:nvPr/>
        </p:nvSpPr>
        <p:spPr>
          <a:xfrm>
            <a:off x="1380826" y="5530043"/>
            <a:ext cx="1717964" cy="276999"/>
          </a:xfrm>
          <a:prstGeom prst="rect">
            <a:avLst/>
          </a:prstGeom>
          <a:noFill/>
        </p:spPr>
        <p:txBody>
          <a:bodyPr wrap="square" rtlCol="0">
            <a:spAutoFit/>
          </a:bodyPr>
          <a:lstStyle/>
          <a:p>
            <a:r>
              <a:rPr lang="en-US" sz="1200"/>
              <a:t>Real time</a:t>
            </a:r>
          </a:p>
        </p:txBody>
      </p:sp>
      <p:sp>
        <p:nvSpPr>
          <p:cNvPr id="6" name="Rectangle 5">
            <a:extLst>
              <a:ext uri="{FF2B5EF4-FFF2-40B4-BE49-F238E27FC236}">
                <a16:creationId xmlns:a16="http://schemas.microsoft.com/office/drawing/2014/main" id="{E485D6ED-692D-ECFB-372A-BE536B941855}"/>
              </a:ext>
            </a:extLst>
          </p:cNvPr>
          <p:cNvSpPr/>
          <p:nvPr/>
        </p:nvSpPr>
        <p:spPr>
          <a:xfrm>
            <a:off x="7964611" y="1258819"/>
            <a:ext cx="1508234" cy="358936"/>
          </a:xfrm>
          <a:prstGeom prst="rect">
            <a:avLst/>
          </a:prstGeom>
          <a:solidFill>
            <a:schemeClr val="accent6">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t"/>
          <a:lstStyle/>
          <a:p>
            <a:pPr algn="ctr"/>
            <a:r>
              <a:rPr lang="en-US" err="1"/>
              <a:t>MLOps</a:t>
            </a:r>
            <a:r>
              <a:rPr lang="en-US"/>
              <a:t>*</a:t>
            </a:r>
          </a:p>
        </p:txBody>
      </p:sp>
      <p:sp>
        <p:nvSpPr>
          <p:cNvPr id="10" name="TextBox 9">
            <a:extLst>
              <a:ext uri="{FF2B5EF4-FFF2-40B4-BE49-F238E27FC236}">
                <a16:creationId xmlns:a16="http://schemas.microsoft.com/office/drawing/2014/main" id="{EE148FD8-B12A-DD56-81AB-7735CD268705}"/>
              </a:ext>
            </a:extLst>
          </p:cNvPr>
          <p:cNvSpPr txBox="1"/>
          <p:nvPr/>
        </p:nvSpPr>
        <p:spPr>
          <a:xfrm>
            <a:off x="459669" y="5693272"/>
            <a:ext cx="1717964" cy="369332"/>
          </a:xfrm>
          <a:prstGeom prst="rect">
            <a:avLst/>
          </a:prstGeom>
          <a:noFill/>
        </p:spPr>
        <p:txBody>
          <a:bodyPr wrap="square">
            <a:spAutoFit/>
          </a:bodyPr>
          <a:lstStyle/>
          <a:p>
            <a:r>
              <a:rPr lang="en-US"/>
              <a:t>          * 	</a:t>
            </a:r>
            <a:r>
              <a:rPr lang="en-US" sz="1200"/>
              <a:t>WIP</a:t>
            </a:r>
            <a:endParaRPr lang="en-US"/>
          </a:p>
        </p:txBody>
      </p:sp>
      <p:sp>
        <p:nvSpPr>
          <p:cNvPr id="7" name="Rectangle 6">
            <a:extLst>
              <a:ext uri="{FF2B5EF4-FFF2-40B4-BE49-F238E27FC236}">
                <a16:creationId xmlns:a16="http://schemas.microsoft.com/office/drawing/2014/main" id="{E5C49D32-2EFE-F9A5-3019-CF6B0377C1E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1B6954D3-43CB-3F16-BF14-C28E9B1C4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12" name="Slide Number Placeholder 11">
            <a:extLst>
              <a:ext uri="{FF2B5EF4-FFF2-40B4-BE49-F238E27FC236}">
                <a16:creationId xmlns:a16="http://schemas.microsoft.com/office/drawing/2014/main" id="{6939F9AB-45A3-DCB0-E5C8-BC3B27C5F723}"/>
              </a:ext>
            </a:extLst>
          </p:cNvPr>
          <p:cNvSpPr>
            <a:spLocks noGrp="1"/>
          </p:cNvSpPr>
          <p:nvPr>
            <p:ph type="sldNum" sz="quarter" idx="12"/>
          </p:nvPr>
        </p:nvSpPr>
        <p:spPr/>
        <p:txBody>
          <a:bodyPr/>
          <a:lstStyle/>
          <a:p>
            <a:fld id="{64B50ECF-6316-4AFD-AF7B-6A0672E9EA7A}" type="slidenum">
              <a:rPr lang="en-US" smtClean="0"/>
              <a:t>5</a:t>
            </a:fld>
            <a:endParaRPr lang="en-US"/>
          </a:p>
        </p:txBody>
      </p:sp>
      <p:sp>
        <p:nvSpPr>
          <p:cNvPr id="13" name="Footer Placeholder 12">
            <a:extLst>
              <a:ext uri="{FF2B5EF4-FFF2-40B4-BE49-F238E27FC236}">
                <a16:creationId xmlns:a16="http://schemas.microsoft.com/office/drawing/2014/main" id="{697DBA19-5401-2599-C28C-6010D5DF2EDC}"/>
              </a:ext>
            </a:extLst>
          </p:cNvPr>
          <p:cNvSpPr>
            <a:spLocks noGrp="1"/>
          </p:cNvSpPr>
          <p:nvPr>
            <p:ph type="ftr" sz="quarter" idx="11"/>
          </p:nvPr>
        </p:nvSpPr>
        <p:spPr>
          <a:xfrm>
            <a:off x="3633687" y="5719245"/>
            <a:ext cx="3702248" cy="328528"/>
          </a:xfrm>
        </p:spPr>
        <p:txBody>
          <a:bodyPr/>
          <a:lstStyle/>
          <a:p>
            <a:r>
              <a:rPr lang="en-US"/>
              <a:t>Version 1.4</a:t>
            </a:r>
          </a:p>
        </p:txBody>
      </p:sp>
      <p:sp>
        <p:nvSpPr>
          <p:cNvPr id="15" name="Rectangle 14">
            <a:extLst>
              <a:ext uri="{FF2B5EF4-FFF2-40B4-BE49-F238E27FC236}">
                <a16:creationId xmlns:a16="http://schemas.microsoft.com/office/drawing/2014/main" id="{C76B357D-24EB-C0B2-6866-2CDC090024CB}"/>
              </a:ext>
            </a:extLst>
          </p:cNvPr>
          <p:cNvSpPr/>
          <p:nvPr/>
        </p:nvSpPr>
        <p:spPr>
          <a:xfrm>
            <a:off x="773555" y="5250229"/>
            <a:ext cx="10074183" cy="2648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11343" fontAlgn="auto">
              <a:spcBef>
                <a:spcPts val="0"/>
              </a:spcBef>
              <a:spcAft>
                <a:spcPts val="0"/>
              </a:spcAft>
            </a:pPr>
            <a:r>
              <a:rPr lang="en-US" sz="1619">
                <a:solidFill>
                  <a:prstClr val="black"/>
                </a:solidFill>
                <a:latin typeface="Calibri" panose="020F0502020204030204"/>
              </a:rPr>
              <a:t>Governance Layer</a:t>
            </a:r>
          </a:p>
        </p:txBody>
      </p:sp>
    </p:spTree>
    <p:extLst>
      <p:ext uri="{BB962C8B-B14F-4D97-AF65-F5344CB8AC3E}">
        <p14:creationId xmlns:p14="http://schemas.microsoft.com/office/powerpoint/2010/main" val="23277495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2">
            <a:extLst>
              <a:ext uri="{FF2B5EF4-FFF2-40B4-BE49-F238E27FC236}">
                <a16:creationId xmlns:a16="http://schemas.microsoft.com/office/drawing/2014/main" id="{88A704E2-F0AB-D860-9B6C-89A524AE2104}"/>
              </a:ext>
            </a:extLst>
          </p:cNvPr>
          <p:cNvGraphicFramePr>
            <a:graphicFrameLocks noGrp="1"/>
          </p:cNvGraphicFramePr>
          <p:nvPr>
            <p:extLst>
              <p:ext uri="{D42A27DB-BD31-4B8C-83A1-F6EECF244321}">
                <p14:modId xmlns:p14="http://schemas.microsoft.com/office/powerpoint/2010/main" val="549504599"/>
              </p:ext>
            </p:extLst>
          </p:nvPr>
        </p:nvGraphicFramePr>
        <p:xfrm>
          <a:off x="686339" y="2277753"/>
          <a:ext cx="7471368" cy="2387032"/>
        </p:xfrm>
        <a:graphic>
          <a:graphicData uri="http://schemas.openxmlformats.org/drawingml/2006/table">
            <a:tbl>
              <a:tblPr firstRow="1" bandRow="1">
                <a:tableStyleId>{5C22544A-7EE6-4342-B048-85BDC9FD1C3A}</a:tableStyleId>
              </a:tblPr>
              <a:tblGrid>
                <a:gridCol w="846898">
                  <a:extLst>
                    <a:ext uri="{9D8B030D-6E8A-4147-A177-3AD203B41FA5}">
                      <a16:colId xmlns:a16="http://schemas.microsoft.com/office/drawing/2014/main" val="1581737609"/>
                    </a:ext>
                  </a:extLst>
                </a:gridCol>
                <a:gridCol w="6624470">
                  <a:extLst>
                    <a:ext uri="{9D8B030D-6E8A-4147-A177-3AD203B41FA5}">
                      <a16:colId xmlns:a16="http://schemas.microsoft.com/office/drawing/2014/main" val="890882147"/>
                    </a:ext>
                  </a:extLst>
                </a:gridCol>
              </a:tblGrid>
              <a:tr h="134671">
                <a:tc>
                  <a:txBody>
                    <a:bodyPr/>
                    <a:lstStyle/>
                    <a:p>
                      <a:pPr algn="ctr"/>
                      <a:r>
                        <a:rPr lang="en-US" sz="1200"/>
                        <a:t>Sl. no</a:t>
                      </a:r>
                    </a:p>
                  </a:txBody>
                  <a:tcPr/>
                </a:tc>
                <a:tc>
                  <a:txBody>
                    <a:bodyPr/>
                    <a:lstStyle/>
                    <a:p>
                      <a:pPr algn="ctr"/>
                      <a:r>
                        <a:rPr lang="en-US" sz="1200"/>
                        <a:t>Details</a:t>
                      </a:r>
                    </a:p>
                  </a:txBody>
                  <a:tcPr/>
                </a:tc>
                <a:extLst>
                  <a:ext uri="{0D108BD9-81ED-4DB2-BD59-A6C34878D82A}">
                    <a16:rowId xmlns:a16="http://schemas.microsoft.com/office/drawing/2014/main" val="1895256408"/>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1</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Number of files loaded statistics</a:t>
                      </a:r>
                    </a:p>
                  </a:txBody>
                  <a:tcPr/>
                </a:tc>
                <a:extLst>
                  <a:ext uri="{0D108BD9-81ED-4DB2-BD59-A6C34878D82A}">
                    <a16:rowId xmlns:a16="http://schemas.microsoft.com/office/drawing/2014/main" val="3363139331"/>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2</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Number of records loaded statistics</a:t>
                      </a:r>
                    </a:p>
                  </a:txBody>
                  <a:tcPr/>
                </a:tc>
                <a:extLst>
                  <a:ext uri="{0D108BD9-81ED-4DB2-BD59-A6C34878D82A}">
                    <a16:rowId xmlns:a16="http://schemas.microsoft.com/office/drawing/2014/main" val="2660902978"/>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3</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Day wise record count statistics</a:t>
                      </a:r>
                    </a:p>
                  </a:txBody>
                  <a:tcPr/>
                </a:tc>
                <a:extLst>
                  <a:ext uri="{0D108BD9-81ED-4DB2-BD59-A6C34878D82A}">
                    <a16:rowId xmlns:a16="http://schemas.microsoft.com/office/drawing/2014/main" val="3512891597"/>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4</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Records count by use case</a:t>
                      </a:r>
                    </a:p>
                  </a:txBody>
                  <a:tcPr/>
                </a:tc>
                <a:extLst>
                  <a:ext uri="{0D108BD9-81ED-4DB2-BD59-A6C34878D82A}">
                    <a16:rowId xmlns:a16="http://schemas.microsoft.com/office/drawing/2014/main" val="3169682098"/>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5</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 Jobwise details : job runid, job name, job start time ,job end time details</a:t>
                      </a:r>
                    </a:p>
                  </a:txBody>
                  <a:tcPr/>
                </a:tc>
                <a:extLst>
                  <a:ext uri="{0D108BD9-81ED-4DB2-BD59-A6C34878D82A}">
                    <a16:rowId xmlns:a16="http://schemas.microsoft.com/office/drawing/2014/main" val="347676355"/>
                  </a:ext>
                </a:extLst>
              </a:tr>
              <a:tr h="148170">
                <a:tc>
                  <a:txBody>
                    <a:bodyPr/>
                    <a:lstStyle/>
                    <a:p>
                      <a:pPr marL="0" lvl="0" indent="-498" algn="ctr">
                        <a:lnSpc>
                          <a:spcPct val="150000"/>
                        </a:lnSpc>
                        <a:buFont typeface="Arial" panose="020B0604020202020204" pitchFamily="34" charset="0"/>
                        <a:buNone/>
                      </a:pPr>
                      <a:r>
                        <a:rPr lang="en-US" sz="1050">
                          <a:latin typeface="Bosch Office Sans" pitchFamily="2" charset="0"/>
                        </a:rPr>
                        <a:t>6</a:t>
                      </a:r>
                    </a:p>
                  </a:txBody>
                  <a:tcPr/>
                </a:tc>
                <a:tc>
                  <a:txBody>
                    <a:bodyPr/>
                    <a:lstStyle/>
                    <a:p>
                      <a:pPr marL="0" lvl="0" indent="-498" algn="l">
                        <a:lnSpc>
                          <a:spcPct val="150000"/>
                        </a:lnSpc>
                        <a:buFont typeface="Arial" panose="020B0604020202020204" pitchFamily="34" charset="0"/>
                        <a:buNone/>
                      </a:pPr>
                      <a:r>
                        <a:rPr lang="en-US" sz="1050">
                          <a:latin typeface="Bosch Office Sans" pitchFamily="2" charset="0"/>
                        </a:rPr>
                        <a:t>Batchwise details : fileid, filename template, total rows, good data, bad data details</a:t>
                      </a:r>
                    </a:p>
                  </a:txBody>
                  <a:tcPr/>
                </a:tc>
                <a:extLst>
                  <a:ext uri="{0D108BD9-81ED-4DB2-BD59-A6C34878D82A}">
                    <a16:rowId xmlns:a16="http://schemas.microsoft.com/office/drawing/2014/main" val="3981135099"/>
                  </a:ext>
                </a:extLst>
              </a:tr>
              <a:tr h="148170">
                <a:tc>
                  <a:txBody>
                    <a:bodyPr/>
                    <a:lstStyle/>
                    <a:p>
                      <a:pPr marL="0" marR="0" lvl="0" indent="-498" algn="ctr"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b="0">
                          <a:latin typeface="Bosch Office Sans" pitchFamily="2" charset="0"/>
                        </a:rPr>
                        <a:t>7</a:t>
                      </a:r>
                    </a:p>
                  </a:txBody>
                  <a:tcPr/>
                </a:tc>
                <a:tc>
                  <a:txBody>
                    <a:bodyPr/>
                    <a:lstStyle/>
                    <a:p>
                      <a:pPr marL="0" marR="0" lvl="0" indent="-498" algn="l"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a:latin typeface="Bosch Office Sans" pitchFamily="2" charset="0"/>
                        </a:rPr>
                        <a:t> Invalid data details : column name, row index, validation type details</a:t>
                      </a:r>
                      <a:endParaRPr lang="en-US" sz="1050" b="1">
                        <a:latin typeface="Bosch Office Sans" pitchFamily="2" charset="0"/>
                      </a:endParaRPr>
                    </a:p>
                  </a:txBody>
                  <a:tcPr/>
                </a:tc>
                <a:extLst>
                  <a:ext uri="{0D108BD9-81ED-4DB2-BD59-A6C34878D82A}">
                    <a16:rowId xmlns:a16="http://schemas.microsoft.com/office/drawing/2014/main" val="993512586"/>
                  </a:ext>
                </a:extLst>
              </a:tr>
            </a:tbl>
          </a:graphicData>
        </a:graphic>
      </p:graphicFrame>
      <p:sp>
        <p:nvSpPr>
          <p:cNvPr id="5" name="TextBox 4">
            <a:extLst>
              <a:ext uri="{FF2B5EF4-FFF2-40B4-BE49-F238E27FC236}">
                <a16:creationId xmlns:a16="http://schemas.microsoft.com/office/drawing/2014/main" id="{B3B52330-EB31-2D5A-9245-22906BD94897}"/>
              </a:ext>
            </a:extLst>
          </p:cNvPr>
          <p:cNvSpPr txBox="1"/>
          <p:nvPr/>
        </p:nvSpPr>
        <p:spPr>
          <a:xfrm>
            <a:off x="172776" y="402111"/>
            <a:ext cx="5486400" cy="307777"/>
          </a:xfrm>
          <a:prstGeom prst="rect">
            <a:avLst/>
          </a:prstGeom>
          <a:noFill/>
        </p:spPr>
        <p:txBody>
          <a:bodyPr wrap="square">
            <a:spAutoFit/>
          </a:bodyPr>
          <a:lstStyle/>
          <a:p>
            <a:pPr marL="342900" indent="-342900">
              <a:buFont typeface="+mj-lt"/>
              <a:buAutoNum type="arabicPeriod" startAt="14"/>
            </a:pPr>
            <a:r>
              <a:rPr lang="en-US" sz="1400" b="1">
                <a:solidFill>
                  <a:srgbClr val="00809A"/>
                </a:solidFill>
              </a:rPr>
              <a:t>DataOps</a:t>
            </a:r>
          </a:p>
        </p:txBody>
      </p:sp>
      <p:sp>
        <p:nvSpPr>
          <p:cNvPr id="6" name="object 3">
            <a:extLst>
              <a:ext uri="{FF2B5EF4-FFF2-40B4-BE49-F238E27FC236}">
                <a16:creationId xmlns:a16="http://schemas.microsoft.com/office/drawing/2014/main" id="{94D2790B-A990-A65A-325A-18F2B34D4EC4}"/>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72D1381A-68A1-3BFC-E448-D3A19129CD3A}"/>
              </a:ext>
            </a:extLst>
          </p:cNvPr>
          <p:cNvSpPr txBox="1"/>
          <p:nvPr/>
        </p:nvSpPr>
        <p:spPr>
          <a:xfrm>
            <a:off x="172776" y="697374"/>
            <a:ext cx="5486400" cy="307777"/>
          </a:xfrm>
          <a:prstGeom prst="rect">
            <a:avLst/>
          </a:prstGeom>
          <a:noFill/>
        </p:spPr>
        <p:txBody>
          <a:bodyPr wrap="square">
            <a:spAutoFit/>
          </a:bodyPr>
          <a:lstStyle/>
          <a:p>
            <a:r>
              <a:rPr lang="en-US" sz="1400" b="1">
                <a:solidFill>
                  <a:srgbClr val="00809A"/>
                </a:solidFill>
              </a:rPr>
              <a:t>14.1 Batch data monitoring dashboards (2 of 3)</a:t>
            </a:r>
          </a:p>
        </p:txBody>
      </p:sp>
      <p:sp>
        <p:nvSpPr>
          <p:cNvPr id="8" name="TextBox 7">
            <a:extLst>
              <a:ext uri="{FF2B5EF4-FFF2-40B4-BE49-F238E27FC236}">
                <a16:creationId xmlns:a16="http://schemas.microsoft.com/office/drawing/2014/main" id="{F1ECCB1C-4B8C-6147-142B-8D3F869B0B42}"/>
              </a:ext>
            </a:extLst>
          </p:cNvPr>
          <p:cNvSpPr txBox="1"/>
          <p:nvPr/>
        </p:nvSpPr>
        <p:spPr>
          <a:xfrm>
            <a:off x="545616" y="910744"/>
            <a:ext cx="9032494" cy="1166153"/>
          </a:xfrm>
          <a:prstGeom prst="rect">
            <a:avLst/>
          </a:prstGeom>
          <a:noFill/>
        </p:spPr>
        <p:txBody>
          <a:bodyPr wrap="square" rtlCol="0">
            <a:spAutoFit/>
          </a:bodyPr>
          <a:lstStyle/>
          <a:p>
            <a:pPr marL="228600" indent="-228600">
              <a:lnSpc>
                <a:spcPct val="150000"/>
              </a:lnSpc>
              <a:buFont typeface="+mj-lt"/>
              <a:buAutoNum type="alphaLcParenR"/>
            </a:pPr>
            <a:r>
              <a:rPr lang="en-US" sz="1200"/>
              <a:t>This dashboard utilizes the data from </a:t>
            </a:r>
            <a:r>
              <a:rPr lang="en-US" sz="1200" i="1"/>
              <a:t>Logging layer</a:t>
            </a:r>
            <a:r>
              <a:rPr lang="en-US" sz="1200"/>
              <a:t> and </a:t>
            </a:r>
            <a:r>
              <a:rPr lang="en-US" sz="1200" i="1"/>
              <a:t>Silver Layer</a:t>
            </a:r>
            <a:r>
              <a:rPr lang="en-US" sz="1200"/>
              <a:t> and visualize them as KPIs.</a:t>
            </a:r>
            <a:endParaRPr lang="en-US" sz="1200" i="1"/>
          </a:p>
          <a:p>
            <a:pPr marL="228600" indent="-228600">
              <a:lnSpc>
                <a:spcPct val="150000"/>
              </a:lnSpc>
              <a:buFont typeface="+mj-lt"/>
              <a:buAutoNum type="alphaLcParenR"/>
            </a:pPr>
            <a:r>
              <a:rPr lang="en-US" sz="1200"/>
              <a:t>Pipeline run, files processed, Valid row count, invalid row count, batch processed are visualized across different dimensions such as Time, Source systems. </a:t>
            </a:r>
          </a:p>
          <a:p>
            <a:pPr marL="228600" indent="-228600">
              <a:lnSpc>
                <a:spcPct val="150000"/>
              </a:lnSpc>
              <a:buFont typeface="+mj-lt"/>
              <a:buAutoNum type="alphaLcParenR"/>
            </a:pPr>
            <a:r>
              <a:rPr lang="en-US" sz="1200"/>
              <a:t>It can be refreshed on a configurable interval.</a:t>
            </a:r>
          </a:p>
        </p:txBody>
      </p:sp>
      <p:sp>
        <p:nvSpPr>
          <p:cNvPr id="9" name="Rectangle 8">
            <a:extLst>
              <a:ext uri="{FF2B5EF4-FFF2-40B4-BE49-F238E27FC236}">
                <a16:creationId xmlns:a16="http://schemas.microsoft.com/office/drawing/2014/main" id="{CF3593F9-43BC-537F-BB83-7DD5503F4E1E}"/>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0" name="Graphic 9">
            <a:extLst>
              <a:ext uri="{FF2B5EF4-FFF2-40B4-BE49-F238E27FC236}">
                <a16:creationId xmlns:a16="http://schemas.microsoft.com/office/drawing/2014/main" id="{FD8A7CFE-7352-644B-FB89-5F4BBE6317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3" name="Slide Number Placeholder 2">
            <a:extLst>
              <a:ext uri="{FF2B5EF4-FFF2-40B4-BE49-F238E27FC236}">
                <a16:creationId xmlns:a16="http://schemas.microsoft.com/office/drawing/2014/main" id="{EBA41EEB-DB38-486F-1D67-9445BF1184D7}"/>
              </a:ext>
            </a:extLst>
          </p:cNvPr>
          <p:cNvSpPr>
            <a:spLocks noGrp="1"/>
          </p:cNvSpPr>
          <p:nvPr>
            <p:ph type="sldNum" sz="quarter" idx="12"/>
          </p:nvPr>
        </p:nvSpPr>
        <p:spPr/>
        <p:txBody>
          <a:bodyPr/>
          <a:lstStyle/>
          <a:p>
            <a:fld id="{64B50ECF-6316-4AFD-AF7B-6A0672E9EA7A}" type="slidenum">
              <a:rPr lang="en-US" smtClean="0"/>
              <a:t>50</a:t>
            </a:fld>
            <a:endParaRPr lang="en-US"/>
          </a:p>
        </p:txBody>
      </p:sp>
      <p:sp>
        <p:nvSpPr>
          <p:cNvPr id="4" name="Footer Placeholder 3">
            <a:extLst>
              <a:ext uri="{FF2B5EF4-FFF2-40B4-BE49-F238E27FC236}">
                <a16:creationId xmlns:a16="http://schemas.microsoft.com/office/drawing/2014/main" id="{B2D3AD5F-5866-3ED5-CC45-8D8150ABDBD6}"/>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3805467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id="{08CB1533-A86C-97B4-7F1E-18EDEF3A6788}"/>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0" name="TextBox 9">
            <a:extLst>
              <a:ext uri="{FF2B5EF4-FFF2-40B4-BE49-F238E27FC236}">
                <a16:creationId xmlns:a16="http://schemas.microsoft.com/office/drawing/2014/main" id="{70828089-6412-DE26-07C8-93D1D9E7C1DC}"/>
              </a:ext>
            </a:extLst>
          </p:cNvPr>
          <p:cNvSpPr txBox="1"/>
          <p:nvPr/>
        </p:nvSpPr>
        <p:spPr>
          <a:xfrm>
            <a:off x="126594" y="577685"/>
            <a:ext cx="5486400" cy="307777"/>
          </a:xfrm>
          <a:prstGeom prst="rect">
            <a:avLst/>
          </a:prstGeom>
          <a:noFill/>
        </p:spPr>
        <p:txBody>
          <a:bodyPr wrap="square">
            <a:spAutoFit/>
          </a:bodyPr>
          <a:lstStyle/>
          <a:p>
            <a:r>
              <a:rPr lang="en-US" sz="1400" b="1">
                <a:solidFill>
                  <a:srgbClr val="00809A"/>
                </a:solidFill>
              </a:rPr>
              <a:t>14.1 Batch data monitoring dashboards (2 of 3)</a:t>
            </a:r>
          </a:p>
        </p:txBody>
      </p:sp>
      <p:sp>
        <p:nvSpPr>
          <p:cNvPr id="2" name="Rectangle 1">
            <a:extLst>
              <a:ext uri="{FF2B5EF4-FFF2-40B4-BE49-F238E27FC236}">
                <a16:creationId xmlns:a16="http://schemas.microsoft.com/office/drawing/2014/main" id="{FCFF5A61-B134-104A-2241-4029468BDC9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4" name="Graphic 3">
            <a:extLst>
              <a:ext uri="{FF2B5EF4-FFF2-40B4-BE49-F238E27FC236}">
                <a16:creationId xmlns:a16="http://schemas.microsoft.com/office/drawing/2014/main" id="{74291C57-81FA-4CF8-3CE7-99586E22E4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3" name="Slide Number Placeholder 2">
            <a:extLst>
              <a:ext uri="{FF2B5EF4-FFF2-40B4-BE49-F238E27FC236}">
                <a16:creationId xmlns:a16="http://schemas.microsoft.com/office/drawing/2014/main" id="{A44B27BE-EA89-A4C8-EE10-A1E10C7CA58B}"/>
              </a:ext>
            </a:extLst>
          </p:cNvPr>
          <p:cNvSpPr>
            <a:spLocks noGrp="1"/>
          </p:cNvSpPr>
          <p:nvPr>
            <p:ph type="sldNum" sz="quarter" idx="12"/>
          </p:nvPr>
        </p:nvSpPr>
        <p:spPr/>
        <p:txBody>
          <a:bodyPr/>
          <a:lstStyle/>
          <a:p>
            <a:fld id="{64B50ECF-6316-4AFD-AF7B-6A0672E9EA7A}" type="slidenum">
              <a:rPr lang="en-US" smtClean="0"/>
              <a:t>51</a:t>
            </a:fld>
            <a:endParaRPr lang="en-US"/>
          </a:p>
        </p:txBody>
      </p:sp>
      <p:sp>
        <p:nvSpPr>
          <p:cNvPr id="5" name="Footer Placeholder 4">
            <a:extLst>
              <a:ext uri="{FF2B5EF4-FFF2-40B4-BE49-F238E27FC236}">
                <a16:creationId xmlns:a16="http://schemas.microsoft.com/office/drawing/2014/main" id="{2A72BDA8-5CC1-FA68-A673-4FAC6C008B31}"/>
              </a:ext>
            </a:extLst>
          </p:cNvPr>
          <p:cNvSpPr>
            <a:spLocks noGrp="1"/>
          </p:cNvSpPr>
          <p:nvPr>
            <p:ph type="ftr" sz="quarter" idx="11"/>
          </p:nvPr>
        </p:nvSpPr>
        <p:spPr/>
        <p:txBody>
          <a:bodyPr/>
          <a:lstStyle/>
          <a:p>
            <a:r>
              <a:rPr lang="en-US"/>
              <a:t>Version 1.4</a:t>
            </a:r>
          </a:p>
        </p:txBody>
      </p:sp>
      <p:pic>
        <p:nvPicPr>
          <p:cNvPr id="1026" name="Picture 2" descr="image">
            <a:extLst>
              <a:ext uri="{FF2B5EF4-FFF2-40B4-BE49-F238E27FC236}">
                <a16:creationId xmlns:a16="http://schemas.microsoft.com/office/drawing/2014/main" id="{907575CC-63A9-087D-F551-134C113423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80" t="11977"/>
          <a:stretch/>
        </p:blipFill>
        <p:spPr bwMode="auto">
          <a:xfrm>
            <a:off x="205654" y="885462"/>
            <a:ext cx="10563946" cy="47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80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C81F114-44C3-CC33-7558-8C84C5F0BCCF}"/>
              </a:ext>
            </a:extLst>
          </p:cNvPr>
          <p:cNvGraphicFramePr>
            <a:graphicFrameLocks noGrp="1"/>
          </p:cNvGraphicFramePr>
          <p:nvPr>
            <p:extLst>
              <p:ext uri="{D42A27DB-BD31-4B8C-83A1-F6EECF244321}">
                <p14:modId xmlns:p14="http://schemas.microsoft.com/office/powerpoint/2010/main" val="1277738796"/>
              </p:ext>
            </p:extLst>
          </p:nvPr>
        </p:nvGraphicFramePr>
        <p:xfrm>
          <a:off x="753934" y="1368491"/>
          <a:ext cx="8976864" cy="1371600"/>
        </p:xfrm>
        <a:graphic>
          <a:graphicData uri="http://schemas.openxmlformats.org/drawingml/2006/table">
            <a:tbl>
              <a:tblPr firstRow="1" bandRow="1">
                <a:tableStyleId>{5C22544A-7EE6-4342-B048-85BDC9FD1C3A}</a:tableStyleId>
              </a:tblPr>
              <a:tblGrid>
                <a:gridCol w="1009797">
                  <a:extLst>
                    <a:ext uri="{9D8B030D-6E8A-4147-A177-3AD203B41FA5}">
                      <a16:colId xmlns:a16="http://schemas.microsoft.com/office/drawing/2014/main" val="3974199602"/>
                    </a:ext>
                  </a:extLst>
                </a:gridCol>
                <a:gridCol w="7967067">
                  <a:extLst>
                    <a:ext uri="{9D8B030D-6E8A-4147-A177-3AD203B41FA5}">
                      <a16:colId xmlns:a16="http://schemas.microsoft.com/office/drawing/2014/main" val="703718134"/>
                    </a:ext>
                  </a:extLst>
                </a:gridCol>
              </a:tblGrid>
              <a:tr h="160063">
                <a:tc>
                  <a:txBody>
                    <a:bodyPr/>
                    <a:lstStyle/>
                    <a:p>
                      <a:pPr algn="ctr"/>
                      <a:r>
                        <a:rPr lang="en-US" sz="1200">
                          <a:latin typeface="Bosch Sans" panose="020B0604020202020204" pitchFamily="34" charset="0"/>
                        </a:rPr>
                        <a:t>Sl. no</a:t>
                      </a:r>
                    </a:p>
                  </a:txBody>
                  <a:tcPr/>
                </a:tc>
                <a:tc>
                  <a:txBody>
                    <a:bodyPr/>
                    <a:lstStyle/>
                    <a:p>
                      <a:pPr algn="ctr"/>
                      <a:r>
                        <a:rPr lang="en-US" sz="1200">
                          <a:latin typeface="Bosch Sans" panose="020B0604020202020204" pitchFamily="34" charset="0"/>
                        </a:rPr>
                        <a:t>Details</a:t>
                      </a:r>
                    </a:p>
                  </a:txBody>
                  <a:tcPr/>
                </a:tc>
                <a:extLst>
                  <a:ext uri="{0D108BD9-81ED-4DB2-BD59-A6C34878D82A}">
                    <a16:rowId xmlns:a16="http://schemas.microsoft.com/office/drawing/2014/main" val="1401237926"/>
                  </a:ext>
                </a:extLst>
              </a:tr>
              <a:tr h="160063">
                <a:tc>
                  <a:txBody>
                    <a:bodyPr/>
                    <a:lstStyle/>
                    <a:p>
                      <a:pPr marL="0" lvl="0" indent="-498" algn="ctr">
                        <a:lnSpc>
                          <a:spcPct val="100000"/>
                        </a:lnSpc>
                        <a:buFont typeface="Arial" panose="020B0604020202020204" pitchFamily="34" charset="0"/>
                        <a:buNone/>
                      </a:pPr>
                      <a:r>
                        <a:rPr lang="en-US" sz="1200">
                          <a:latin typeface="Bosch Sans" panose="020B0604020202020204" pitchFamily="34" charset="0"/>
                        </a:rPr>
                        <a:t>1</a:t>
                      </a:r>
                    </a:p>
                  </a:txBody>
                  <a:tcPr/>
                </a:tc>
                <a:tc>
                  <a:txBody>
                    <a:bodyPr/>
                    <a:lstStyle/>
                    <a:p>
                      <a:pPr marL="0" lvl="0" indent="-498">
                        <a:lnSpc>
                          <a:spcPct val="100000"/>
                        </a:lnSpc>
                        <a:buFont typeface="Arial" panose="020B0604020202020204" pitchFamily="34" charset="0"/>
                        <a:buNone/>
                      </a:pPr>
                      <a:r>
                        <a:rPr lang="en-US" sz="1200">
                          <a:latin typeface="Bosch Sans" panose="020B0604020202020204" pitchFamily="34" charset="0"/>
                        </a:rPr>
                        <a:t>Usage cost by service name</a:t>
                      </a:r>
                    </a:p>
                  </a:txBody>
                  <a:tcPr/>
                </a:tc>
                <a:extLst>
                  <a:ext uri="{0D108BD9-81ED-4DB2-BD59-A6C34878D82A}">
                    <a16:rowId xmlns:a16="http://schemas.microsoft.com/office/drawing/2014/main" val="3096754857"/>
                  </a:ext>
                </a:extLst>
              </a:tr>
              <a:tr h="160063">
                <a:tc>
                  <a:txBody>
                    <a:bodyPr/>
                    <a:lstStyle/>
                    <a:p>
                      <a:pPr marL="0" lvl="0" indent="-498" algn="ctr">
                        <a:lnSpc>
                          <a:spcPct val="100000"/>
                        </a:lnSpc>
                        <a:buFont typeface="Arial" panose="020B0604020202020204" pitchFamily="34" charset="0"/>
                        <a:buNone/>
                      </a:pPr>
                      <a:r>
                        <a:rPr lang="en-US" sz="1200">
                          <a:latin typeface="Bosch Sans" panose="020B0604020202020204" pitchFamily="34" charset="0"/>
                        </a:rPr>
                        <a:t>2</a:t>
                      </a:r>
                    </a:p>
                  </a:txBody>
                  <a:tcPr/>
                </a:tc>
                <a:tc>
                  <a:txBody>
                    <a:bodyPr/>
                    <a:lstStyle/>
                    <a:p>
                      <a:pPr marL="0" lvl="0" indent="-498">
                        <a:lnSpc>
                          <a:spcPct val="100000"/>
                        </a:lnSpc>
                        <a:buFont typeface="Arial" panose="020B0604020202020204" pitchFamily="34" charset="0"/>
                        <a:buNone/>
                      </a:pPr>
                      <a:r>
                        <a:rPr lang="en-US" sz="1200">
                          <a:latin typeface="Bosch Sans" panose="020B0604020202020204" pitchFamily="34" charset="0"/>
                        </a:rPr>
                        <a:t>Usage cost by service tier</a:t>
                      </a:r>
                    </a:p>
                  </a:txBody>
                  <a:tcPr/>
                </a:tc>
                <a:extLst>
                  <a:ext uri="{0D108BD9-81ED-4DB2-BD59-A6C34878D82A}">
                    <a16:rowId xmlns:a16="http://schemas.microsoft.com/office/drawing/2014/main" val="2504164004"/>
                  </a:ext>
                </a:extLst>
              </a:tr>
              <a:tr h="160063">
                <a:tc>
                  <a:txBody>
                    <a:bodyPr/>
                    <a:lstStyle/>
                    <a:p>
                      <a:pPr marL="0" lvl="0" indent="-498" algn="ctr">
                        <a:lnSpc>
                          <a:spcPct val="100000"/>
                        </a:lnSpc>
                        <a:buFont typeface="Arial" panose="020B0604020202020204" pitchFamily="34" charset="0"/>
                        <a:buNone/>
                      </a:pPr>
                      <a:r>
                        <a:rPr lang="en-US" sz="1200">
                          <a:latin typeface="Bosch Sans" panose="020B0604020202020204" pitchFamily="34" charset="0"/>
                        </a:rPr>
                        <a:t>3</a:t>
                      </a:r>
                    </a:p>
                  </a:txBody>
                  <a:tcPr/>
                </a:tc>
                <a:tc>
                  <a:txBody>
                    <a:bodyPr/>
                    <a:lstStyle/>
                    <a:p>
                      <a:pPr marL="0" lvl="0" indent="-498">
                        <a:lnSpc>
                          <a:spcPct val="100000"/>
                        </a:lnSpc>
                        <a:buFont typeface="Arial" panose="020B0604020202020204" pitchFamily="34" charset="0"/>
                        <a:buNone/>
                      </a:pPr>
                      <a:r>
                        <a:rPr lang="en-US" sz="1200">
                          <a:latin typeface="Bosch Sans" panose="020B0604020202020204" pitchFamily="34" charset="0"/>
                        </a:rPr>
                        <a:t>Cost  over time</a:t>
                      </a:r>
                    </a:p>
                  </a:txBody>
                  <a:tcPr/>
                </a:tc>
                <a:extLst>
                  <a:ext uri="{0D108BD9-81ED-4DB2-BD59-A6C34878D82A}">
                    <a16:rowId xmlns:a16="http://schemas.microsoft.com/office/drawing/2014/main" val="3173619430"/>
                  </a:ext>
                </a:extLst>
              </a:tr>
              <a:tr h="160063">
                <a:tc>
                  <a:txBody>
                    <a:bodyPr/>
                    <a:lstStyle/>
                    <a:p>
                      <a:pPr marL="0" marR="0" lvl="0" indent="-498"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Sans" panose="020B0604020202020204" pitchFamily="34" charset="0"/>
                        </a:rPr>
                        <a:t>4</a:t>
                      </a:r>
                    </a:p>
                  </a:txBody>
                  <a:tcPr/>
                </a:tc>
                <a:tc>
                  <a:txBody>
                    <a:bodyPr/>
                    <a:lstStyle/>
                    <a:p>
                      <a:pPr marL="0" marR="0" lvl="0" indent="-498"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Sans" panose="020B0604020202020204" pitchFamily="34" charset="0"/>
                        </a:rPr>
                        <a:t>Service name with service tier cost</a:t>
                      </a:r>
                    </a:p>
                  </a:txBody>
                  <a:tcPr/>
                </a:tc>
                <a:extLst>
                  <a:ext uri="{0D108BD9-81ED-4DB2-BD59-A6C34878D82A}">
                    <a16:rowId xmlns:a16="http://schemas.microsoft.com/office/drawing/2014/main" val="3383430810"/>
                  </a:ext>
                </a:extLst>
              </a:tr>
            </a:tbl>
          </a:graphicData>
        </a:graphic>
      </p:graphicFrame>
      <p:sp>
        <p:nvSpPr>
          <p:cNvPr id="3" name="TextBox 2">
            <a:extLst>
              <a:ext uri="{FF2B5EF4-FFF2-40B4-BE49-F238E27FC236}">
                <a16:creationId xmlns:a16="http://schemas.microsoft.com/office/drawing/2014/main" id="{B259952B-F6B0-4CA3-83E2-37FD046E791D}"/>
              </a:ext>
            </a:extLst>
          </p:cNvPr>
          <p:cNvSpPr txBox="1"/>
          <p:nvPr/>
        </p:nvSpPr>
        <p:spPr>
          <a:xfrm>
            <a:off x="205654" y="483582"/>
            <a:ext cx="5657714" cy="307777"/>
          </a:xfrm>
          <a:prstGeom prst="rect">
            <a:avLst/>
          </a:prstGeom>
          <a:noFill/>
        </p:spPr>
        <p:txBody>
          <a:bodyPr wrap="square">
            <a:spAutoFit/>
          </a:bodyPr>
          <a:lstStyle/>
          <a:p>
            <a:r>
              <a:rPr lang="en-US" sz="1400" b="1">
                <a:solidFill>
                  <a:srgbClr val="00809A"/>
                </a:solidFill>
                <a:latin typeface="Bosch Office Sans"/>
              </a:rPr>
              <a:t>14.1 Cost Management Dashboard(3 of 3)</a:t>
            </a:r>
          </a:p>
        </p:txBody>
      </p:sp>
      <p:sp>
        <p:nvSpPr>
          <p:cNvPr id="4" name="TextBox 3">
            <a:extLst>
              <a:ext uri="{FF2B5EF4-FFF2-40B4-BE49-F238E27FC236}">
                <a16:creationId xmlns:a16="http://schemas.microsoft.com/office/drawing/2014/main" id="{1F4C0A90-2266-9D48-FCE9-812BF3135123}"/>
              </a:ext>
            </a:extLst>
          </p:cNvPr>
          <p:cNvSpPr txBox="1"/>
          <p:nvPr/>
        </p:nvSpPr>
        <p:spPr>
          <a:xfrm>
            <a:off x="647427" y="887852"/>
            <a:ext cx="9400478" cy="276999"/>
          </a:xfrm>
          <a:prstGeom prst="rect">
            <a:avLst/>
          </a:prstGeom>
          <a:noFill/>
        </p:spPr>
        <p:txBody>
          <a:bodyPr wrap="square" rtlCol="0">
            <a:spAutoFit/>
          </a:bodyPr>
          <a:lstStyle/>
          <a:p>
            <a:pPr>
              <a:lnSpc>
                <a:spcPct val="100000"/>
              </a:lnSpc>
            </a:pPr>
            <a:r>
              <a:rPr lang="en-US" sz="1200">
                <a:latin typeface="Bosch Office Sans" pitchFamily="2" charset="0"/>
              </a:rPr>
              <a:t>This dashboard provides  insights on cost and usage of DataNexus infra. This Dashboard provides below all details.</a:t>
            </a:r>
          </a:p>
        </p:txBody>
      </p:sp>
      <p:sp>
        <p:nvSpPr>
          <p:cNvPr id="7" name="object 3">
            <a:extLst>
              <a:ext uri="{FF2B5EF4-FFF2-40B4-BE49-F238E27FC236}">
                <a16:creationId xmlns:a16="http://schemas.microsoft.com/office/drawing/2014/main" id="{81A4EAFD-3692-7D36-60B9-219D4751D21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0" name="Rectangle 9">
            <a:extLst>
              <a:ext uri="{FF2B5EF4-FFF2-40B4-BE49-F238E27FC236}">
                <a16:creationId xmlns:a16="http://schemas.microsoft.com/office/drawing/2014/main" id="{3C8D2D20-8E6B-E1AA-BA36-D045E170CB8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1" name="Graphic 10">
            <a:extLst>
              <a:ext uri="{FF2B5EF4-FFF2-40B4-BE49-F238E27FC236}">
                <a16:creationId xmlns:a16="http://schemas.microsoft.com/office/drawing/2014/main" id="{92CC6BBE-60FD-B3F9-BA8B-F380052B4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EF9E44FC-464A-D95D-2E2E-388D521687F3}"/>
              </a:ext>
            </a:extLst>
          </p:cNvPr>
          <p:cNvSpPr>
            <a:spLocks noGrp="1"/>
          </p:cNvSpPr>
          <p:nvPr>
            <p:ph type="sldNum" sz="quarter" idx="12"/>
          </p:nvPr>
        </p:nvSpPr>
        <p:spPr/>
        <p:txBody>
          <a:bodyPr/>
          <a:lstStyle/>
          <a:p>
            <a:fld id="{64B50ECF-6316-4AFD-AF7B-6A0672E9EA7A}" type="slidenum">
              <a:rPr lang="en-US" smtClean="0"/>
              <a:t>52</a:t>
            </a:fld>
            <a:endParaRPr lang="en-US"/>
          </a:p>
        </p:txBody>
      </p:sp>
      <p:sp>
        <p:nvSpPr>
          <p:cNvPr id="6" name="Footer Placeholder 5">
            <a:extLst>
              <a:ext uri="{FF2B5EF4-FFF2-40B4-BE49-F238E27FC236}">
                <a16:creationId xmlns:a16="http://schemas.microsoft.com/office/drawing/2014/main" id="{D7E13731-207A-6213-E2B5-5B8C86C48583}"/>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207384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A83725-3659-40FA-9F3D-E61756E657ED}"/>
              </a:ext>
            </a:extLst>
          </p:cNvPr>
          <p:cNvSpPr txBox="1"/>
          <p:nvPr/>
        </p:nvSpPr>
        <p:spPr>
          <a:xfrm>
            <a:off x="205654" y="483582"/>
            <a:ext cx="5657714" cy="307777"/>
          </a:xfrm>
          <a:prstGeom prst="rect">
            <a:avLst/>
          </a:prstGeom>
          <a:noFill/>
        </p:spPr>
        <p:txBody>
          <a:bodyPr wrap="square">
            <a:spAutoFit/>
          </a:bodyPr>
          <a:lstStyle/>
          <a:p>
            <a:r>
              <a:rPr lang="en-US" sz="1400" b="1">
                <a:solidFill>
                  <a:srgbClr val="00809A"/>
                </a:solidFill>
                <a:latin typeface="Bosch Office Sans"/>
              </a:rPr>
              <a:t>14.1 Sample Screenshot of Cost Management Dashboard(3 of 3)</a:t>
            </a:r>
          </a:p>
        </p:txBody>
      </p:sp>
      <p:sp>
        <p:nvSpPr>
          <p:cNvPr id="4" name="object 3">
            <a:extLst>
              <a:ext uri="{FF2B5EF4-FFF2-40B4-BE49-F238E27FC236}">
                <a16:creationId xmlns:a16="http://schemas.microsoft.com/office/drawing/2014/main" id="{69021775-DFA7-20FC-E1D9-143C83215578}"/>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5" name="Rectangle 4">
            <a:extLst>
              <a:ext uri="{FF2B5EF4-FFF2-40B4-BE49-F238E27FC236}">
                <a16:creationId xmlns:a16="http://schemas.microsoft.com/office/drawing/2014/main" id="{A84EC1C9-923E-C181-A0CC-31E3666BFBB8}"/>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6" name="Graphic 5">
            <a:extLst>
              <a:ext uri="{FF2B5EF4-FFF2-40B4-BE49-F238E27FC236}">
                <a16:creationId xmlns:a16="http://schemas.microsoft.com/office/drawing/2014/main" id="{239E952E-4F0D-A218-41CE-AF383E67B2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pic>
        <p:nvPicPr>
          <p:cNvPr id="8" name="Picture 7">
            <a:extLst>
              <a:ext uri="{FF2B5EF4-FFF2-40B4-BE49-F238E27FC236}">
                <a16:creationId xmlns:a16="http://schemas.microsoft.com/office/drawing/2014/main" id="{90A774EC-B070-1BB2-6435-6B8A236A6345}"/>
              </a:ext>
            </a:extLst>
          </p:cNvPr>
          <p:cNvPicPr>
            <a:picLocks noChangeAspect="1"/>
          </p:cNvPicPr>
          <p:nvPr/>
        </p:nvPicPr>
        <p:blipFill>
          <a:blip r:embed="rId4"/>
          <a:stretch>
            <a:fillRect/>
          </a:stretch>
        </p:blipFill>
        <p:spPr>
          <a:xfrm>
            <a:off x="350982" y="799826"/>
            <a:ext cx="9957757" cy="4895672"/>
          </a:xfrm>
          <a:prstGeom prst="rect">
            <a:avLst/>
          </a:prstGeom>
        </p:spPr>
      </p:pic>
      <p:sp>
        <p:nvSpPr>
          <p:cNvPr id="2" name="Slide Number Placeholder 1">
            <a:extLst>
              <a:ext uri="{FF2B5EF4-FFF2-40B4-BE49-F238E27FC236}">
                <a16:creationId xmlns:a16="http://schemas.microsoft.com/office/drawing/2014/main" id="{05632216-E2D2-4971-89AC-6E8D6914F2A9}"/>
              </a:ext>
            </a:extLst>
          </p:cNvPr>
          <p:cNvSpPr>
            <a:spLocks noGrp="1"/>
          </p:cNvSpPr>
          <p:nvPr>
            <p:ph type="sldNum" sz="quarter" idx="12"/>
          </p:nvPr>
        </p:nvSpPr>
        <p:spPr/>
        <p:txBody>
          <a:bodyPr/>
          <a:lstStyle/>
          <a:p>
            <a:fld id="{64B50ECF-6316-4AFD-AF7B-6A0672E9EA7A}" type="slidenum">
              <a:rPr lang="en-US" smtClean="0"/>
              <a:t>53</a:t>
            </a:fld>
            <a:endParaRPr lang="en-US"/>
          </a:p>
        </p:txBody>
      </p:sp>
      <p:sp>
        <p:nvSpPr>
          <p:cNvPr id="7" name="Footer Placeholder 6">
            <a:extLst>
              <a:ext uri="{FF2B5EF4-FFF2-40B4-BE49-F238E27FC236}">
                <a16:creationId xmlns:a16="http://schemas.microsoft.com/office/drawing/2014/main" id="{22E7F2F5-F7A7-8570-2E28-24F59C96196F}"/>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884147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84B76DB3-3AFD-9FBC-60B9-F164A77DA42E}"/>
              </a:ext>
            </a:extLst>
          </p:cNvPr>
          <p:cNvGraphicFramePr>
            <a:graphicFrameLocks noGrp="1"/>
          </p:cNvGraphicFramePr>
          <p:nvPr>
            <p:extLst>
              <p:ext uri="{D42A27DB-BD31-4B8C-83A1-F6EECF244321}">
                <p14:modId xmlns:p14="http://schemas.microsoft.com/office/powerpoint/2010/main" val="1886625302"/>
              </p:ext>
            </p:extLst>
          </p:nvPr>
        </p:nvGraphicFramePr>
        <p:xfrm>
          <a:off x="701964" y="1425601"/>
          <a:ext cx="9115835" cy="733500"/>
        </p:xfrm>
        <a:graphic>
          <a:graphicData uri="http://schemas.openxmlformats.org/drawingml/2006/table">
            <a:tbl>
              <a:tblPr firstRow="1" bandRow="1">
                <a:tableStyleId>{5C22544A-7EE6-4342-B048-85BDC9FD1C3A}</a:tableStyleId>
              </a:tblPr>
              <a:tblGrid>
                <a:gridCol w="1720503">
                  <a:extLst>
                    <a:ext uri="{9D8B030D-6E8A-4147-A177-3AD203B41FA5}">
                      <a16:colId xmlns:a16="http://schemas.microsoft.com/office/drawing/2014/main" val="2544698639"/>
                    </a:ext>
                  </a:extLst>
                </a:gridCol>
                <a:gridCol w="1720503">
                  <a:extLst>
                    <a:ext uri="{9D8B030D-6E8A-4147-A177-3AD203B41FA5}">
                      <a16:colId xmlns:a16="http://schemas.microsoft.com/office/drawing/2014/main" val="460183265"/>
                    </a:ext>
                  </a:extLst>
                </a:gridCol>
                <a:gridCol w="1720503">
                  <a:extLst>
                    <a:ext uri="{9D8B030D-6E8A-4147-A177-3AD203B41FA5}">
                      <a16:colId xmlns:a16="http://schemas.microsoft.com/office/drawing/2014/main" val="3980304034"/>
                    </a:ext>
                  </a:extLst>
                </a:gridCol>
                <a:gridCol w="1977163">
                  <a:extLst>
                    <a:ext uri="{9D8B030D-6E8A-4147-A177-3AD203B41FA5}">
                      <a16:colId xmlns:a16="http://schemas.microsoft.com/office/drawing/2014/main" val="4149477374"/>
                    </a:ext>
                  </a:extLst>
                </a:gridCol>
                <a:gridCol w="1977163">
                  <a:extLst>
                    <a:ext uri="{9D8B030D-6E8A-4147-A177-3AD203B41FA5}">
                      <a16:colId xmlns:a16="http://schemas.microsoft.com/office/drawing/2014/main" val="850932922"/>
                    </a:ext>
                  </a:extLst>
                </a:gridCol>
              </a:tblGrid>
              <a:tr h="398220">
                <a:tc>
                  <a:txBody>
                    <a:bodyPr/>
                    <a:lstStyle/>
                    <a:p>
                      <a:pPr algn="ctr"/>
                      <a:endParaRPr lang="en-US" sz="1050">
                        <a:latin typeface="Bosch Office Sans" pitchFamily="2" charset="0"/>
                      </a:endParaRPr>
                    </a:p>
                  </a:txBody>
                  <a:tcPr/>
                </a:tc>
                <a:tc>
                  <a:txBody>
                    <a:bodyPr/>
                    <a:lstStyle/>
                    <a:p>
                      <a:r>
                        <a:rPr lang="en-US" sz="1050">
                          <a:latin typeface="Bosch Office Sans" pitchFamily="2" charset="0"/>
                        </a:rPr>
                        <a:t> Azure SQL Database</a:t>
                      </a:r>
                    </a:p>
                  </a:txBody>
                  <a:tcPr/>
                </a:tc>
                <a:tc>
                  <a:txBody>
                    <a:bodyPr/>
                    <a:lstStyle/>
                    <a:p>
                      <a:pPr algn="ctr"/>
                      <a:r>
                        <a:rPr lang="en-US" sz="1050">
                          <a:latin typeface="Bosch Office Sans" pitchFamily="2" charset="0"/>
                        </a:rPr>
                        <a:t> ADF</a:t>
                      </a:r>
                    </a:p>
                  </a:txBody>
                  <a:tcPr/>
                </a:tc>
                <a:tc>
                  <a:txBody>
                    <a:bodyPr/>
                    <a:lstStyle/>
                    <a:p>
                      <a:pPr algn="ctr"/>
                      <a:r>
                        <a:rPr lang="en-US" sz="1050">
                          <a:latin typeface="Bosch Office Sans" pitchFamily="2" charset="0"/>
                        </a:rPr>
                        <a:t>ADB</a:t>
                      </a:r>
                    </a:p>
                  </a:txBody>
                  <a:tcPr/>
                </a:tc>
                <a:tc>
                  <a:txBody>
                    <a:bodyPr/>
                    <a:lstStyle/>
                    <a:p>
                      <a:pPr algn="ctr"/>
                      <a:r>
                        <a:rPr lang="en-US" sz="1050">
                          <a:latin typeface="Bosch Office Sans" pitchFamily="2" charset="0"/>
                        </a:rPr>
                        <a:t>PowerBI</a:t>
                      </a:r>
                    </a:p>
                  </a:txBody>
                  <a:tcPr/>
                </a:tc>
                <a:extLst>
                  <a:ext uri="{0D108BD9-81ED-4DB2-BD59-A6C34878D82A}">
                    <a16:rowId xmlns:a16="http://schemas.microsoft.com/office/drawing/2014/main" val="2911825781"/>
                  </a:ext>
                </a:extLst>
              </a:tr>
              <a:tr h="273266">
                <a:tc>
                  <a:txBody>
                    <a:bodyPr/>
                    <a:lstStyle/>
                    <a:p>
                      <a:r>
                        <a:rPr lang="en-US" sz="1050">
                          <a:latin typeface="Bosch Office Sans" pitchFamily="2" charset="0"/>
                        </a:rPr>
                        <a:t>CICD Deployment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pitchFamily="2" charset="0"/>
                          <a:sym typeface="Wingdings 2" panose="05020102010507070707" pitchFamily="18" charset="2"/>
                        </a:rPr>
                        <a:t></a:t>
                      </a:r>
                      <a:endParaRPr lang="en-US" sz="105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pitchFamily="2" charset="0"/>
                          <a:sym typeface="Wingdings 2" panose="05020102010507070707" pitchFamily="18" charset="2"/>
                        </a:rPr>
                        <a:t></a:t>
                      </a:r>
                      <a:endParaRPr lang="en-US" sz="105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a:solidFill>
                            <a:srgbClr val="FF0000"/>
                          </a:solidFill>
                          <a:latin typeface="Bosch Office Sans"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txBody>
                  <a:tcPr/>
                </a:tc>
                <a:extLst>
                  <a:ext uri="{0D108BD9-81ED-4DB2-BD59-A6C34878D82A}">
                    <a16:rowId xmlns:a16="http://schemas.microsoft.com/office/drawing/2014/main" val="2383706923"/>
                  </a:ext>
                </a:extLst>
              </a:tr>
            </a:tbl>
          </a:graphicData>
        </a:graphic>
      </p:graphicFrame>
      <p:sp>
        <p:nvSpPr>
          <p:cNvPr id="4" name="TextBox 3">
            <a:extLst>
              <a:ext uri="{FF2B5EF4-FFF2-40B4-BE49-F238E27FC236}">
                <a16:creationId xmlns:a16="http://schemas.microsoft.com/office/drawing/2014/main" id="{6F5C3BD6-DB55-41C7-BC9A-0EF702072F5F}"/>
              </a:ext>
            </a:extLst>
          </p:cNvPr>
          <p:cNvSpPr txBox="1"/>
          <p:nvPr/>
        </p:nvSpPr>
        <p:spPr>
          <a:xfrm>
            <a:off x="172776" y="491329"/>
            <a:ext cx="5486400" cy="307777"/>
          </a:xfrm>
          <a:prstGeom prst="rect">
            <a:avLst/>
          </a:prstGeom>
          <a:noFill/>
        </p:spPr>
        <p:txBody>
          <a:bodyPr wrap="square">
            <a:spAutoFit/>
          </a:bodyPr>
          <a:lstStyle/>
          <a:p>
            <a:pPr marL="342900" indent="-342900">
              <a:buFont typeface="+mj-lt"/>
              <a:buAutoNum type="arabicPeriod" startAt="14"/>
            </a:pPr>
            <a:r>
              <a:rPr lang="en-US" sz="1400" b="1">
                <a:solidFill>
                  <a:srgbClr val="00809A"/>
                </a:solidFill>
              </a:rPr>
              <a:t>DataOps</a:t>
            </a:r>
          </a:p>
        </p:txBody>
      </p:sp>
      <p:sp>
        <p:nvSpPr>
          <p:cNvPr id="9" name="TextBox 8">
            <a:extLst>
              <a:ext uri="{FF2B5EF4-FFF2-40B4-BE49-F238E27FC236}">
                <a16:creationId xmlns:a16="http://schemas.microsoft.com/office/drawing/2014/main" id="{D8802D75-C3CE-3328-C3F2-7D85C6659929}"/>
              </a:ext>
            </a:extLst>
          </p:cNvPr>
          <p:cNvSpPr txBox="1"/>
          <p:nvPr/>
        </p:nvSpPr>
        <p:spPr>
          <a:xfrm>
            <a:off x="172776" y="800669"/>
            <a:ext cx="5486400" cy="307777"/>
          </a:xfrm>
          <a:prstGeom prst="rect">
            <a:avLst/>
          </a:prstGeom>
          <a:noFill/>
        </p:spPr>
        <p:txBody>
          <a:bodyPr wrap="square">
            <a:spAutoFit/>
          </a:bodyPr>
          <a:lstStyle/>
          <a:p>
            <a:r>
              <a:rPr lang="en-US" sz="1400" b="1">
                <a:solidFill>
                  <a:srgbClr val="00809A"/>
                </a:solidFill>
              </a:rPr>
              <a:t>14.2 CICD</a:t>
            </a:r>
          </a:p>
        </p:txBody>
      </p:sp>
      <p:sp>
        <p:nvSpPr>
          <p:cNvPr id="12" name="TextBox 11">
            <a:extLst>
              <a:ext uri="{FF2B5EF4-FFF2-40B4-BE49-F238E27FC236}">
                <a16:creationId xmlns:a16="http://schemas.microsoft.com/office/drawing/2014/main" id="{C61069FF-9D83-E2DE-F325-6E0DBF1CD828}"/>
              </a:ext>
            </a:extLst>
          </p:cNvPr>
          <p:cNvSpPr txBox="1"/>
          <p:nvPr/>
        </p:nvSpPr>
        <p:spPr>
          <a:xfrm>
            <a:off x="172776" y="2329596"/>
            <a:ext cx="5486400" cy="307777"/>
          </a:xfrm>
          <a:prstGeom prst="rect">
            <a:avLst/>
          </a:prstGeom>
          <a:noFill/>
        </p:spPr>
        <p:txBody>
          <a:bodyPr wrap="square">
            <a:spAutoFit/>
          </a:bodyPr>
          <a:lstStyle/>
          <a:p>
            <a:r>
              <a:rPr lang="en-US" sz="1400" b="1">
                <a:solidFill>
                  <a:srgbClr val="00809A"/>
                </a:solidFill>
              </a:rPr>
              <a:t>14.3 IAC: One Click Deployment</a:t>
            </a:r>
          </a:p>
        </p:txBody>
      </p:sp>
      <p:sp>
        <p:nvSpPr>
          <p:cNvPr id="3" name="object 3">
            <a:extLst>
              <a:ext uri="{FF2B5EF4-FFF2-40B4-BE49-F238E27FC236}">
                <a16:creationId xmlns:a16="http://schemas.microsoft.com/office/drawing/2014/main" id="{E0ED2142-F456-AF3F-41D4-3D707099E9B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0" name="TextBox 9">
            <a:extLst>
              <a:ext uri="{FF2B5EF4-FFF2-40B4-BE49-F238E27FC236}">
                <a16:creationId xmlns:a16="http://schemas.microsoft.com/office/drawing/2014/main" id="{50B02F1B-0B4E-1208-0274-E613CFAF996F}"/>
              </a:ext>
            </a:extLst>
          </p:cNvPr>
          <p:cNvSpPr txBox="1"/>
          <p:nvPr/>
        </p:nvSpPr>
        <p:spPr>
          <a:xfrm>
            <a:off x="701964" y="1072545"/>
            <a:ext cx="8866910" cy="276999"/>
          </a:xfrm>
          <a:prstGeom prst="rect">
            <a:avLst/>
          </a:prstGeom>
          <a:noFill/>
        </p:spPr>
        <p:txBody>
          <a:bodyPr wrap="square" rtlCol="0">
            <a:spAutoFit/>
          </a:bodyPr>
          <a:lstStyle/>
          <a:p>
            <a:pPr marL="228600" indent="-228600">
              <a:buFont typeface="+mj-lt"/>
              <a:buAutoNum type="alphaLcParenR"/>
            </a:pPr>
            <a:r>
              <a:rPr lang="en-US" sz="1200"/>
              <a:t>CICD to promote code to UAT and prod from dev Azure environments.</a:t>
            </a:r>
          </a:p>
        </p:txBody>
      </p:sp>
      <p:sp>
        <p:nvSpPr>
          <p:cNvPr id="13" name="Rectangle 12">
            <a:extLst>
              <a:ext uri="{FF2B5EF4-FFF2-40B4-BE49-F238E27FC236}">
                <a16:creationId xmlns:a16="http://schemas.microsoft.com/office/drawing/2014/main" id="{B181B9CC-7E48-566B-CE16-2F5F665A993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4" name="Graphic 13">
            <a:extLst>
              <a:ext uri="{FF2B5EF4-FFF2-40B4-BE49-F238E27FC236}">
                <a16:creationId xmlns:a16="http://schemas.microsoft.com/office/drawing/2014/main" id="{884B173F-043F-9203-B8EE-FC2D0F693B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BD86F176-EB55-B9E9-7FD8-661D2AF2DDB8}"/>
              </a:ext>
            </a:extLst>
          </p:cNvPr>
          <p:cNvSpPr>
            <a:spLocks noGrp="1"/>
          </p:cNvSpPr>
          <p:nvPr>
            <p:ph type="sldNum" sz="quarter" idx="12"/>
          </p:nvPr>
        </p:nvSpPr>
        <p:spPr/>
        <p:txBody>
          <a:bodyPr/>
          <a:lstStyle/>
          <a:p>
            <a:fld id="{64B50ECF-6316-4AFD-AF7B-6A0672E9EA7A}" type="slidenum">
              <a:rPr lang="en-US" smtClean="0"/>
              <a:t>54</a:t>
            </a:fld>
            <a:endParaRPr lang="en-US"/>
          </a:p>
        </p:txBody>
      </p:sp>
      <p:sp>
        <p:nvSpPr>
          <p:cNvPr id="5" name="Footer Placeholder 4">
            <a:extLst>
              <a:ext uri="{FF2B5EF4-FFF2-40B4-BE49-F238E27FC236}">
                <a16:creationId xmlns:a16="http://schemas.microsoft.com/office/drawing/2014/main" id="{20E4B42F-C5D6-1B80-49A8-C3FE1A34CD4C}"/>
              </a:ext>
            </a:extLst>
          </p:cNvPr>
          <p:cNvSpPr>
            <a:spLocks noGrp="1"/>
          </p:cNvSpPr>
          <p:nvPr>
            <p:ph type="ftr" sz="quarter" idx="11"/>
          </p:nvPr>
        </p:nvSpPr>
        <p:spPr/>
        <p:txBody>
          <a:bodyPr/>
          <a:lstStyle/>
          <a:p>
            <a:r>
              <a:rPr lang="en-US"/>
              <a:t>Version 1.4</a:t>
            </a:r>
          </a:p>
        </p:txBody>
      </p:sp>
      <p:sp>
        <p:nvSpPr>
          <p:cNvPr id="15" name="TextBox 14">
            <a:extLst>
              <a:ext uri="{FF2B5EF4-FFF2-40B4-BE49-F238E27FC236}">
                <a16:creationId xmlns:a16="http://schemas.microsoft.com/office/drawing/2014/main" id="{27C04C0D-A986-CFB2-60F0-F83B38D92145}"/>
              </a:ext>
            </a:extLst>
          </p:cNvPr>
          <p:cNvSpPr txBox="1"/>
          <p:nvPr/>
        </p:nvSpPr>
        <p:spPr>
          <a:xfrm>
            <a:off x="701963" y="2674723"/>
            <a:ext cx="9115835" cy="461665"/>
          </a:xfrm>
          <a:prstGeom prst="rect">
            <a:avLst/>
          </a:prstGeom>
          <a:noFill/>
        </p:spPr>
        <p:txBody>
          <a:bodyPr wrap="square">
            <a:spAutoFit/>
          </a:bodyPr>
          <a:lstStyle/>
          <a:p>
            <a:pPr marR="0" algn="l" defTabSz="914400" eaLnBrk="1" fontAlgn="auto" latinLnBrk="0" hangingPunct="1">
              <a:spcBef>
                <a:spcPts val="500"/>
              </a:spcBef>
              <a:spcAft>
                <a:spcPts val="0"/>
              </a:spcAft>
              <a:buClrTx/>
              <a:buSzTx/>
              <a:tabLst/>
            </a:pPr>
            <a:r>
              <a:rPr kumimoji="0" lang="en-US" sz="1200" b="0" i="0" u="none" strike="noStrike" kern="0" cap="none" spc="0" normalizeH="0" baseline="0" noProof="0">
                <a:ln>
                  <a:noFill/>
                </a:ln>
                <a:solidFill>
                  <a:srgbClr val="000000"/>
                </a:solidFill>
                <a:effectLst/>
                <a:uLnTx/>
                <a:uFillTx/>
              </a:rPr>
              <a:t>All the </a:t>
            </a:r>
            <a:r>
              <a:rPr kumimoji="0" lang="en-US" sz="1200" b="0" i="0" u="none" strike="noStrike" kern="0" cap="none" spc="0" normalizeH="0" baseline="0" noProof="0" err="1">
                <a:ln>
                  <a:noFill/>
                </a:ln>
                <a:solidFill>
                  <a:srgbClr val="000000"/>
                </a:solidFill>
                <a:effectLst/>
                <a:uLnTx/>
                <a:uFillTx/>
              </a:rPr>
              <a:t>DataNexus</a:t>
            </a:r>
            <a:r>
              <a:rPr kumimoji="0" lang="en-US" sz="1200" b="0" i="0" u="none" strike="noStrike" kern="0" cap="none" spc="0" normalizeH="0" baseline="0" noProof="0">
                <a:ln>
                  <a:noFill/>
                </a:ln>
                <a:solidFill>
                  <a:srgbClr val="000000"/>
                </a:solidFill>
                <a:effectLst/>
                <a:uLnTx/>
                <a:uFillTx/>
              </a:rPr>
              <a:t> </a:t>
            </a:r>
            <a:r>
              <a:rPr lang="en-US" sz="1200" kern="0">
                <a:solidFill>
                  <a:srgbClr val="000000"/>
                </a:solidFill>
              </a:rPr>
              <a:t>deployment steps </a:t>
            </a:r>
            <a:r>
              <a:rPr kumimoji="0" lang="en-US" sz="1200" b="0" i="0" u="none" strike="noStrike" kern="0" cap="none" spc="0" normalizeH="0" baseline="0" noProof="0">
                <a:ln>
                  <a:noFill/>
                </a:ln>
                <a:solidFill>
                  <a:srgbClr val="000000"/>
                </a:solidFill>
                <a:effectLst/>
                <a:uLnTx/>
                <a:uFillTx/>
              </a:rPr>
              <a:t>are deployed by a CICD Pipeline ,with a release gate, </a:t>
            </a:r>
            <a:r>
              <a:rPr lang="en-US" sz="1200" kern="0">
                <a:solidFill>
                  <a:srgbClr val="000000"/>
                </a:solidFill>
              </a:rPr>
              <a:t>leveraging terraform (</a:t>
            </a:r>
            <a:r>
              <a:rPr lang="en-US" sz="1200" kern="0" err="1">
                <a:solidFill>
                  <a:srgbClr val="000000"/>
                </a:solidFill>
              </a:rPr>
              <a:t>IaC</a:t>
            </a:r>
            <a:r>
              <a:rPr lang="en-US" sz="1200" kern="0">
                <a:solidFill>
                  <a:srgbClr val="000000"/>
                </a:solidFill>
              </a:rPr>
              <a:t> tool) and Azure DevOps Pipelines(orchestrator).</a:t>
            </a:r>
          </a:p>
        </p:txBody>
      </p:sp>
      <p:graphicFrame>
        <p:nvGraphicFramePr>
          <p:cNvPr id="16" name="Table 16">
            <a:extLst>
              <a:ext uri="{FF2B5EF4-FFF2-40B4-BE49-F238E27FC236}">
                <a16:creationId xmlns:a16="http://schemas.microsoft.com/office/drawing/2014/main" id="{C1D8E7A0-8405-1476-4C8F-0C56E90E2DC6}"/>
              </a:ext>
            </a:extLst>
          </p:cNvPr>
          <p:cNvGraphicFramePr>
            <a:graphicFrameLocks noGrp="1"/>
          </p:cNvGraphicFramePr>
          <p:nvPr>
            <p:extLst>
              <p:ext uri="{D42A27DB-BD31-4B8C-83A1-F6EECF244321}">
                <p14:modId xmlns:p14="http://schemas.microsoft.com/office/powerpoint/2010/main" val="649228489"/>
              </p:ext>
            </p:extLst>
          </p:nvPr>
        </p:nvGraphicFramePr>
        <p:xfrm>
          <a:off x="803034" y="3225434"/>
          <a:ext cx="8765840" cy="2168243"/>
        </p:xfrm>
        <a:graphic>
          <a:graphicData uri="http://schemas.openxmlformats.org/drawingml/2006/table">
            <a:tbl>
              <a:tblPr firstRow="1" bandRow="1">
                <a:tableStyleId>{5C22544A-7EE6-4342-B048-85BDC9FD1C3A}</a:tableStyleId>
              </a:tblPr>
              <a:tblGrid>
                <a:gridCol w="742404">
                  <a:extLst>
                    <a:ext uri="{9D8B030D-6E8A-4147-A177-3AD203B41FA5}">
                      <a16:colId xmlns:a16="http://schemas.microsoft.com/office/drawing/2014/main" val="3289072669"/>
                    </a:ext>
                  </a:extLst>
                </a:gridCol>
                <a:gridCol w="8023436">
                  <a:extLst>
                    <a:ext uri="{9D8B030D-6E8A-4147-A177-3AD203B41FA5}">
                      <a16:colId xmlns:a16="http://schemas.microsoft.com/office/drawing/2014/main" val="2959275758"/>
                    </a:ext>
                  </a:extLst>
                </a:gridCol>
              </a:tblGrid>
              <a:tr h="309749">
                <a:tc>
                  <a:txBody>
                    <a:bodyPr/>
                    <a:lstStyle/>
                    <a:p>
                      <a:r>
                        <a:rPr lang="en-US" sz="1200">
                          <a:latin typeface="Bosch Office Sans" pitchFamily="2" charset="0"/>
                        </a:rPr>
                        <a:t>#</a:t>
                      </a:r>
                    </a:p>
                  </a:txBody>
                  <a:tcPr/>
                </a:tc>
                <a:tc>
                  <a:txBody>
                    <a:bodyPr/>
                    <a:lstStyle/>
                    <a:p>
                      <a:r>
                        <a:rPr lang="en-US" sz="1200">
                          <a:latin typeface="Bosch Office Sans" pitchFamily="2" charset="0"/>
                        </a:rPr>
                        <a:t>Deployment Steps</a:t>
                      </a:r>
                    </a:p>
                  </a:txBody>
                  <a:tcPr/>
                </a:tc>
                <a:extLst>
                  <a:ext uri="{0D108BD9-81ED-4DB2-BD59-A6C34878D82A}">
                    <a16:rowId xmlns:a16="http://schemas.microsoft.com/office/drawing/2014/main" val="3097814340"/>
                  </a:ext>
                </a:extLst>
              </a:tr>
              <a:tr h="309749">
                <a:tc>
                  <a:txBody>
                    <a:bodyPr/>
                    <a:lstStyle/>
                    <a:p>
                      <a:r>
                        <a:rPr lang="en-US" sz="1200">
                          <a:latin typeface="Bosch Office Sans" pitchFamily="2" charset="0"/>
                        </a:rPr>
                        <a:t>1</a:t>
                      </a:r>
                    </a:p>
                  </a:txBody>
                  <a:tcPr/>
                </a:tc>
                <a:tc>
                  <a:txBody>
                    <a:bodyPr/>
                    <a:lstStyle/>
                    <a:p>
                      <a:r>
                        <a:rPr lang="en-US" sz="1200" kern="1200">
                          <a:solidFill>
                            <a:schemeClr val="dk1"/>
                          </a:solidFill>
                          <a:effectLst/>
                          <a:latin typeface="Bosch Office Sans" pitchFamily="2" charset="0"/>
                          <a:ea typeface="+mn-ea"/>
                          <a:cs typeface="+mn-cs"/>
                        </a:rPr>
                        <a:t>Configuration of Azure Subscription and ADO</a:t>
                      </a:r>
                      <a:endParaRPr lang="en-US" sz="1200">
                        <a:latin typeface="Bosch Office Sans" pitchFamily="2" charset="0"/>
                      </a:endParaRPr>
                    </a:p>
                  </a:txBody>
                  <a:tcPr/>
                </a:tc>
                <a:extLst>
                  <a:ext uri="{0D108BD9-81ED-4DB2-BD59-A6C34878D82A}">
                    <a16:rowId xmlns:a16="http://schemas.microsoft.com/office/drawing/2014/main" val="2820682473"/>
                  </a:ext>
                </a:extLst>
              </a:tr>
              <a:tr h="309749">
                <a:tc>
                  <a:txBody>
                    <a:bodyPr/>
                    <a:lstStyle/>
                    <a:p>
                      <a:r>
                        <a:rPr lang="en-US" sz="1200">
                          <a:latin typeface="Bosch Office Sans" pitchFamily="2" charset="0"/>
                        </a:rPr>
                        <a:t>2</a:t>
                      </a:r>
                    </a:p>
                  </a:txBody>
                  <a:tcPr/>
                </a:tc>
                <a:tc>
                  <a:txBody>
                    <a:bodyPr/>
                    <a:lstStyle/>
                    <a:p>
                      <a:r>
                        <a:rPr lang="en-US" sz="1200" kern="1200">
                          <a:solidFill>
                            <a:schemeClr val="dk1"/>
                          </a:solidFill>
                          <a:effectLst/>
                          <a:latin typeface="Bosch Office Sans" pitchFamily="2" charset="0"/>
                          <a:ea typeface="+mn-ea"/>
                          <a:cs typeface="+mn-cs"/>
                        </a:rPr>
                        <a:t>Infrastructure Pipeline Deployment</a:t>
                      </a:r>
                      <a:endParaRPr lang="en-US" sz="1200">
                        <a:latin typeface="Bosch Office Sans" pitchFamily="2" charset="0"/>
                      </a:endParaRPr>
                    </a:p>
                  </a:txBody>
                  <a:tcPr/>
                </a:tc>
                <a:extLst>
                  <a:ext uri="{0D108BD9-81ED-4DB2-BD59-A6C34878D82A}">
                    <a16:rowId xmlns:a16="http://schemas.microsoft.com/office/drawing/2014/main" val="3175930543"/>
                  </a:ext>
                </a:extLst>
              </a:tr>
              <a:tr h="309749">
                <a:tc>
                  <a:txBody>
                    <a:bodyPr/>
                    <a:lstStyle/>
                    <a:p>
                      <a:r>
                        <a:rPr lang="en-US" sz="1200">
                          <a:latin typeface="Bosch Office Sans" pitchFamily="2" charset="0"/>
                        </a:rPr>
                        <a:t>3</a:t>
                      </a:r>
                    </a:p>
                  </a:txBody>
                  <a:tcPr/>
                </a:tc>
                <a:tc>
                  <a:txBody>
                    <a:bodyPr/>
                    <a:lstStyle/>
                    <a:p>
                      <a:r>
                        <a:rPr lang="en-US" sz="1200" kern="1200">
                          <a:solidFill>
                            <a:schemeClr val="dk1"/>
                          </a:solidFill>
                          <a:effectLst/>
                          <a:latin typeface="Bosch Office Sans" pitchFamily="2" charset="0"/>
                          <a:ea typeface="+mn-ea"/>
                          <a:cs typeface="+mn-cs"/>
                        </a:rPr>
                        <a:t>Configuration of Azure Key vault</a:t>
                      </a:r>
                      <a:endParaRPr lang="en-US" sz="1200">
                        <a:latin typeface="Bosch Office Sans" pitchFamily="2" charset="0"/>
                      </a:endParaRPr>
                    </a:p>
                  </a:txBody>
                  <a:tcPr/>
                </a:tc>
                <a:extLst>
                  <a:ext uri="{0D108BD9-81ED-4DB2-BD59-A6C34878D82A}">
                    <a16:rowId xmlns:a16="http://schemas.microsoft.com/office/drawing/2014/main" val="1585238174"/>
                  </a:ext>
                </a:extLst>
              </a:tr>
              <a:tr h="309749">
                <a:tc>
                  <a:txBody>
                    <a:bodyPr/>
                    <a:lstStyle/>
                    <a:p>
                      <a:r>
                        <a:rPr lang="en-US" sz="1200">
                          <a:latin typeface="Bosch Office Sans" pitchFamily="2" charset="0"/>
                        </a:rPr>
                        <a:t>4</a:t>
                      </a:r>
                    </a:p>
                  </a:txBody>
                  <a:tcPr/>
                </a:tc>
                <a:tc>
                  <a:txBody>
                    <a:bodyPr/>
                    <a:lstStyle/>
                    <a:p>
                      <a:r>
                        <a:rPr lang="en-US" sz="1200" kern="1200">
                          <a:solidFill>
                            <a:schemeClr val="dk1"/>
                          </a:solidFill>
                          <a:effectLst/>
                          <a:latin typeface="Bosch Office Sans" pitchFamily="2" charset="0"/>
                          <a:ea typeface="+mn-ea"/>
                          <a:cs typeface="+mn-cs"/>
                        </a:rPr>
                        <a:t>Configuration of Azure SQL Server</a:t>
                      </a:r>
                      <a:endParaRPr lang="en-US" sz="1200">
                        <a:latin typeface="Bosch Office Sans" pitchFamily="2" charset="0"/>
                      </a:endParaRPr>
                    </a:p>
                  </a:txBody>
                  <a:tcPr/>
                </a:tc>
                <a:extLst>
                  <a:ext uri="{0D108BD9-81ED-4DB2-BD59-A6C34878D82A}">
                    <a16:rowId xmlns:a16="http://schemas.microsoft.com/office/drawing/2014/main" val="2967411974"/>
                  </a:ext>
                </a:extLst>
              </a:tr>
              <a:tr h="309749">
                <a:tc>
                  <a:txBody>
                    <a:bodyPr/>
                    <a:lstStyle/>
                    <a:p>
                      <a:r>
                        <a:rPr lang="en-US" sz="1200">
                          <a:latin typeface="Bosch Office Sans" pitchFamily="2" charset="0"/>
                        </a:rPr>
                        <a:t>5</a:t>
                      </a:r>
                    </a:p>
                  </a:txBody>
                  <a:tcPr/>
                </a:tc>
                <a:tc>
                  <a:txBody>
                    <a:bodyPr/>
                    <a:lstStyle/>
                    <a:p>
                      <a:r>
                        <a:rPr lang="en-US" sz="1200" kern="1200">
                          <a:solidFill>
                            <a:schemeClr val="dk1"/>
                          </a:solidFill>
                          <a:effectLst/>
                          <a:latin typeface="Bosch Office Sans" pitchFamily="2" charset="0"/>
                          <a:ea typeface="+mn-ea"/>
                          <a:cs typeface="+mn-cs"/>
                        </a:rPr>
                        <a:t> ADF Global Params configurations</a:t>
                      </a:r>
                      <a:endParaRPr lang="en-US" sz="1200">
                        <a:latin typeface="Bosch Office Sans" pitchFamily="2" charset="0"/>
                      </a:endParaRPr>
                    </a:p>
                  </a:txBody>
                  <a:tcPr/>
                </a:tc>
                <a:extLst>
                  <a:ext uri="{0D108BD9-81ED-4DB2-BD59-A6C34878D82A}">
                    <a16:rowId xmlns:a16="http://schemas.microsoft.com/office/drawing/2014/main" val="2139695704"/>
                  </a:ext>
                </a:extLst>
              </a:tr>
              <a:tr h="309749">
                <a:tc>
                  <a:txBody>
                    <a:bodyPr/>
                    <a:lstStyle/>
                    <a:p>
                      <a:r>
                        <a:rPr lang="en-US" sz="1200">
                          <a:latin typeface="Bosch Office Sans" pitchFamily="2" charset="0"/>
                        </a:rPr>
                        <a:t>6</a:t>
                      </a:r>
                    </a:p>
                  </a:txBody>
                  <a:tcPr/>
                </a:tc>
                <a:tc>
                  <a:txBody>
                    <a:bodyPr/>
                    <a:lstStyle/>
                    <a:p>
                      <a:r>
                        <a:rPr lang="en-US" sz="1200" kern="1200">
                          <a:solidFill>
                            <a:schemeClr val="dk1"/>
                          </a:solidFill>
                          <a:effectLst/>
                          <a:latin typeface="Bosch Office Sans" pitchFamily="2" charset="0"/>
                          <a:ea typeface="+mn-ea"/>
                          <a:cs typeface="+mn-cs"/>
                        </a:rPr>
                        <a:t>Decommissioning of Environment</a:t>
                      </a:r>
                      <a:endParaRPr lang="en-US" sz="1200">
                        <a:latin typeface="Bosch Office Sans" pitchFamily="2" charset="0"/>
                      </a:endParaRPr>
                    </a:p>
                  </a:txBody>
                  <a:tcPr/>
                </a:tc>
                <a:extLst>
                  <a:ext uri="{0D108BD9-81ED-4DB2-BD59-A6C34878D82A}">
                    <a16:rowId xmlns:a16="http://schemas.microsoft.com/office/drawing/2014/main" val="2679729109"/>
                  </a:ext>
                </a:extLst>
              </a:tr>
            </a:tbl>
          </a:graphicData>
        </a:graphic>
      </p:graphicFrame>
    </p:spTree>
    <p:extLst>
      <p:ext uri="{BB962C8B-B14F-4D97-AF65-F5344CB8AC3E}">
        <p14:creationId xmlns:p14="http://schemas.microsoft.com/office/powerpoint/2010/main" val="206631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C3BD6-DB55-41C7-BC9A-0EF702072F5F}"/>
              </a:ext>
            </a:extLst>
          </p:cNvPr>
          <p:cNvSpPr txBox="1"/>
          <p:nvPr/>
        </p:nvSpPr>
        <p:spPr>
          <a:xfrm>
            <a:off x="172776" y="491329"/>
            <a:ext cx="5486400" cy="307777"/>
          </a:xfrm>
          <a:prstGeom prst="rect">
            <a:avLst/>
          </a:prstGeom>
          <a:noFill/>
        </p:spPr>
        <p:txBody>
          <a:bodyPr wrap="square">
            <a:spAutoFit/>
          </a:bodyPr>
          <a:lstStyle/>
          <a:p>
            <a:pPr marL="342900" indent="-342900">
              <a:buFont typeface="+mj-lt"/>
              <a:buAutoNum type="arabicPeriod" startAt="14"/>
            </a:pPr>
            <a:r>
              <a:rPr lang="en-US" sz="1400" b="1">
                <a:solidFill>
                  <a:srgbClr val="00809A"/>
                </a:solidFill>
              </a:rPr>
              <a:t>DataOps</a:t>
            </a:r>
          </a:p>
        </p:txBody>
      </p:sp>
      <p:sp>
        <p:nvSpPr>
          <p:cNvPr id="12" name="TextBox 11">
            <a:extLst>
              <a:ext uri="{FF2B5EF4-FFF2-40B4-BE49-F238E27FC236}">
                <a16:creationId xmlns:a16="http://schemas.microsoft.com/office/drawing/2014/main" id="{C61069FF-9D83-E2DE-F325-6E0DBF1CD828}"/>
              </a:ext>
            </a:extLst>
          </p:cNvPr>
          <p:cNvSpPr txBox="1"/>
          <p:nvPr/>
        </p:nvSpPr>
        <p:spPr>
          <a:xfrm>
            <a:off x="172776" y="799106"/>
            <a:ext cx="5486400" cy="307777"/>
          </a:xfrm>
          <a:prstGeom prst="rect">
            <a:avLst/>
          </a:prstGeom>
          <a:noFill/>
        </p:spPr>
        <p:txBody>
          <a:bodyPr wrap="square">
            <a:spAutoFit/>
          </a:bodyPr>
          <a:lstStyle/>
          <a:p>
            <a:r>
              <a:rPr lang="en-US" sz="1400" b="1">
                <a:solidFill>
                  <a:srgbClr val="00809A"/>
                </a:solidFill>
              </a:rPr>
              <a:t>14.3 IAC: One Click Deployment</a:t>
            </a:r>
          </a:p>
        </p:txBody>
      </p:sp>
      <p:sp>
        <p:nvSpPr>
          <p:cNvPr id="3" name="object 3">
            <a:extLst>
              <a:ext uri="{FF2B5EF4-FFF2-40B4-BE49-F238E27FC236}">
                <a16:creationId xmlns:a16="http://schemas.microsoft.com/office/drawing/2014/main" id="{E0ED2142-F456-AF3F-41D4-3D707099E9B2}"/>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3" name="Rectangle 12">
            <a:extLst>
              <a:ext uri="{FF2B5EF4-FFF2-40B4-BE49-F238E27FC236}">
                <a16:creationId xmlns:a16="http://schemas.microsoft.com/office/drawing/2014/main" id="{B181B9CC-7E48-566B-CE16-2F5F665A993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4" name="Graphic 13">
            <a:extLst>
              <a:ext uri="{FF2B5EF4-FFF2-40B4-BE49-F238E27FC236}">
                <a16:creationId xmlns:a16="http://schemas.microsoft.com/office/drawing/2014/main" id="{884B173F-043F-9203-B8EE-FC2D0F693B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BD86F176-EB55-B9E9-7FD8-661D2AF2DDB8}"/>
              </a:ext>
            </a:extLst>
          </p:cNvPr>
          <p:cNvSpPr>
            <a:spLocks noGrp="1"/>
          </p:cNvSpPr>
          <p:nvPr>
            <p:ph type="sldNum" sz="quarter" idx="12"/>
          </p:nvPr>
        </p:nvSpPr>
        <p:spPr/>
        <p:txBody>
          <a:bodyPr/>
          <a:lstStyle/>
          <a:p>
            <a:fld id="{64B50ECF-6316-4AFD-AF7B-6A0672E9EA7A}" type="slidenum">
              <a:rPr lang="en-US" smtClean="0"/>
              <a:t>55</a:t>
            </a:fld>
            <a:endParaRPr lang="en-US"/>
          </a:p>
        </p:txBody>
      </p:sp>
      <p:sp>
        <p:nvSpPr>
          <p:cNvPr id="5" name="Footer Placeholder 4">
            <a:extLst>
              <a:ext uri="{FF2B5EF4-FFF2-40B4-BE49-F238E27FC236}">
                <a16:creationId xmlns:a16="http://schemas.microsoft.com/office/drawing/2014/main" id="{20E4B42F-C5D6-1B80-49A8-C3FE1A34CD4C}"/>
              </a:ext>
            </a:extLst>
          </p:cNvPr>
          <p:cNvSpPr>
            <a:spLocks noGrp="1"/>
          </p:cNvSpPr>
          <p:nvPr>
            <p:ph type="ftr" sz="quarter" idx="11"/>
          </p:nvPr>
        </p:nvSpPr>
        <p:spPr/>
        <p:txBody>
          <a:bodyPr/>
          <a:lstStyle/>
          <a:p>
            <a:r>
              <a:rPr lang="en-US"/>
              <a:t>Version 1.4</a:t>
            </a:r>
          </a:p>
        </p:txBody>
      </p:sp>
      <p:pic>
        <p:nvPicPr>
          <p:cNvPr id="6" name="Picture 5">
            <a:extLst>
              <a:ext uri="{FF2B5EF4-FFF2-40B4-BE49-F238E27FC236}">
                <a16:creationId xmlns:a16="http://schemas.microsoft.com/office/drawing/2014/main" id="{F39FFF47-B07A-BEB3-A01E-183DD60C186B}"/>
              </a:ext>
            </a:extLst>
          </p:cNvPr>
          <p:cNvPicPr>
            <a:picLocks noChangeAspect="1"/>
          </p:cNvPicPr>
          <p:nvPr/>
        </p:nvPicPr>
        <p:blipFill>
          <a:blip r:embed="rId4"/>
          <a:stretch>
            <a:fillRect/>
          </a:stretch>
        </p:blipFill>
        <p:spPr>
          <a:xfrm>
            <a:off x="923897" y="1246402"/>
            <a:ext cx="7660256" cy="4025548"/>
          </a:xfrm>
          <a:prstGeom prst="rect">
            <a:avLst/>
          </a:prstGeom>
        </p:spPr>
      </p:pic>
    </p:spTree>
    <p:extLst>
      <p:ext uri="{BB962C8B-B14F-4D97-AF65-F5344CB8AC3E}">
        <p14:creationId xmlns:p14="http://schemas.microsoft.com/office/powerpoint/2010/main" val="1809256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AE3D3-3003-95BB-CBF6-8559321E7BC8}"/>
              </a:ext>
            </a:extLst>
          </p:cNvPr>
          <p:cNvSpPr txBox="1"/>
          <p:nvPr/>
        </p:nvSpPr>
        <p:spPr>
          <a:xfrm>
            <a:off x="205654" y="450192"/>
            <a:ext cx="5486400" cy="307777"/>
          </a:xfrm>
          <a:prstGeom prst="rect">
            <a:avLst/>
          </a:prstGeom>
          <a:noFill/>
        </p:spPr>
        <p:txBody>
          <a:bodyPr wrap="square">
            <a:spAutoFit/>
          </a:bodyPr>
          <a:lstStyle/>
          <a:p>
            <a:r>
              <a:rPr lang="en-US" sz="1400" b="1">
                <a:solidFill>
                  <a:srgbClr val="00809A"/>
                </a:solidFill>
              </a:rPr>
              <a:t>14.4 Alerts</a:t>
            </a:r>
          </a:p>
        </p:txBody>
      </p:sp>
      <p:sp>
        <p:nvSpPr>
          <p:cNvPr id="6" name="object 3">
            <a:extLst>
              <a:ext uri="{FF2B5EF4-FFF2-40B4-BE49-F238E27FC236}">
                <a16:creationId xmlns:a16="http://schemas.microsoft.com/office/drawing/2014/main" id="{95D3A7F9-9611-9CEC-A98A-F51BB5CBAB14}"/>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Rectangle 6">
            <a:extLst>
              <a:ext uri="{FF2B5EF4-FFF2-40B4-BE49-F238E27FC236}">
                <a16:creationId xmlns:a16="http://schemas.microsoft.com/office/drawing/2014/main" id="{8EEE86C5-484E-551E-1C3C-B5BEA8F75F46}"/>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8" name="Graphic 7">
            <a:extLst>
              <a:ext uri="{FF2B5EF4-FFF2-40B4-BE49-F238E27FC236}">
                <a16:creationId xmlns:a16="http://schemas.microsoft.com/office/drawing/2014/main" id="{6DF13E55-2B5F-B2C8-BB67-78031CFDA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9" name="TextBox 8">
            <a:extLst>
              <a:ext uri="{FF2B5EF4-FFF2-40B4-BE49-F238E27FC236}">
                <a16:creationId xmlns:a16="http://schemas.microsoft.com/office/drawing/2014/main" id="{258064AD-6269-7880-FB62-D572FE1A5DA3}"/>
              </a:ext>
            </a:extLst>
          </p:cNvPr>
          <p:cNvSpPr txBox="1"/>
          <p:nvPr/>
        </p:nvSpPr>
        <p:spPr>
          <a:xfrm>
            <a:off x="542492" y="2244202"/>
            <a:ext cx="5486400" cy="307777"/>
          </a:xfrm>
          <a:prstGeom prst="rect">
            <a:avLst/>
          </a:prstGeom>
          <a:noFill/>
        </p:spPr>
        <p:txBody>
          <a:bodyPr wrap="square">
            <a:spAutoFit/>
          </a:bodyPr>
          <a:lstStyle/>
          <a:p>
            <a:r>
              <a:rPr lang="en-US" sz="1400" b="1">
                <a:solidFill>
                  <a:srgbClr val="00809A"/>
                </a:solidFill>
              </a:rPr>
              <a:t>14.4.1 Sample Alert mail for long running job</a:t>
            </a:r>
          </a:p>
        </p:txBody>
      </p:sp>
      <p:sp>
        <p:nvSpPr>
          <p:cNvPr id="2" name="Slide Number Placeholder 1">
            <a:extLst>
              <a:ext uri="{FF2B5EF4-FFF2-40B4-BE49-F238E27FC236}">
                <a16:creationId xmlns:a16="http://schemas.microsoft.com/office/drawing/2014/main" id="{CB95F4CC-5C9F-F424-F9FF-0BDA3C8CC5E4}"/>
              </a:ext>
            </a:extLst>
          </p:cNvPr>
          <p:cNvSpPr>
            <a:spLocks noGrp="1"/>
          </p:cNvSpPr>
          <p:nvPr>
            <p:ph type="sldNum" sz="quarter" idx="12"/>
          </p:nvPr>
        </p:nvSpPr>
        <p:spPr/>
        <p:txBody>
          <a:bodyPr/>
          <a:lstStyle/>
          <a:p>
            <a:fld id="{64B50ECF-6316-4AFD-AF7B-6A0672E9EA7A}" type="slidenum">
              <a:rPr lang="en-US" smtClean="0"/>
              <a:t>56</a:t>
            </a:fld>
            <a:endParaRPr lang="en-US"/>
          </a:p>
        </p:txBody>
      </p:sp>
      <p:pic>
        <p:nvPicPr>
          <p:cNvPr id="14" name="Picture 13">
            <a:extLst>
              <a:ext uri="{FF2B5EF4-FFF2-40B4-BE49-F238E27FC236}">
                <a16:creationId xmlns:a16="http://schemas.microsoft.com/office/drawing/2014/main" id="{4B5B652B-A826-952A-95DE-3B7571FDC866}"/>
              </a:ext>
            </a:extLst>
          </p:cNvPr>
          <p:cNvPicPr>
            <a:picLocks noChangeAspect="1"/>
          </p:cNvPicPr>
          <p:nvPr/>
        </p:nvPicPr>
        <p:blipFill rotWithShape="1">
          <a:blip r:embed="rId4"/>
          <a:srcRect r="5336" b="15659"/>
          <a:stretch/>
        </p:blipFill>
        <p:spPr>
          <a:xfrm>
            <a:off x="826144" y="2506831"/>
            <a:ext cx="8964401" cy="3376678"/>
          </a:xfrm>
          <a:prstGeom prst="rect">
            <a:avLst/>
          </a:prstGeom>
        </p:spPr>
      </p:pic>
      <p:sp>
        <p:nvSpPr>
          <p:cNvPr id="3" name="Footer Placeholder 2">
            <a:extLst>
              <a:ext uri="{FF2B5EF4-FFF2-40B4-BE49-F238E27FC236}">
                <a16:creationId xmlns:a16="http://schemas.microsoft.com/office/drawing/2014/main" id="{79BD4C0E-B21A-68BE-401C-511FA3EBACB9}"/>
              </a:ext>
            </a:extLst>
          </p:cNvPr>
          <p:cNvSpPr>
            <a:spLocks noGrp="1"/>
          </p:cNvSpPr>
          <p:nvPr>
            <p:ph type="ftr" sz="quarter" idx="11"/>
          </p:nvPr>
        </p:nvSpPr>
        <p:spPr/>
        <p:txBody>
          <a:bodyPr/>
          <a:lstStyle/>
          <a:p>
            <a:r>
              <a:rPr lang="en-US"/>
              <a:t>Version 1.4</a:t>
            </a:r>
          </a:p>
        </p:txBody>
      </p:sp>
      <p:graphicFrame>
        <p:nvGraphicFramePr>
          <p:cNvPr id="4" name="Table 3">
            <a:extLst>
              <a:ext uri="{FF2B5EF4-FFF2-40B4-BE49-F238E27FC236}">
                <a16:creationId xmlns:a16="http://schemas.microsoft.com/office/drawing/2014/main" id="{8FF245FA-5AF5-DF21-8E00-6A17A26803FD}"/>
              </a:ext>
            </a:extLst>
          </p:cNvPr>
          <p:cNvGraphicFramePr>
            <a:graphicFrameLocks noGrp="1"/>
          </p:cNvGraphicFramePr>
          <p:nvPr>
            <p:extLst>
              <p:ext uri="{D42A27DB-BD31-4B8C-83A1-F6EECF244321}">
                <p14:modId xmlns:p14="http://schemas.microsoft.com/office/powerpoint/2010/main" val="1597775458"/>
              </p:ext>
            </p:extLst>
          </p:nvPr>
        </p:nvGraphicFramePr>
        <p:xfrm>
          <a:off x="789749" y="919570"/>
          <a:ext cx="9115834" cy="1294512"/>
        </p:xfrm>
        <a:graphic>
          <a:graphicData uri="http://schemas.openxmlformats.org/drawingml/2006/table">
            <a:tbl>
              <a:tblPr firstRow="1" bandRow="1">
                <a:tableStyleId>{5C22544A-7EE6-4342-B048-85BDC9FD1C3A}</a:tableStyleId>
              </a:tblPr>
              <a:tblGrid>
                <a:gridCol w="526472">
                  <a:extLst>
                    <a:ext uri="{9D8B030D-6E8A-4147-A177-3AD203B41FA5}">
                      <a16:colId xmlns:a16="http://schemas.microsoft.com/office/drawing/2014/main" val="728667703"/>
                    </a:ext>
                  </a:extLst>
                </a:gridCol>
                <a:gridCol w="1638634">
                  <a:extLst>
                    <a:ext uri="{9D8B030D-6E8A-4147-A177-3AD203B41FA5}">
                      <a16:colId xmlns:a16="http://schemas.microsoft.com/office/drawing/2014/main" val="1222137553"/>
                    </a:ext>
                  </a:extLst>
                </a:gridCol>
                <a:gridCol w="6950728">
                  <a:extLst>
                    <a:ext uri="{9D8B030D-6E8A-4147-A177-3AD203B41FA5}">
                      <a16:colId xmlns:a16="http://schemas.microsoft.com/office/drawing/2014/main" val="3365623446"/>
                    </a:ext>
                  </a:extLst>
                </a:gridCol>
              </a:tblGrid>
              <a:tr h="370840">
                <a:tc>
                  <a:txBody>
                    <a:bodyPr/>
                    <a:lstStyle/>
                    <a:p>
                      <a:pPr algn="ctr"/>
                      <a:r>
                        <a:rPr lang="en-US" sz="1050" b="1">
                          <a:latin typeface="Bosch Office Sans" pitchFamily="2" charset="0"/>
                        </a:rPr>
                        <a:t>#</a:t>
                      </a:r>
                    </a:p>
                  </a:txBody>
                  <a:tcPr/>
                </a:tc>
                <a:tc>
                  <a:txBody>
                    <a:bodyPr/>
                    <a:lstStyle/>
                    <a:p>
                      <a:pPr algn="ctr"/>
                      <a:r>
                        <a:rPr lang="en-US" sz="1050" b="1">
                          <a:latin typeface="Bosch Office Sans" pitchFamily="2" charset="0"/>
                        </a:rPr>
                        <a:t>Reason</a:t>
                      </a:r>
                    </a:p>
                  </a:txBody>
                  <a:tcPr/>
                </a:tc>
                <a:tc>
                  <a:txBody>
                    <a:bodyPr/>
                    <a:lstStyle/>
                    <a:p>
                      <a:pPr marL="0" lvl="0" indent="-361" algn="ctr">
                        <a:lnSpc>
                          <a:spcPct val="150000"/>
                        </a:lnSpc>
                        <a:buFont typeface="Arial" panose="020B0604020202020204" pitchFamily="34" charset="0"/>
                        <a:buNone/>
                      </a:pPr>
                      <a:r>
                        <a:rPr lang="en-US" sz="1050" b="1">
                          <a:latin typeface="Bosch Office Sans" pitchFamily="2" charset="0"/>
                        </a:rPr>
                        <a:t>Alerts are sent when</a:t>
                      </a:r>
                    </a:p>
                  </a:txBody>
                  <a:tcPr/>
                </a:tc>
                <a:extLst>
                  <a:ext uri="{0D108BD9-81ED-4DB2-BD59-A6C34878D82A}">
                    <a16:rowId xmlns:a16="http://schemas.microsoft.com/office/drawing/2014/main" val="2952446939"/>
                  </a:ext>
                </a:extLst>
              </a:tr>
              <a:tr h="0">
                <a:tc>
                  <a:txBody>
                    <a:bodyPr/>
                    <a:lstStyle/>
                    <a:p>
                      <a:pPr algn="ctr"/>
                      <a:r>
                        <a:rPr lang="en-US" sz="900" b="0">
                          <a:latin typeface="Bosch Office Sans" pitchFamily="2" charset="0"/>
                        </a:rPr>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b="0">
                          <a:latin typeface="Bosch Office Sans" pitchFamily="2" charset="0"/>
                        </a:rPr>
                        <a:t>Long running jobs</a:t>
                      </a:r>
                    </a:p>
                  </a:txBody>
                  <a:tcPr/>
                </a:tc>
                <a:tc>
                  <a:txBody>
                    <a:bodyPr/>
                    <a:lstStyle/>
                    <a:p>
                      <a:pPr marL="0" marR="0" lvl="0" indent="-361" algn="l"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a:solidFill>
                            <a:schemeClr val="tx1"/>
                          </a:solidFill>
                          <a:latin typeface="Bosch Office Sans" pitchFamily="2" charset="0"/>
                        </a:rPr>
                        <a:t>If a data pipeline runs longer that configured limit,</a:t>
                      </a:r>
                      <a:r>
                        <a:rPr lang="en-US" sz="1050">
                          <a:solidFill>
                            <a:schemeClr val="tx1"/>
                          </a:solidFill>
                          <a:latin typeface="Bosch Office Sans" pitchFamily="2" charset="0"/>
                        </a:rPr>
                        <a:t> alert will be sent to configured source system owner.</a:t>
                      </a:r>
                    </a:p>
                    <a:p>
                      <a:pPr marL="0" marR="0" lvl="0" indent="-361" algn="l" defTabSz="91440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a:solidFill>
                            <a:schemeClr val="tx1"/>
                          </a:solidFill>
                          <a:latin typeface="Bosch Office Sans" pitchFamily="2" charset="0"/>
                        </a:rPr>
                        <a:t>The source system owner can be configured in the </a:t>
                      </a:r>
                      <a:r>
                        <a:rPr lang="en-US" sz="1050" i="1">
                          <a:solidFill>
                            <a:schemeClr val="tx1"/>
                          </a:solidFill>
                          <a:latin typeface="Bosch Office Sans" pitchFamily="2" charset="0"/>
                        </a:rPr>
                        <a:t>Metadata Layer.</a:t>
                      </a:r>
                    </a:p>
                  </a:txBody>
                  <a:tcPr/>
                </a:tc>
                <a:extLst>
                  <a:ext uri="{0D108BD9-81ED-4DB2-BD59-A6C34878D82A}">
                    <a16:rowId xmlns:a16="http://schemas.microsoft.com/office/drawing/2014/main" val="3669471568"/>
                  </a:ext>
                </a:extLst>
              </a:tr>
              <a:tr h="370840">
                <a:tc>
                  <a:txBody>
                    <a:bodyPr/>
                    <a:lstStyle/>
                    <a:p>
                      <a:pPr algn="ctr"/>
                      <a:r>
                        <a:rPr lang="en-US" sz="900" b="0">
                          <a:latin typeface="Bosch Office Sans" pitchFamily="2" charset="0"/>
                        </a:rPr>
                        <a:t>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b="0">
                          <a:latin typeface="Bosch Office Sans" pitchFamily="2" charset="0"/>
                        </a:rPr>
                        <a:t>Technical Errors</a:t>
                      </a:r>
                    </a:p>
                    <a:p>
                      <a:endParaRPr lang="en-US" sz="900" b="0">
                        <a:latin typeface="Bosch Office Sans" pitchFamily="2" charset="0"/>
                      </a:endParaRPr>
                    </a:p>
                  </a:txBody>
                  <a:tcPr/>
                </a:tc>
                <a:tc>
                  <a:txBody>
                    <a:bodyPr/>
                    <a:lstStyle/>
                    <a:p>
                      <a:pPr marL="0" lvl="0" indent="-361" algn="l">
                        <a:lnSpc>
                          <a:spcPct val="100000"/>
                        </a:lnSpc>
                        <a:buFont typeface="Arial" panose="020B0604020202020204" pitchFamily="34" charset="0"/>
                        <a:buNone/>
                      </a:pPr>
                      <a:r>
                        <a:rPr lang="en-US" sz="1050">
                          <a:solidFill>
                            <a:schemeClr val="tx1"/>
                          </a:solidFill>
                          <a:latin typeface="Bosch Office Sans" pitchFamily="2" charset="0"/>
                        </a:rPr>
                        <a:t>If a data pipeline fails due to any error, alert will be sent to configured source system owner.</a:t>
                      </a:r>
                    </a:p>
                    <a:p>
                      <a:pPr marL="0" marR="0" lvl="0" indent="-361" algn="l" defTabSz="822686"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050">
                          <a:solidFill>
                            <a:schemeClr val="tx1"/>
                          </a:solidFill>
                          <a:latin typeface="Bosch Office Sans" pitchFamily="2" charset="0"/>
                        </a:rPr>
                        <a:t>The source system owner can be configured in the </a:t>
                      </a:r>
                      <a:r>
                        <a:rPr lang="en-US" sz="1050" i="1">
                          <a:solidFill>
                            <a:schemeClr val="tx1"/>
                          </a:solidFill>
                          <a:latin typeface="Bosch Office Sans" pitchFamily="2" charset="0"/>
                        </a:rPr>
                        <a:t>Metadata Layer.</a:t>
                      </a:r>
                    </a:p>
                  </a:txBody>
                  <a:tcPr/>
                </a:tc>
                <a:extLst>
                  <a:ext uri="{0D108BD9-81ED-4DB2-BD59-A6C34878D82A}">
                    <a16:rowId xmlns:a16="http://schemas.microsoft.com/office/drawing/2014/main" val="1753617060"/>
                  </a:ext>
                </a:extLst>
              </a:tr>
            </a:tbl>
          </a:graphicData>
        </a:graphic>
      </p:graphicFrame>
      <p:sp>
        <p:nvSpPr>
          <p:cNvPr id="10" name="TextBox 9">
            <a:extLst>
              <a:ext uri="{FF2B5EF4-FFF2-40B4-BE49-F238E27FC236}">
                <a16:creationId xmlns:a16="http://schemas.microsoft.com/office/drawing/2014/main" id="{B471AD26-1C65-C777-CE6C-4D3CACEA93A0}"/>
              </a:ext>
            </a:extLst>
          </p:cNvPr>
          <p:cNvSpPr txBox="1"/>
          <p:nvPr/>
        </p:nvSpPr>
        <p:spPr>
          <a:xfrm>
            <a:off x="542492" y="652259"/>
            <a:ext cx="8995760" cy="276999"/>
          </a:xfrm>
          <a:prstGeom prst="rect">
            <a:avLst/>
          </a:prstGeom>
          <a:noFill/>
        </p:spPr>
        <p:txBody>
          <a:bodyPr wrap="square" rtlCol="0">
            <a:spAutoFit/>
          </a:bodyPr>
          <a:lstStyle/>
          <a:p>
            <a:pPr marL="228600" indent="-228600">
              <a:buFont typeface="+mj-lt"/>
              <a:buAutoNum type="alphaLcParenR"/>
            </a:pPr>
            <a:r>
              <a:rPr lang="en-US" sz="1200"/>
              <a:t>Email alerts can be sent in case of below events.</a:t>
            </a:r>
          </a:p>
        </p:txBody>
      </p:sp>
    </p:spTree>
    <p:extLst>
      <p:ext uri="{BB962C8B-B14F-4D97-AF65-F5344CB8AC3E}">
        <p14:creationId xmlns:p14="http://schemas.microsoft.com/office/powerpoint/2010/main" val="3338393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7CCC18-02C5-0F88-D35A-70D05AE5257B}"/>
              </a:ext>
            </a:extLst>
          </p:cNvPr>
          <p:cNvSpPr txBox="1"/>
          <p:nvPr/>
        </p:nvSpPr>
        <p:spPr>
          <a:xfrm>
            <a:off x="205654" y="469214"/>
            <a:ext cx="5486400" cy="307777"/>
          </a:xfrm>
          <a:prstGeom prst="rect">
            <a:avLst/>
          </a:prstGeom>
          <a:noFill/>
        </p:spPr>
        <p:txBody>
          <a:bodyPr wrap="square">
            <a:spAutoFit/>
          </a:bodyPr>
          <a:lstStyle/>
          <a:p>
            <a:r>
              <a:rPr lang="en-US" sz="1400" b="1">
                <a:solidFill>
                  <a:srgbClr val="00809A"/>
                </a:solidFill>
              </a:rPr>
              <a:t>14.4 Alerts</a:t>
            </a:r>
          </a:p>
        </p:txBody>
      </p:sp>
      <p:sp>
        <p:nvSpPr>
          <p:cNvPr id="5" name="object 3">
            <a:extLst>
              <a:ext uri="{FF2B5EF4-FFF2-40B4-BE49-F238E27FC236}">
                <a16:creationId xmlns:a16="http://schemas.microsoft.com/office/drawing/2014/main" id="{CDE54DCD-BB97-0DE0-171C-DAEAF32AA919}"/>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6" name="Rectangle 5">
            <a:extLst>
              <a:ext uri="{FF2B5EF4-FFF2-40B4-BE49-F238E27FC236}">
                <a16:creationId xmlns:a16="http://schemas.microsoft.com/office/drawing/2014/main" id="{DF05A22B-579C-EBFE-0261-8CF3BEA99E61}"/>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CC2D5F15-C76D-8A6E-A74B-3983FB0001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8" name="TextBox 7">
            <a:extLst>
              <a:ext uri="{FF2B5EF4-FFF2-40B4-BE49-F238E27FC236}">
                <a16:creationId xmlns:a16="http://schemas.microsoft.com/office/drawing/2014/main" id="{73AD9CFD-FC2C-31CD-2069-F503AED330AE}"/>
              </a:ext>
            </a:extLst>
          </p:cNvPr>
          <p:cNvSpPr txBox="1"/>
          <p:nvPr/>
        </p:nvSpPr>
        <p:spPr>
          <a:xfrm>
            <a:off x="563418" y="917674"/>
            <a:ext cx="5486400" cy="307777"/>
          </a:xfrm>
          <a:prstGeom prst="rect">
            <a:avLst/>
          </a:prstGeom>
          <a:noFill/>
        </p:spPr>
        <p:txBody>
          <a:bodyPr wrap="square">
            <a:spAutoFit/>
          </a:bodyPr>
          <a:lstStyle/>
          <a:p>
            <a:r>
              <a:rPr lang="en-US" sz="1400" b="1">
                <a:solidFill>
                  <a:srgbClr val="00809A"/>
                </a:solidFill>
              </a:rPr>
              <a:t>14.4.1 Sample Alert mail for job failure due to technical error</a:t>
            </a:r>
          </a:p>
        </p:txBody>
      </p:sp>
      <p:sp>
        <p:nvSpPr>
          <p:cNvPr id="2" name="Slide Number Placeholder 1">
            <a:extLst>
              <a:ext uri="{FF2B5EF4-FFF2-40B4-BE49-F238E27FC236}">
                <a16:creationId xmlns:a16="http://schemas.microsoft.com/office/drawing/2014/main" id="{24C826A3-A5F2-6FEE-3716-F5FE0AE9821F}"/>
              </a:ext>
            </a:extLst>
          </p:cNvPr>
          <p:cNvSpPr>
            <a:spLocks noGrp="1"/>
          </p:cNvSpPr>
          <p:nvPr>
            <p:ph type="sldNum" sz="quarter" idx="12"/>
          </p:nvPr>
        </p:nvSpPr>
        <p:spPr/>
        <p:txBody>
          <a:bodyPr/>
          <a:lstStyle/>
          <a:p>
            <a:fld id="{64B50ECF-6316-4AFD-AF7B-6A0672E9EA7A}" type="slidenum">
              <a:rPr lang="en-US" smtClean="0"/>
              <a:t>57</a:t>
            </a:fld>
            <a:endParaRPr lang="en-US"/>
          </a:p>
        </p:txBody>
      </p:sp>
      <p:pic>
        <p:nvPicPr>
          <p:cNvPr id="11" name="Picture 10">
            <a:extLst>
              <a:ext uri="{FF2B5EF4-FFF2-40B4-BE49-F238E27FC236}">
                <a16:creationId xmlns:a16="http://schemas.microsoft.com/office/drawing/2014/main" id="{4A396C3E-C8DA-7E92-FDFD-091633AADA1F}"/>
              </a:ext>
            </a:extLst>
          </p:cNvPr>
          <p:cNvPicPr>
            <a:picLocks noChangeAspect="1"/>
          </p:cNvPicPr>
          <p:nvPr/>
        </p:nvPicPr>
        <p:blipFill>
          <a:blip r:embed="rId4"/>
          <a:stretch>
            <a:fillRect/>
          </a:stretch>
        </p:blipFill>
        <p:spPr>
          <a:xfrm>
            <a:off x="689470" y="1405279"/>
            <a:ext cx="8833304" cy="3587934"/>
          </a:xfrm>
          <a:prstGeom prst="rect">
            <a:avLst/>
          </a:prstGeom>
        </p:spPr>
      </p:pic>
      <p:sp>
        <p:nvSpPr>
          <p:cNvPr id="3" name="Footer Placeholder 2">
            <a:extLst>
              <a:ext uri="{FF2B5EF4-FFF2-40B4-BE49-F238E27FC236}">
                <a16:creationId xmlns:a16="http://schemas.microsoft.com/office/drawing/2014/main" id="{62454D5C-B4F0-50E4-DE99-5A57DD04DA80}"/>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6423413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B22C0454-97E2-3D3A-94BA-86CA7323F27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16" name="TextBox 15">
            <a:extLst>
              <a:ext uri="{FF2B5EF4-FFF2-40B4-BE49-F238E27FC236}">
                <a16:creationId xmlns:a16="http://schemas.microsoft.com/office/drawing/2014/main" id="{C8A9E305-82E6-F58E-6560-4385B7B8C3F8}"/>
              </a:ext>
            </a:extLst>
          </p:cNvPr>
          <p:cNvSpPr txBox="1"/>
          <p:nvPr/>
        </p:nvSpPr>
        <p:spPr>
          <a:xfrm>
            <a:off x="172776" y="4085059"/>
            <a:ext cx="5486400" cy="307777"/>
          </a:xfrm>
          <a:prstGeom prst="rect">
            <a:avLst/>
          </a:prstGeom>
          <a:noFill/>
        </p:spPr>
        <p:txBody>
          <a:bodyPr wrap="square">
            <a:spAutoFit/>
          </a:bodyPr>
          <a:lstStyle/>
          <a:p>
            <a:pPr marL="342900" indent="-342900">
              <a:buFont typeface="+mj-lt"/>
              <a:buAutoNum type="arabicPeriod" startAt="16"/>
            </a:pPr>
            <a:r>
              <a:rPr lang="en-US" sz="1400" b="1">
                <a:solidFill>
                  <a:srgbClr val="00809A"/>
                </a:solidFill>
              </a:rPr>
              <a:t>Security</a:t>
            </a:r>
          </a:p>
        </p:txBody>
      </p:sp>
      <p:sp>
        <p:nvSpPr>
          <p:cNvPr id="17" name="TextBox 16">
            <a:extLst>
              <a:ext uri="{FF2B5EF4-FFF2-40B4-BE49-F238E27FC236}">
                <a16:creationId xmlns:a16="http://schemas.microsoft.com/office/drawing/2014/main" id="{30DFDF12-5BE1-5AB5-4494-7154EC7DC81C}"/>
              </a:ext>
            </a:extLst>
          </p:cNvPr>
          <p:cNvSpPr txBox="1"/>
          <p:nvPr/>
        </p:nvSpPr>
        <p:spPr>
          <a:xfrm>
            <a:off x="172776" y="684697"/>
            <a:ext cx="5486400" cy="307777"/>
          </a:xfrm>
          <a:prstGeom prst="rect">
            <a:avLst/>
          </a:prstGeom>
          <a:noFill/>
        </p:spPr>
        <p:txBody>
          <a:bodyPr wrap="square">
            <a:spAutoFit/>
          </a:bodyPr>
          <a:lstStyle/>
          <a:p>
            <a:r>
              <a:rPr lang="en-US" sz="1400" b="1">
                <a:solidFill>
                  <a:srgbClr val="00809A"/>
                </a:solidFill>
              </a:rPr>
              <a:t>14.5 Housekeeping Jobs</a:t>
            </a:r>
          </a:p>
        </p:txBody>
      </p:sp>
      <p:graphicFrame>
        <p:nvGraphicFramePr>
          <p:cNvPr id="18" name="Table 17">
            <a:extLst>
              <a:ext uri="{FF2B5EF4-FFF2-40B4-BE49-F238E27FC236}">
                <a16:creationId xmlns:a16="http://schemas.microsoft.com/office/drawing/2014/main" id="{5A4DA85F-2486-6F61-3F29-B230DE46AB55}"/>
              </a:ext>
            </a:extLst>
          </p:cNvPr>
          <p:cNvGraphicFramePr>
            <a:graphicFrameLocks noGrp="1"/>
          </p:cNvGraphicFramePr>
          <p:nvPr>
            <p:extLst>
              <p:ext uri="{D42A27DB-BD31-4B8C-83A1-F6EECF244321}">
                <p14:modId xmlns:p14="http://schemas.microsoft.com/office/powerpoint/2010/main" val="2140016968"/>
              </p:ext>
            </p:extLst>
          </p:nvPr>
        </p:nvGraphicFramePr>
        <p:xfrm>
          <a:off x="694680" y="1219209"/>
          <a:ext cx="9115834" cy="2028728"/>
        </p:xfrm>
        <a:graphic>
          <a:graphicData uri="http://schemas.openxmlformats.org/drawingml/2006/table">
            <a:tbl>
              <a:tblPr firstRow="1" bandRow="1">
                <a:tableStyleId>{5C22544A-7EE6-4342-B048-85BDC9FD1C3A}</a:tableStyleId>
              </a:tblPr>
              <a:tblGrid>
                <a:gridCol w="509220">
                  <a:extLst>
                    <a:ext uri="{9D8B030D-6E8A-4147-A177-3AD203B41FA5}">
                      <a16:colId xmlns:a16="http://schemas.microsoft.com/office/drawing/2014/main" val="2318778824"/>
                    </a:ext>
                  </a:extLst>
                </a:gridCol>
                <a:gridCol w="2561160">
                  <a:extLst>
                    <a:ext uri="{9D8B030D-6E8A-4147-A177-3AD203B41FA5}">
                      <a16:colId xmlns:a16="http://schemas.microsoft.com/office/drawing/2014/main" val="827466687"/>
                    </a:ext>
                  </a:extLst>
                </a:gridCol>
                <a:gridCol w="2151163">
                  <a:extLst>
                    <a:ext uri="{9D8B030D-6E8A-4147-A177-3AD203B41FA5}">
                      <a16:colId xmlns:a16="http://schemas.microsoft.com/office/drawing/2014/main" val="4144213644"/>
                    </a:ext>
                  </a:extLst>
                </a:gridCol>
                <a:gridCol w="910985">
                  <a:extLst>
                    <a:ext uri="{9D8B030D-6E8A-4147-A177-3AD203B41FA5}">
                      <a16:colId xmlns:a16="http://schemas.microsoft.com/office/drawing/2014/main" val="2216886525"/>
                    </a:ext>
                  </a:extLst>
                </a:gridCol>
                <a:gridCol w="761062">
                  <a:extLst>
                    <a:ext uri="{9D8B030D-6E8A-4147-A177-3AD203B41FA5}">
                      <a16:colId xmlns:a16="http://schemas.microsoft.com/office/drawing/2014/main" val="2871474903"/>
                    </a:ext>
                  </a:extLst>
                </a:gridCol>
                <a:gridCol w="1067377">
                  <a:extLst>
                    <a:ext uri="{9D8B030D-6E8A-4147-A177-3AD203B41FA5}">
                      <a16:colId xmlns:a16="http://schemas.microsoft.com/office/drawing/2014/main" val="3862896600"/>
                    </a:ext>
                  </a:extLst>
                </a:gridCol>
                <a:gridCol w="1154867">
                  <a:extLst>
                    <a:ext uri="{9D8B030D-6E8A-4147-A177-3AD203B41FA5}">
                      <a16:colId xmlns:a16="http://schemas.microsoft.com/office/drawing/2014/main" val="3241681484"/>
                    </a:ext>
                  </a:extLst>
                </a:gridCol>
              </a:tblGrid>
              <a:tr h="291368">
                <a:tc>
                  <a:txBody>
                    <a:bodyPr/>
                    <a:lstStyle/>
                    <a:p>
                      <a:r>
                        <a:rPr lang="en-US" sz="1000">
                          <a:latin typeface="Bosch Office Sans" pitchFamily="2" charset="0"/>
                        </a:rPr>
                        <a:t>#</a:t>
                      </a:r>
                    </a:p>
                  </a:txBody>
                  <a:tcPr/>
                </a:tc>
                <a:tc>
                  <a:txBody>
                    <a:bodyPr/>
                    <a:lstStyle/>
                    <a:p>
                      <a:r>
                        <a:rPr lang="en-US" sz="1000">
                          <a:latin typeface="Bosch Office Sans" pitchFamily="2" charset="0"/>
                        </a:rPr>
                        <a:t>Job</a:t>
                      </a:r>
                    </a:p>
                  </a:txBody>
                  <a:tcPr/>
                </a:tc>
                <a:tc>
                  <a:txBody>
                    <a:bodyPr/>
                    <a:lstStyle/>
                    <a:p>
                      <a:pPr algn="ctr"/>
                      <a:r>
                        <a:rPr lang="en-US" sz="1000">
                          <a:latin typeface="Bosch Office Sans" pitchFamily="2" charset="0"/>
                        </a:rPr>
                        <a:t>Description</a:t>
                      </a:r>
                    </a:p>
                  </a:txBody>
                  <a:tcPr/>
                </a:tc>
                <a:tc>
                  <a:txBody>
                    <a:bodyPr/>
                    <a:lstStyle/>
                    <a:p>
                      <a:r>
                        <a:rPr lang="en-US" sz="1000">
                          <a:latin typeface="Bosch Office Sans" pitchFamily="2" charset="0"/>
                        </a:rPr>
                        <a:t>Landing</a:t>
                      </a:r>
                    </a:p>
                  </a:txBody>
                  <a:tcPr/>
                </a:tc>
                <a:tc>
                  <a:txBody>
                    <a:bodyPr/>
                    <a:lstStyle/>
                    <a:p>
                      <a:r>
                        <a:rPr lang="en-US" sz="1000">
                          <a:latin typeface="Bosch Office Sans" pitchFamily="2" charset="0"/>
                        </a:rPr>
                        <a:t>Bronze</a:t>
                      </a:r>
                    </a:p>
                  </a:txBody>
                  <a:tcPr/>
                </a:tc>
                <a:tc>
                  <a:txBody>
                    <a:bodyPr/>
                    <a:lstStyle/>
                    <a:p>
                      <a:r>
                        <a:rPr lang="en-US" sz="1000">
                          <a:latin typeface="Bosch Office Sans" pitchFamily="2" charset="0"/>
                        </a:rPr>
                        <a:t>Silver</a:t>
                      </a:r>
                    </a:p>
                  </a:txBody>
                  <a:tcPr/>
                </a:tc>
                <a:tc>
                  <a:txBody>
                    <a:bodyPr/>
                    <a:lstStyle/>
                    <a:p>
                      <a:r>
                        <a:rPr lang="en-US" sz="1000">
                          <a:latin typeface="Bosch Office Sans" pitchFamily="2" charset="0"/>
                        </a:rPr>
                        <a:t>Gold</a:t>
                      </a:r>
                    </a:p>
                  </a:txBody>
                  <a:tcPr/>
                </a:tc>
                <a:extLst>
                  <a:ext uri="{0D108BD9-81ED-4DB2-BD59-A6C34878D82A}">
                    <a16:rowId xmlns:a16="http://schemas.microsoft.com/office/drawing/2014/main" val="1671562499"/>
                  </a:ext>
                </a:extLst>
              </a:tr>
              <a:tr h="575617">
                <a:tc>
                  <a:txBody>
                    <a:bodyPr/>
                    <a:lstStyle/>
                    <a:p>
                      <a:r>
                        <a:rPr lang="en-US" sz="1000" b="0">
                          <a:latin typeface="Bosch Office Sans" pitchFamily="2" charset="0"/>
                        </a:rPr>
                        <a:t>1</a:t>
                      </a:r>
                    </a:p>
                  </a:txBody>
                  <a:tcPr/>
                </a:tc>
                <a:tc>
                  <a:txBody>
                    <a:bodyPr/>
                    <a:lstStyle/>
                    <a:p>
                      <a:r>
                        <a:rPr lang="en-US" sz="1000" b="0">
                          <a:latin typeface="Bosch Office Sans" pitchFamily="2" charset="0"/>
                        </a:rPr>
                        <a:t>Purge older versions of Delta Lake </a:t>
                      </a:r>
                    </a:p>
                  </a:txBody>
                  <a:tcPr/>
                </a:tc>
                <a:tc>
                  <a:txBody>
                    <a:bodyPr/>
                    <a:lstStyle/>
                    <a:p>
                      <a:r>
                        <a:rPr lang="en-US" sz="1000">
                          <a:latin typeface="Bosch Office Sans" pitchFamily="2" charset="0"/>
                        </a:rPr>
                        <a:t>This job that removes cache and temp files older than a retention threshold. </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p>
                      <a:pPr algn="ctr"/>
                      <a:endParaRPr lang="en-US" sz="18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p>
                      <a:pPr algn="ctr"/>
                      <a:endParaRPr lang="en-US" sz="18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txBody>
                  <a:tcPr/>
                </a:tc>
                <a:extLst>
                  <a:ext uri="{0D108BD9-81ED-4DB2-BD59-A6C34878D82A}">
                    <a16:rowId xmlns:a16="http://schemas.microsoft.com/office/drawing/2014/main" val="59149639"/>
                  </a:ext>
                </a:extLst>
              </a:tr>
              <a:tr h="493386">
                <a:tc>
                  <a:txBody>
                    <a:bodyPr/>
                    <a:lstStyle/>
                    <a:p>
                      <a:r>
                        <a:rPr lang="en-US" sz="1000" b="0">
                          <a:latin typeface="Bosch Office Sans" pitchFamily="2" charset="0"/>
                        </a:rPr>
                        <a:t>2</a:t>
                      </a:r>
                    </a:p>
                  </a:txBody>
                  <a:tcPr/>
                </a:tc>
                <a:tc>
                  <a:txBody>
                    <a:bodyPr/>
                    <a:lstStyle/>
                    <a:p>
                      <a:r>
                        <a:rPr lang="en-US" sz="1000" b="0">
                          <a:latin typeface="Bosch Office Sans" pitchFamily="2" charset="0"/>
                        </a:rPr>
                        <a:t>Optimize Delta Lake read performance</a:t>
                      </a:r>
                    </a:p>
                  </a:txBody>
                  <a:tcPr/>
                </a:tc>
                <a:tc>
                  <a:txBody>
                    <a:bodyPr/>
                    <a:lstStyle/>
                    <a:p>
                      <a:r>
                        <a:rPr lang="en-US" sz="1000">
                          <a:latin typeface="Bosch Office Sans" pitchFamily="2" charset="0"/>
                        </a:rPr>
                        <a:t>Optimize delta tables by user provided columns which has high cardinality</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p>
                      <a:endParaRPr lang="en-US" sz="1000">
                        <a:latin typeface="Bosch Office Sans" pitchFamily="2" charset="0"/>
                      </a:endParaRPr>
                    </a:p>
                  </a:txBody>
                  <a:tcPr/>
                </a:tc>
                <a:extLst>
                  <a:ext uri="{0D108BD9-81ED-4DB2-BD59-A6C34878D82A}">
                    <a16:rowId xmlns:a16="http://schemas.microsoft.com/office/drawing/2014/main" val="3026046077"/>
                  </a:ext>
                </a:extLst>
              </a:tr>
              <a:tr h="493386">
                <a:tc>
                  <a:txBody>
                    <a:bodyPr/>
                    <a:lstStyle/>
                    <a:p>
                      <a:r>
                        <a:rPr lang="en-US" sz="1000" b="0">
                          <a:latin typeface="Bosch Office Sans" pitchFamily="2" charset="0"/>
                        </a:rPr>
                        <a:t>3</a:t>
                      </a:r>
                    </a:p>
                  </a:txBody>
                  <a:tcPr/>
                </a:tc>
                <a:tc>
                  <a:txBody>
                    <a:bodyPr/>
                    <a:lstStyle/>
                    <a:p>
                      <a:r>
                        <a:rPr lang="en-US" sz="1000" b="0">
                          <a:latin typeface="Bosch Office Sans" pitchFamily="2" charset="0"/>
                        </a:rPr>
                        <a:t>Storage life cycle management for Data storage in Data Lake</a:t>
                      </a:r>
                    </a:p>
                  </a:txBody>
                  <a:tcPr/>
                </a:tc>
                <a:tc>
                  <a:txBody>
                    <a:bodyPr/>
                    <a:lstStyle/>
                    <a:p>
                      <a:r>
                        <a:rPr lang="en-US" sz="1000"/>
                        <a:t>Automated transition of files to a cheaper storage tier for cost optimization</a:t>
                      </a:r>
                      <a:endParaRPr lang="en-US" sz="10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a:solidFill>
                            <a:srgbClr val="FF0000"/>
                          </a:solidFill>
                          <a:latin typeface="Bosch Office Sans" pitchFamily="2" charset="0"/>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a:solidFill>
                            <a:srgbClr val="00809A"/>
                          </a:solidFill>
                          <a:latin typeface="Bosch Office Sans" pitchFamily="2" charset="0"/>
                          <a:sym typeface="Wingdings 2" panose="05020102010507070707" pitchFamily="18" charset="2"/>
                        </a:rPr>
                        <a:t></a:t>
                      </a:r>
                      <a:endParaRPr lang="en-US" sz="1000">
                        <a:solidFill>
                          <a:srgbClr val="00809A"/>
                        </a:solidFill>
                        <a:latin typeface="Bosch Office Sans" pitchFamily="2" charset="0"/>
                      </a:endParaRPr>
                    </a:p>
                  </a:txBody>
                  <a:tcPr/>
                </a:tc>
                <a:tc>
                  <a:txBody>
                    <a:bodyPr/>
                    <a:lstStyle/>
                    <a:p>
                      <a:pPr algn="ctr"/>
                      <a:r>
                        <a:rPr lang="en-US" sz="1000">
                          <a:solidFill>
                            <a:srgbClr val="00809A"/>
                          </a:solidFill>
                          <a:latin typeface="Bosch Office Sans" pitchFamily="2" charset="0"/>
                          <a:sym typeface="Wingdings 2" panose="05020102010507070707" pitchFamily="18" charset="2"/>
                        </a:rPr>
                        <a:t></a:t>
                      </a:r>
                      <a:endParaRPr lang="en-US" sz="1000">
                        <a:latin typeface="Bosch Office Sans" pitchFamily="2" charset="0"/>
                      </a:endParaRPr>
                    </a:p>
                  </a:txBody>
                  <a:tcPr/>
                </a:tc>
                <a:extLst>
                  <a:ext uri="{0D108BD9-81ED-4DB2-BD59-A6C34878D82A}">
                    <a16:rowId xmlns:a16="http://schemas.microsoft.com/office/drawing/2014/main" val="3719567674"/>
                  </a:ext>
                </a:extLst>
              </a:tr>
            </a:tbl>
          </a:graphicData>
        </a:graphic>
      </p:graphicFrame>
      <p:sp>
        <p:nvSpPr>
          <p:cNvPr id="19" name="TextBox 18">
            <a:extLst>
              <a:ext uri="{FF2B5EF4-FFF2-40B4-BE49-F238E27FC236}">
                <a16:creationId xmlns:a16="http://schemas.microsoft.com/office/drawing/2014/main" id="{932AFE4C-E035-5D0A-93F3-261158860611}"/>
              </a:ext>
            </a:extLst>
          </p:cNvPr>
          <p:cNvSpPr txBox="1"/>
          <p:nvPr/>
        </p:nvSpPr>
        <p:spPr>
          <a:xfrm>
            <a:off x="673035" y="4336802"/>
            <a:ext cx="9115834" cy="1166153"/>
          </a:xfrm>
          <a:prstGeom prst="rect">
            <a:avLst/>
          </a:prstGeom>
          <a:noFill/>
        </p:spPr>
        <p:txBody>
          <a:bodyPr wrap="square" rtlCol="0">
            <a:spAutoFit/>
          </a:bodyPr>
          <a:lstStyle/>
          <a:p>
            <a:pPr marL="228600" indent="-228600" algn="l" rtl="0" fontAlgn="base">
              <a:lnSpc>
                <a:spcPct val="150000"/>
              </a:lnSpc>
              <a:buFont typeface="+mj-lt"/>
              <a:buAutoNum type="alphaLcParenR"/>
            </a:pPr>
            <a:r>
              <a:rPr lang="en-US" sz="1200" b="0" i="0">
                <a:solidFill>
                  <a:srgbClr val="000000"/>
                </a:solidFill>
                <a:effectLst/>
                <a:latin typeface="Bosch Office Sans" pitchFamily="2" charset="0"/>
              </a:rPr>
              <a:t>Azure Active Directory is used for Authorization &amp; Authentication for all user access requests. </a:t>
            </a:r>
          </a:p>
          <a:p>
            <a:pPr marL="228600" indent="-228600" algn="l" rtl="0" fontAlgn="base">
              <a:lnSpc>
                <a:spcPct val="150000"/>
              </a:lnSpc>
              <a:buFont typeface="+mj-lt"/>
              <a:buAutoNum type="alphaLcParenR"/>
            </a:pPr>
            <a:r>
              <a:rPr lang="en-US" sz="1200" b="0" i="0">
                <a:solidFill>
                  <a:srgbClr val="000000"/>
                </a:solidFill>
                <a:effectLst/>
                <a:latin typeface="Bosch Office Sans" pitchFamily="2" charset="0"/>
              </a:rPr>
              <a:t>Roles &amp; Permissions-Define the roles and Grant permission accordingly. (Creation of Custom Roles as required).</a:t>
            </a:r>
          </a:p>
          <a:p>
            <a:pPr marL="228600" indent="-228600" algn="l" rtl="0" fontAlgn="base">
              <a:lnSpc>
                <a:spcPct val="150000"/>
              </a:lnSpc>
              <a:buFont typeface="+mj-lt"/>
              <a:buAutoNum type="alphaLcParenR"/>
            </a:pPr>
            <a:r>
              <a:rPr lang="en-US" sz="1200" b="0" i="0">
                <a:solidFill>
                  <a:srgbClr val="000000"/>
                </a:solidFill>
                <a:effectLst/>
                <a:latin typeface="Bosch Office Sans" pitchFamily="2" charset="0"/>
              </a:rPr>
              <a:t>Key Vault is used to Store all the passwords. </a:t>
            </a:r>
            <a:endParaRPr lang="en-US" sz="1200">
              <a:solidFill>
                <a:srgbClr val="000000"/>
              </a:solidFill>
              <a:latin typeface="Bosch Office Sans" pitchFamily="2" charset="0"/>
            </a:endParaRPr>
          </a:p>
          <a:p>
            <a:pPr marL="228600" indent="-228600" algn="l" rtl="0" fontAlgn="base">
              <a:lnSpc>
                <a:spcPct val="150000"/>
              </a:lnSpc>
              <a:buFont typeface="+mj-lt"/>
              <a:buAutoNum type="alphaLcParenR"/>
            </a:pPr>
            <a:r>
              <a:rPr lang="en-US" sz="1200" b="0" i="0">
                <a:solidFill>
                  <a:srgbClr val="000000"/>
                </a:solidFill>
                <a:effectLst/>
                <a:latin typeface="Bosch Office Sans" pitchFamily="2" charset="0"/>
              </a:rPr>
              <a:t>Pentest is done for complete framework</a:t>
            </a:r>
            <a:r>
              <a:rPr lang="en-US" sz="1200">
                <a:solidFill>
                  <a:srgbClr val="000000"/>
                </a:solidFill>
                <a:latin typeface="Bosch Office Sans" pitchFamily="2" charset="0"/>
              </a:rPr>
              <a:t>, basis which the </a:t>
            </a:r>
            <a:r>
              <a:rPr lang="en-US" sz="1200" b="0" i="0">
                <a:solidFill>
                  <a:srgbClr val="000000"/>
                </a:solidFill>
                <a:effectLst/>
                <a:latin typeface="Bosch Office Sans" pitchFamily="2" charset="0"/>
              </a:rPr>
              <a:t>network configurations are done.</a:t>
            </a:r>
          </a:p>
        </p:txBody>
      </p:sp>
      <p:sp>
        <p:nvSpPr>
          <p:cNvPr id="22" name="TextBox 21">
            <a:extLst>
              <a:ext uri="{FF2B5EF4-FFF2-40B4-BE49-F238E27FC236}">
                <a16:creationId xmlns:a16="http://schemas.microsoft.com/office/drawing/2014/main" id="{841920A3-840C-9EE8-4CEE-C90702928D28}"/>
              </a:ext>
            </a:extLst>
          </p:cNvPr>
          <p:cNvSpPr txBox="1"/>
          <p:nvPr/>
        </p:nvSpPr>
        <p:spPr>
          <a:xfrm>
            <a:off x="673035" y="950285"/>
            <a:ext cx="8637220" cy="461665"/>
          </a:xfrm>
          <a:prstGeom prst="rect">
            <a:avLst/>
          </a:prstGeom>
          <a:noFill/>
        </p:spPr>
        <p:txBody>
          <a:bodyPr wrap="square" lIns="91440" tIns="45720" rIns="91440" bIns="45720" rtlCol="0" anchor="t">
            <a:spAutoFit/>
          </a:bodyPr>
          <a:lstStyle/>
          <a:p>
            <a:pPr marL="228600" indent="-228600">
              <a:buFont typeface="+mj-lt"/>
              <a:buAutoNum type="alphaLcParenR"/>
            </a:pPr>
            <a:r>
              <a:rPr lang="en-US" sz="1200">
                <a:latin typeface="Bosch Office Sans"/>
              </a:rPr>
              <a:t>House keeping jobs are Schedule to perform routine maintenance activities on the data lake.</a:t>
            </a:r>
          </a:p>
          <a:p>
            <a:pPr marL="228600" indent="-228600">
              <a:buAutoNum type="alphaLcParenR"/>
            </a:pPr>
            <a:endParaRPr lang="en-US" sz="1200"/>
          </a:p>
        </p:txBody>
      </p:sp>
      <p:sp>
        <p:nvSpPr>
          <p:cNvPr id="3" name="Rectangle 2">
            <a:extLst>
              <a:ext uri="{FF2B5EF4-FFF2-40B4-BE49-F238E27FC236}">
                <a16:creationId xmlns:a16="http://schemas.microsoft.com/office/drawing/2014/main" id="{0F547936-AA5B-BDD3-9A48-8814873297BA}"/>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6F3A7A32-505A-5228-5CC4-B60654A382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298AF488-5409-CD4F-7988-6C7743A64498}"/>
              </a:ext>
            </a:extLst>
          </p:cNvPr>
          <p:cNvSpPr>
            <a:spLocks noGrp="1"/>
          </p:cNvSpPr>
          <p:nvPr>
            <p:ph type="sldNum" sz="quarter" idx="12"/>
          </p:nvPr>
        </p:nvSpPr>
        <p:spPr/>
        <p:txBody>
          <a:bodyPr/>
          <a:lstStyle/>
          <a:p>
            <a:fld id="{64B50ECF-6316-4AFD-AF7B-6A0672E9EA7A}" type="slidenum">
              <a:rPr lang="en-US" smtClean="0"/>
              <a:t>58</a:t>
            </a:fld>
            <a:endParaRPr lang="en-US"/>
          </a:p>
        </p:txBody>
      </p:sp>
      <p:sp>
        <p:nvSpPr>
          <p:cNvPr id="5" name="Footer Placeholder 4">
            <a:extLst>
              <a:ext uri="{FF2B5EF4-FFF2-40B4-BE49-F238E27FC236}">
                <a16:creationId xmlns:a16="http://schemas.microsoft.com/office/drawing/2014/main" id="{C6AEE627-0332-512D-AFE6-8B063EE3C9BB}"/>
              </a:ext>
            </a:extLst>
          </p:cNvPr>
          <p:cNvSpPr>
            <a:spLocks noGrp="1"/>
          </p:cNvSpPr>
          <p:nvPr>
            <p:ph type="ftr" sz="quarter" idx="11"/>
          </p:nvPr>
        </p:nvSpPr>
        <p:spPr/>
        <p:txBody>
          <a:bodyPr/>
          <a:lstStyle/>
          <a:p>
            <a:r>
              <a:rPr lang="en-US"/>
              <a:t>Version 1.4</a:t>
            </a:r>
          </a:p>
        </p:txBody>
      </p:sp>
      <p:sp>
        <p:nvSpPr>
          <p:cNvPr id="8" name="TextBox 7">
            <a:extLst>
              <a:ext uri="{FF2B5EF4-FFF2-40B4-BE49-F238E27FC236}">
                <a16:creationId xmlns:a16="http://schemas.microsoft.com/office/drawing/2014/main" id="{AA3F1B2C-CF4A-7BB0-94E4-A793F0D4C11A}"/>
              </a:ext>
            </a:extLst>
          </p:cNvPr>
          <p:cNvSpPr txBox="1"/>
          <p:nvPr/>
        </p:nvSpPr>
        <p:spPr>
          <a:xfrm>
            <a:off x="172776" y="371470"/>
            <a:ext cx="5486400" cy="307777"/>
          </a:xfrm>
          <a:prstGeom prst="rect">
            <a:avLst/>
          </a:prstGeom>
          <a:noFill/>
        </p:spPr>
        <p:txBody>
          <a:bodyPr wrap="square">
            <a:spAutoFit/>
          </a:bodyPr>
          <a:lstStyle/>
          <a:p>
            <a:pPr marL="342900" indent="-342900">
              <a:buFont typeface="+mj-lt"/>
              <a:buAutoNum type="arabicPeriod" startAt="14"/>
            </a:pPr>
            <a:r>
              <a:rPr lang="en-US" sz="1400" b="1">
                <a:solidFill>
                  <a:srgbClr val="00809A"/>
                </a:solidFill>
              </a:rPr>
              <a:t>DataOps</a:t>
            </a:r>
          </a:p>
        </p:txBody>
      </p:sp>
      <p:sp>
        <p:nvSpPr>
          <p:cNvPr id="9" name="TextBox 8">
            <a:extLst>
              <a:ext uri="{FF2B5EF4-FFF2-40B4-BE49-F238E27FC236}">
                <a16:creationId xmlns:a16="http://schemas.microsoft.com/office/drawing/2014/main" id="{F53172C4-F176-0659-4609-08119FA8661F}"/>
              </a:ext>
            </a:extLst>
          </p:cNvPr>
          <p:cNvSpPr txBox="1"/>
          <p:nvPr/>
        </p:nvSpPr>
        <p:spPr>
          <a:xfrm>
            <a:off x="172776" y="3435104"/>
            <a:ext cx="5486400" cy="307777"/>
          </a:xfrm>
          <a:prstGeom prst="rect">
            <a:avLst/>
          </a:prstGeom>
          <a:noFill/>
        </p:spPr>
        <p:txBody>
          <a:bodyPr wrap="square">
            <a:spAutoFit/>
          </a:bodyPr>
          <a:lstStyle/>
          <a:p>
            <a:pPr marL="342900" indent="-342900">
              <a:buFont typeface="+mj-lt"/>
              <a:buAutoNum type="arabicPeriod" startAt="15"/>
            </a:pPr>
            <a:r>
              <a:rPr lang="en-US" sz="1400" b="1">
                <a:solidFill>
                  <a:srgbClr val="00809A"/>
                </a:solidFill>
              </a:rPr>
              <a:t>Code Standardization</a:t>
            </a:r>
          </a:p>
        </p:txBody>
      </p:sp>
      <p:sp>
        <p:nvSpPr>
          <p:cNvPr id="12" name="TextBox 11">
            <a:extLst>
              <a:ext uri="{FF2B5EF4-FFF2-40B4-BE49-F238E27FC236}">
                <a16:creationId xmlns:a16="http://schemas.microsoft.com/office/drawing/2014/main" id="{FCFEC436-6B28-7007-17A3-229AC943FAF3}"/>
              </a:ext>
            </a:extLst>
          </p:cNvPr>
          <p:cNvSpPr txBox="1"/>
          <p:nvPr/>
        </p:nvSpPr>
        <p:spPr>
          <a:xfrm>
            <a:off x="673035" y="3775070"/>
            <a:ext cx="5486400" cy="276999"/>
          </a:xfrm>
          <a:prstGeom prst="rect">
            <a:avLst/>
          </a:prstGeom>
          <a:noFill/>
        </p:spPr>
        <p:txBody>
          <a:bodyPr wrap="square" rtlCol="0">
            <a:spAutoFit/>
          </a:bodyPr>
          <a:lstStyle/>
          <a:p>
            <a:pPr marL="342900" indent="-342900">
              <a:buFont typeface="+mj-lt"/>
              <a:buAutoNum type="alphaLcParenR"/>
            </a:pPr>
            <a:r>
              <a:rPr lang="en-US" sz="1200"/>
              <a:t>SonarQube has been utilized to standardize code for high priority issues.</a:t>
            </a:r>
          </a:p>
        </p:txBody>
      </p:sp>
    </p:spTree>
    <p:extLst>
      <p:ext uri="{BB962C8B-B14F-4D97-AF65-F5344CB8AC3E}">
        <p14:creationId xmlns:p14="http://schemas.microsoft.com/office/powerpoint/2010/main" val="3426938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59">
            <a:extLst>
              <a:ext uri="{FF2B5EF4-FFF2-40B4-BE49-F238E27FC236}">
                <a16:creationId xmlns:a16="http://schemas.microsoft.com/office/drawing/2014/main" id="{A1D64612-DED3-9DD8-F2FC-C70F708D2511}"/>
              </a:ext>
            </a:extLst>
          </p:cNvPr>
          <p:cNvSpPr txBox="1">
            <a:spLocks/>
          </p:cNvSpPr>
          <p:nvPr/>
        </p:nvSpPr>
        <p:spPr>
          <a:xfrm>
            <a:off x="7361525" y="11491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graphicFrame>
        <p:nvGraphicFramePr>
          <p:cNvPr id="9" name="Table 8">
            <a:extLst>
              <a:ext uri="{FF2B5EF4-FFF2-40B4-BE49-F238E27FC236}">
                <a16:creationId xmlns:a16="http://schemas.microsoft.com/office/drawing/2014/main" id="{CEFA76CD-FA77-C818-19D6-50C086F491BA}"/>
              </a:ext>
            </a:extLst>
          </p:cNvPr>
          <p:cNvGraphicFramePr>
            <a:graphicFrameLocks noGrp="1"/>
          </p:cNvGraphicFramePr>
          <p:nvPr>
            <p:extLst>
              <p:ext uri="{D42A27DB-BD31-4B8C-83A1-F6EECF244321}">
                <p14:modId xmlns:p14="http://schemas.microsoft.com/office/powerpoint/2010/main" val="3647296527"/>
              </p:ext>
            </p:extLst>
          </p:nvPr>
        </p:nvGraphicFramePr>
        <p:xfrm>
          <a:off x="699348" y="4058205"/>
          <a:ext cx="8773398" cy="1691777"/>
        </p:xfrm>
        <a:graphic>
          <a:graphicData uri="http://schemas.openxmlformats.org/drawingml/2006/table">
            <a:tbl>
              <a:tblPr firstRow="1" bandRow="1">
                <a:tableStyleId>{5C22544A-7EE6-4342-B048-85BDC9FD1C3A}</a:tableStyleId>
              </a:tblPr>
              <a:tblGrid>
                <a:gridCol w="1325126">
                  <a:extLst>
                    <a:ext uri="{9D8B030D-6E8A-4147-A177-3AD203B41FA5}">
                      <a16:colId xmlns:a16="http://schemas.microsoft.com/office/drawing/2014/main" val="2330289828"/>
                    </a:ext>
                  </a:extLst>
                </a:gridCol>
                <a:gridCol w="1336261">
                  <a:extLst>
                    <a:ext uri="{9D8B030D-6E8A-4147-A177-3AD203B41FA5}">
                      <a16:colId xmlns:a16="http://schemas.microsoft.com/office/drawing/2014/main" val="307133417"/>
                    </a:ext>
                  </a:extLst>
                </a:gridCol>
                <a:gridCol w="1594511">
                  <a:extLst>
                    <a:ext uri="{9D8B030D-6E8A-4147-A177-3AD203B41FA5}">
                      <a16:colId xmlns:a16="http://schemas.microsoft.com/office/drawing/2014/main" val="3672243210"/>
                    </a:ext>
                  </a:extLst>
                </a:gridCol>
                <a:gridCol w="1439274">
                  <a:extLst>
                    <a:ext uri="{9D8B030D-6E8A-4147-A177-3AD203B41FA5}">
                      <a16:colId xmlns:a16="http://schemas.microsoft.com/office/drawing/2014/main" val="1534442365"/>
                    </a:ext>
                  </a:extLst>
                </a:gridCol>
                <a:gridCol w="1420738">
                  <a:extLst>
                    <a:ext uri="{9D8B030D-6E8A-4147-A177-3AD203B41FA5}">
                      <a16:colId xmlns:a16="http://schemas.microsoft.com/office/drawing/2014/main" val="3118261671"/>
                    </a:ext>
                  </a:extLst>
                </a:gridCol>
                <a:gridCol w="1657488">
                  <a:extLst>
                    <a:ext uri="{9D8B030D-6E8A-4147-A177-3AD203B41FA5}">
                      <a16:colId xmlns:a16="http://schemas.microsoft.com/office/drawing/2014/main" val="3640147722"/>
                    </a:ext>
                  </a:extLst>
                </a:gridCol>
              </a:tblGrid>
              <a:tr h="242319">
                <a:tc>
                  <a:txBody>
                    <a:bodyPr/>
                    <a:lstStyle/>
                    <a:p>
                      <a:pPr algn="ctr"/>
                      <a:r>
                        <a:rPr lang="en-US" sz="1050">
                          <a:latin typeface="Bosch Office Sans"/>
                        </a:rPr>
                        <a:t>File Type</a:t>
                      </a:r>
                    </a:p>
                  </a:txBody>
                  <a:tcPr/>
                </a:tc>
                <a:tc>
                  <a:txBody>
                    <a:bodyPr/>
                    <a:lstStyle/>
                    <a:p>
                      <a:pPr algn="ctr"/>
                      <a:r>
                        <a:rPr lang="en-US" sz="1050">
                          <a:latin typeface="Bosch Office Sans"/>
                        </a:rPr>
                        <a:t>File Size</a:t>
                      </a:r>
                    </a:p>
                  </a:txBody>
                  <a:tcPr/>
                </a:tc>
                <a:tc>
                  <a:txBody>
                    <a:bodyPr/>
                    <a:lstStyle/>
                    <a:p>
                      <a:pPr algn="ctr"/>
                      <a:r>
                        <a:rPr lang="en-US" sz="1050">
                          <a:latin typeface="Bosch Office Sans"/>
                        </a:rPr>
                        <a:t>Total Records</a:t>
                      </a:r>
                    </a:p>
                  </a:txBody>
                  <a:tcPr/>
                </a:tc>
                <a:tc>
                  <a:txBody>
                    <a:bodyPr/>
                    <a:lstStyle/>
                    <a:p>
                      <a:pPr lvl="0" algn="ctr">
                        <a:buNone/>
                      </a:pPr>
                      <a:r>
                        <a:rPr lang="en-US" sz="1050">
                          <a:latin typeface="Bosch Office Sans"/>
                        </a:rPr>
                        <a:t>Good Records</a:t>
                      </a:r>
                    </a:p>
                  </a:txBody>
                  <a:tcPr/>
                </a:tc>
                <a:tc>
                  <a:txBody>
                    <a:bodyPr/>
                    <a:lstStyle/>
                    <a:p>
                      <a:pPr lvl="0" algn="ctr">
                        <a:buNone/>
                      </a:pPr>
                      <a:r>
                        <a:rPr lang="en-US" sz="1050">
                          <a:latin typeface="Bosch Office Sans"/>
                        </a:rPr>
                        <a:t>Bad Records</a:t>
                      </a:r>
                    </a:p>
                  </a:txBody>
                  <a:tcPr/>
                </a:tc>
                <a:tc>
                  <a:txBody>
                    <a:bodyPr/>
                    <a:lstStyle/>
                    <a:p>
                      <a:pPr lvl="0" algn="ctr">
                        <a:buNone/>
                      </a:pPr>
                      <a:r>
                        <a:rPr lang="en-US" sz="1050">
                          <a:latin typeface="Bosch Office Sans"/>
                        </a:rPr>
                        <a:t>Duration</a:t>
                      </a:r>
                    </a:p>
                  </a:txBody>
                  <a:tcPr/>
                </a:tc>
                <a:extLst>
                  <a:ext uri="{0D108BD9-81ED-4DB2-BD59-A6C34878D82A}">
                    <a16:rowId xmlns:a16="http://schemas.microsoft.com/office/drawing/2014/main" val="2983988480"/>
                  </a:ext>
                </a:extLst>
              </a:tr>
              <a:tr h="357360">
                <a:tc>
                  <a:txBody>
                    <a:bodyPr/>
                    <a:lstStyle/>
                    <a:p>
                      <a:pPr algn="ctr"/>
                      <a:r>
                        <a:rPr lang="en-US" sz="1050">
                          <a:latin typeface="Bosch Office Sans"/>
                        </a:rPr>
                        <a:t>CSV</a:t>
                      </a:r>
                    </a:p>
                  </a:txBody>
                  <a:tcPr/>
                </a:tc>
                <a:tc>
                  <a:txBody>
                    <a:bodyPr/>
                    <a:lstStyle/>
                    <a:p>
                      <a:pPr marL="0" indent="0" algn="ctr">
                        <a:lnSpc>
                          <a:spcPct val="150000"/>
                        </a:lnSpc>
                        <a:buFont typeface="Arial" panose="020B0604020202020204" pitchFamily="34" charset="0"/>
                        <a:buNone/>
                      </a:pPr>
                      <a:r>
                        <a:rPr lang="en-US" sz="1050">
                          <a:latin typeface="Bosch Office Sans"/>
                        </a:rPr>
                        <a:t>397.85MB</a:t>
                      </a:r>
                    </a:p>
                  </a:txBody>
                  <a:tcPr/>
                </a:tc>
                <a:tc>
                  <a:txBody>
                    <a:bodyPr/>
                    <a:lstStyle/>
                    <a:p>
                      <a:pPr marL="0" indent="0" algn="ctr">
                        <a:lnSpc>
                          <a:spcPct val="150000"/>
                        </a:lnSpc>
                        <a:buFont typeface="Arial" panose="020B0604020202020204" pitchFamily="34" charset="0"/>
                        <a:buNone/>
                      </a:pPr>
                      <a:r>
                        <a:rPr lang="en-US" sz="1050">
                          <a:latin typeface="Bosch Office Sans"/>
                        </a:rPr>
                        <a:t>25,00,000</a:t>
                      </a:r>
                    </a:p>
                  </a:txBody>
                  <a:tcPr/>
                </a:tc>
                <a:tc>
                  <a:txBody>
                    <a:bodyPr/>
                    <a:lstStyle/>
                    <a:p>
                      <a:pPr marL="0" lvl="0" indent="0" algn="ctr">
                        <a:lnSpc>
                          <a:spcPct val="150000"/>
                        </a:lnSpc>
                        <a:buNone/>
                      </a:pPr>
                      <a:r>
                        <a:rPr lang="en-US" sz="1050">
                          <a:latin typeface="Bosch Office Sans"/>
                        </a:rPr>
                        <a:t>5,29,341</a:t>
                      </a:r>
                    </a:p>
                  </a:txBody>
                  <a:tcPr/>
                </a:tc>
                <a:tc>
                  <a:txBody>
                    <a:bodyPr/>
                    <a:lstStyle/>
                    <a:p>
                      <a:pPr marL="0" lvl="0" indent="0" algn="ctr">
                        <a:lnSpc>
                          <a:spcPct val="150000"/>
                        </a:lnSpc>
                        <a:buNone/>
                      </a:pPr>
                      <a:r>
                        <a:rPr lang="en-US" sz="1050">
                          <a:latin typeface="Bosch Office Sans"/>
                        </a:rPr>
                        <a:t>19,70,659</a:t>
                      </a:r>
                    </a:p>
                  </a:txBody>
                  <a:tcPr/>
                </a:tc>
                <a:tc>
                  <a:txBody>
                    <a:bodyPr/>
                    <a:lstStyle/>
                    <a:p>
                      <a:pPr marL="0" lvl="0" indent="0" algn="ctr">
                        <a:lnSpc>
                          <a:spcPct val="150000"/>
                        </a:lnSpc>
                        <a:buNone/>
                      </a:pPr>
                      <a:r>
                        <a:rPr lang="en-US" sz="1050">
                          <a:latin typeface="Bosch Office Sans"/>
                        </a:rPr>
                        <a:t>3m 8s</a:t>
                      </a:r>
                    </a:p>
                  </a:txBody>
                  <a:tcPr/>
                </a:tc>
                <a:extLst>
                  <a:ext uri="{0D108BD9-81ED-4DB2-BD59-A6C34878D82A}">
                    <a16:rowId xmlns:a16="http://schemas.microsoft.com/office/drawing/2014/main" val="1946085863"/>
                  </a:ext>
                </a:extLst>
              </a:tr>
              <a:tr h="357360">
                <a:tc>
                  <a:txBody>
                    <a:bodyPr/>
                    <a:lstStyle/>
                    <a:p>
                      <a:pPr algn="ctr"/>
                      <a:r>
                        <a:rPr lang="en-US" sz="1050">
                          <a:latin typeface="Bosch Office Sans"/>
                        </a:rPr>
                        <a:t>CSV</a:t>
                      </a:r>
                    </a:p>
                  </a:txBody>
                  <a:tcPr/>
                </a:tc>
                <a:tc>
                  <a:txBody>
                    <a:bodyPr/>
                    <a:lstStyle/>
                    <a:p>
                      <a:pPr marL="0" indent="0" algn="ctr">
                        <a:lnSpc>
                          <a:spcPct val="150000"/>
                        </a:lnSpc>
                        <a:buFont typeface="Arial" panose="020B0604020202020204" pitchFamily="34" charset="0"/>
                        <a:buNone/>
                      </a:pPr>
                      <a:r>
                        <a:rPr lang="en-US" sz="1050">
                          <a:latin typeface="Bosch Office Sans"/>
                        </a:rPr>
                        <a:t>716.11MB</a:t>
                      </a:r>
                    </a:p>
                  </a:txBody>
                  <a:tcPr/>
                </a:tc>
                <a:tc>
                  <a:txBody>
                    <a:bodyPr/>
                    <a:lstStyle/>
                    <a:p>
                      <a:pPr marL="0" indent="0" algn="ctr">
                        <a:lnSpc>
                          <a:spcPct val="150000"/>
                        </a:lnSpc>
                        <a:buFont typeface="Arial" panose="020B0604020202020204" pitchFamily="34" charset="0"/>
                        <a:buNone/>
                      </a:pPr>
                      <a:r>
                        <a:rPr lang="en-US" sz="1050">
                          <a:latin typeface="Bosch Office Sans"/>
                        </a:rPr>
                        <a:t>45,00,000</a:t>
                      </a:r>
                    </a:p>
                  </a:txBody>
                  <a:tcPr/>
                </a:tc>
                <a:tc>
                  <a:txBody>
                    <a:bodyPr/>
                    <a:lstStyle/>
                    <a:p>
                      <a:pPr marL="0" lvl="0" indent="0" algn="ctr">
                        <a:lnSpc>
                          <a:spcPct val="150000"/>
                        </a:lnSpc>
                        <a:buNone/>
                      </a:pPr>
                      <a:r>
                        <a:rPr lang="en-US" sz="1050">
                          <a:latin typeface="Bosch Office Sans"/>
                        </a:rPr>
                        <a:t>9,54,085</a:t>
                      </a:r>
                    </a:p>
                  </a:txBody>
                  <a:tcPr/>
                </a:tc>
                <a:tc>
                  <a:txBody>
                    <a:bodyPr/>
                    <a:lstStyle/>
                    <a:p>
                      <a:pPr marL="0" lvl="0" indent="0" algn="ctr">
                        <a:lnSpc>
                          <a:spcPct val="150000"/>
                        </a:lnSpc>
                        <a:buNone/>
                      </a:pPr>
                      <a:r>
                        <a:rPr lang="en-US" sz="1050">
                          <a:latin typeface="Bosch Office Sans"/>
                        </a:rPr>
                        <a:t>35,45,915</a:t>
                      </a:r>
                    </a:p>
                  </a:txBody>
                  <a:tcPr/>
                </a:tc>
                <a:tc>
                  <a:txBody>
                    <a:bodyPr/>
                    <a:lstStyle/>
                    <a:p>
                      <a:pPr marL="0" lvl="0" indent="0" algn="ctr">
                        <a:lnSpc>
                          <a:spcPct val="150000"/>
                        </a:lnSpc>
                        <a:buNone/>
                      </a:pPr>
                      <a:r>
                        <a:rPr lang="en-US" sz="1050">
                          <a:latin typeface="Bosch Office Sans"/>
                        </a:rPr>
                        <a:t>5m 0s</a:t>
                      </a:r>
                    </a:p>
                  </a:txBody>
                  <a:tcPr/>
                </a:tc>
                <a:extLst>
                  <a:ext uri="{0D108BD9-81ED-4DB2-BD59-A6C34878D82A}">
                    <a16:rowId xmlns:a16="http://schemas.microsoft.com/office/drawing/2014/main" val="2893710066"/>
                  </a:ext>
                </a:extLst>
              </a:tr>
              <a:tr h="357360">
                <a:tc>
                  <a:txBody>
                    <a:bodyPr/>
                    <a:lstStyle/>
                    <a:p>
                      <a:pPr algn="ctr"/>
                      <a:r>
                        <a:rPr lang="en-US" sz="1050">
                          <a:latin typeface="Bosch Office Sans"/>
                        </a:rPr>
                        <a:t>CSV</a:t>
                      </a:r>
                    </a:p>
                  </a:txBody>
                  <a:tcPr/>
                </a:tc>
                <a:tc>
                  <a:txBody>
                    <a:bodyPr/>
                    <a:lstStyle/>
                    <a:p>
                      <a:pPr marL="0" indent="0" algn="ctr">
                        <a:lnSpc>
                          <a:spcPct val="150000"/>
                        </a:lnSpc>
                        <a:buFont typeface="Arial" panose="020B0604020202020204" pitchFamily="34" charset="0"/>
                        <a:buNone/>
                      </a:pPr>
                      <a:r>
                        <a:rPr lang="en-US" sz="1050">
                          <a:latin typeface="Bosch Office Sans"/>
                        </a:rPr>
                        <a:t>1.01GB</a:t>
                      </a:r>
                    </a:p>
                  </a:txBody>
                  <a:tcPr/>
                </a:tc>
                <a:tc>
                  <a:txBody>
                    <a:bodyPr/>
                    <a:lstStyle/>
                    <a:p>
                      <a:pPr marL="0" indent="0" algn="ctr">
                        <a:lnSpc>
                          <a:spcPct val="150000"/>
                        </a:lnSpc>
                        <a:buFont typeface="Arial" panose="020B0604020202020204" pitchFamily="34" charset="0"/>
                        <a:buNone/>
                      </a:pPr>
                      <a:r>
                        <a:rPr lang="en-US" sz="1050">
                          <a:latin typeface="Bosch Office Sans"/>
                        </a:rPr>
                        <a:t>65,00,000</a:t>
                      </a:r>
                    </a:p>
                  </a:txBody>
                  <a:tcPr/>
                </a:tc>
                <a:tc>
                  <a:txBody>
                    <a:bodyPr/>
                    <a:lstStyle/>
                    <a:p>
                      <a:pPr marL="0" lvl="0" indent="0" algn="ctr">
                        <a:lnSpc>
                          <a:spcPct val="150000"/>
                        </a:lnSpc>
                        <a:buNone/>
                      </a:pPr>
                      <a:r>
                        <a:rPr lang="en-US" sz="1050">
                          <a:latin typeface="Bosch Office Sans"/>
                        </a:rPr>
                        <a:t>13,73,217</a:t>
                      </a:r>
                    </a:p>
                  </a:txBody>
                  <a:tcPr/>
                </a:tc>
                <a:tc>
                  <a:txBody>
                    <a:bodyPr/>
                    <a:lstStyle/>
                    <a:p>
                      <a:pPr marL="0" lvl="0" indent="0" algn="ctr">
                        <a:lnSpc>
                          <a:spcPct val="150000"/>
                        </a:lnSpc>
                        <a:buNone/>
                      </a:pPr>
                      <a:r>
                        <a:rPr lang="en-US" sz="1050">
                          <a:latin typeface="Bosch Office Sans"/>
                        </a:rPr>
                        <a:t>51,26,783</a:t>
                      </a:r>
                    </a:p>
                  </a:txBody>
                  <a:tcPr/>
                </a:tc>
                <a:tc>
                  <a:txBody>
                    <a:bodyPr/>
                    <a:lstStyle/>
                    <a:p>
                      <a:pPr marL="0" lvl="0" indent="0" algn="ctr">
                        <a:lnSpc>
                          <a:spcPct val="150000"/>
                        </a:lnSpc>
                        <a:buNone/>
                      </a:pPr>
                      <a:r>
                        <a:rPr lang="en-US" sz="1050">
                          <a:latin typeface="Bosch Office Sans"/>
                        </a:rPr>
                        <a:t>6m 52s</a:t>
                      </a:r>
                    </a:p>
                  </a:txBody>
                  <a:tcPr/>
                </a:tc>
                <a:extLst>
                  <a:ext uri="{0D108BD9-81ED-4DB2-BD59-A6C34878D82A}">
                    <a16:rowId xmlns:a16="http://schemas.microsoft.com/office/drawing/2014/main" val="3821481804"/>
                  </a:ext>
                </a:extLst>
              </a:tr>
              <a:tr h="368237">
                <a:tc>
                  <a:txBody>
                    <a:bodyPr/>
                    <a:lstStyle/>
                    <a:p>
                      <a:pPr algn="ctr"/>
                      <a:r>
                        <a:rPr lang="en-US" sz="1050">
                          <a:latin typeface="Bosch Office Sans"/>
                        </a:rPr>
                        <a:t>CSV</a:t>
                      </a:r>
                    </a:p>
                  </a:txBody>
                  <a:tcPr/>
                </a:tc>
                <a:tc>
                  <a:txBody>
                    <a:bodyPr/>
                    <a:lstStyle/>
                    <a:p>
                      <a:pPr marL="0" indent="0" algn="ctr">
                        <a:lnSpc>
                          <a:spcPct val="150000"/>
                        </a:lnSpc>
                        <a:buFont typeface="Arial" panose="020B0604020202020204" pitchFamily="34" charset="0"/>
                        <a:buNone/>
                      </a:pPr>
                      <a:r>
                        <a:rPr lang="en-US" sz="1050">
                          <a:latin typeface="Bosch Office Sans"/>
                        </a:rPr>
                        <a:t>1.48GB</a:t>
                      </a:r>
                    </a:p>
                  </a:txBody>
                  <a:tcPr/>
                </a:tc>
                <a:tc>
                  <a:txBody>
                    <a:bodyPr/>
                    <a:lstStyle/>
                    <a:p>
                      <a:pPr marL="0" indent="0" algn="ctr">
                        <a:lnSpc>
                          <a:spcPct val="150000"/>
                        </a:lnSpc>
                        <a:buFont typeface="Arial" panose="020B0604020202020204" pitchFamily="34" charset="0"/>
                        <a:buNone/>
                      </a:pPr>
                      <a:r>
                        <a:rPr lang="en-US" sz="1050">
                          <a:latin typeface="Bosch Office Sans"/>
                        </a:rPr>
                        <a:t>95,00,000</a:t>
                      </a:r>
                    </a:p>
                  </a:txBody>
                  <a:tcPr/>
                </a:tc>
                <a:tc>
                  <a:txBody>
                    <a:bodyPr/>
                    <a:lstStyle/>
                    <a:p>
                      <a:pPr marL="0" lvl="0" indent="0" algn="ctr">
                        <a:lnSpc>
                          <a:spcPct val="150000"/>
                        </a:lnSpc>
                        <a:buNone/>
                      </a:pPr>
                      <a:r>
                        <a:rPr lang="en-US" sz="1050">
                          <a:latin typeface="Bosch Office Sans"/>
                        </a:rPr>
                        <a:t>20,12,221</a:t>
                      </a:r>
                    </a:p>
                  </a:txBody>
                  <a:tcPr/>
                </a:tc>
                <a:tc>
                  <a:txBody>
                    <a:bodyPr/>
                    <a:lstStyle/>
                    <a:p>
                      <a:pPr marL="0" lvl="0" indent="0" algn="ctr">
                        <a:lnSpc>
                          <a:spcPct val="150000"/>
                        </a:lnSpc>
                        <a:buNone/>
                      </a:pPr>
                      <a:r>
                        <a:rPr lang="en-US" sz="1050">
                          <a:latin typeface="Bosch Office Sans"/>
                        </a:rPr>
                        <a:t>74,87,779</a:t>
                      </a:r>
                    </a:p>
                  </a:txBody>
                  <a:tcPr/>
                </a:tc>
                <a:tc>
                  <a:txBody>
                    <a:bodyPr/>
                    <a:lstStyle/>
                    <a:p>
                      <a:pPr marL="0" lvl="0" indent="0" algn="ctr">
                        <a:lnSpc>
                          <a:spcPct val="150000"/>
                        </a:lnSpc>
                        <a:buNone/>
                      </a:pPr>
                      <a:r>
                        <a:rPr lang="en-US" sz="1050">
                          <a:latin typeface="Bosch Office Sans"/>
                        </a:rPr>
                        <a:t>7m 14s</a:t>
                      </a:r>
                    </a:p>
                  </a:txBody>
                  <a:tcPr/>
                </a:tc>
                <a:extLst>
                  <a:ext uri="{0D108BD9-81ED-4DB2-BD59-A6C34878D82A}">
                    <a16:rowId xmlns:a16="http://schemas.microsoft.com/office/drawing/2014/main" val="1533377784"/>
                  </a:ext>
                </a:extLst>
              </a:tr>
            </a:tbl>
          </a:graphicData>
        </a:graphic>
      </p:graphicFrame>
      <p:sp>
        <p:nvSpPr>
          <p:cNvPr id="13" name="TextBox 12">
            <a:extLst>
              <a:ext uri="{FF2B5EF4-FFF2-40B4-BE49-F238E27FC236}">
                <a16:creationId xmlns:a16="http://schemas.microsoft.com/office/drawing/2014/main" id="{E4A578B7-6476-4D84-56DC-3DFBBF6AF841}"/>
              </a:ext>
            </a:extLst>
          </p:cNvPr>
          <p:cNvSpPr txBox="1"/>
          <p:nvPr/>
        </p:nvSpPr>
        <p:spPr>
          <a:xfrm>
            <a:off x="524895" y="3426728"/>
            <a:ext cx="5486400" cy="307777"/>
          </a:xfrm>
          <a:prstGeom prst="rect">
            <a:avLst/>
          </a:prstGeom>
          <a:noFill/>
        </p:spPr>
        <p:txBody>
          <a:bodyPr wrap="square">
            <a:spAutoFit/>
          </a:bodyPr>
          <a:lstStyle/>
          <a:p>
            <a:r>
              <a:rPr lang="en-US" sz="1400" b="1">
                <a:solidFill>
                  <a:srgbClr val="00809A"/>
                </a:solidFill>
              </a:rPr>
              <a:t>17.1 Performance testing metrics </a:t>
            </a:r>
          </a:p>
        </p:txBody>
      </p:sp>
      <p:sp>
        <p:nvSpPr>
          <p:cNvPr id="2" name="object 3">
            <a:extLst>
              <a:ext uri="{FF2B5EF4-FFF2-40B4-BE49-F238E27FC236}">
                <a16:creationId xmlns:a16="http://schemas.microsoft.com/office/drawing/2014/main" id="{3A6D1190-26BE-3AFB-F256-2CD74BA9D488}"/>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TextBox 7">
            <a:extLst>
              <a:ext uri="{FF2B5EF4-FFF2-40B4-BE49-F238E27FC236}">
                <a16:creationId xmlns:a16="http://schemas.microsoft.com/office/drawing/2014/main" id="{9F436F19-67E5-773B-D14F-7B01A2B1D47B}"/>
              </a:ext>
            </a:extLst>
          </p:cNvPr>
          <p:cNvSpPr txBox="1"/>
          <p:nvPr/>
        </p:nvSpPr>
        <p:spPr>
          <a:xfrm>
            <a:off x="699347" y="3692250"/>
            <a:ext cx="8506691" cy="276999"/>
          </a:xfrm>
          <a:prstGeom prst="rect">
            <a:avLst/>
          </a:prstGeom>
          <a:noFill/>
        </p:spPr>
        <p:txBody>
          <a:bodyPr wrap="square" rtlCol="0">
            <a:spAutoFit/>
          </a:bodyPr>
          <a:lstStyle/>
          <a:p>
            <a:r>
              <a:rPr lang="en-US" sz="1200"/>
              <a:t>Results of the performance testing for the framework are listed in below table.</a:t>
            </a:r>
          </a:p>
        </p:txBody>
      </p:sp>
      <p:graphicFrame>
        <p:nvGraphicFramePr>
          <p:cNvPr id="3" name="Table 2">
            <a:extLst>
              <a:ext uri="{FF2B5EF4-FFF2-40B4-BE49-F238E27FC236}">
                <a16:creationId xmlns:a16="http://schemas.microsoft.com/office/drawing/2014/main" id="{B7897746-B8F5-F020-AA95-EA9726C3C23F}"/>
              </a:ext>
            </a:extLst>
          </p:cNvPr>
          <p:cNvGraphicFramePr>
            <a:graphicFrameLocks noGrp="1"/>
          </p:cNvGraphicFramePr>
          <p:nvPr>
            <p:extLst>
              <p:ext uri="{D42A27DB-BD31-4B8C-83A1-F6EECF244321}">
                <p14:modId xmlns:p14="http://schemas.microsoft.com/office/powerpoint/2010/main" val="3714600604"/>
              </p:ext>
            </p:extLst>
          </p:nvPr>
        </p:nvGraphicFramePr>
        <p:xfrm>
          <a:off x="699347" y="2445469"/>
          <a:ext cx="8773398" cy="645420"/>
        </p:xfrm>
        <a:graphic>
          <a:graphicData uri="http://schemas.openxmlformats.org/drawingml/2006/table">
            <a:tbl>
              <a:tblPr firstRow="1" bandRow="1">
                <a:tableStyleId>{5C22544A-7EE6-4342-B048-85BDC9FD1C3A}</a:tableStyleId>
              </a:tblPr>
              <a:tblGrid>
                <a:gridCol w="2026019">
                  <a:extLst>
                    <a:ext uri="{9D8B030D-6E8A-4147-A177-3AD203B41FA5}">
                      <a16:colId xmlns:a16="http://schemas.microsoft.com/office/drawing/2014/main" val="912546077"/>
                    </a:ext>
                  </a:extLst>
                </a:gridCol>
                <a:gridCol w="2136739">
                  <a:extLst>
                    <a:ext uri="{9D8B030D-6E8A-4147-A177-3AD203B41FA5}">
                      <a16:colId xmlns:a16="http://schemas.microsoft.com/office/drawing/2014/main" val="1680423305"/>
                    </a:ext>
                  </a:extLst>
                </a:gridCol>
                <a:gridCol w="2266797">
                  <a:extLst>
                    <a:ext uri="{9D8B030D-6E8A-4147-A177-3AD203B41FA5}">
                      <a16:colId xmlns:a16="http://schemas.microsoft.com/office/drawing/2014/main" val="2504077792"/>
                    </a:ext>
                  </a:extLst>
                </a:gridCol>
                <a:gridCol w="2343843">
                  <a:extLst>
                    <a:ext uri="{9D8B030D-6E8A-4147-A177-3AD203B41FA5}">
                      <a16:colId xmlns:a16="http://schemas.microsoft.com/office/drawing/2014/main" val="2052300967"/>
                    </a:ext>
                  </a:extLst>
                </a:gridCol>
              </a:tblGrid>
              <a:tr h="311633">
                <a:tc>
                  <a:txBody>
                    <a:bodyPr/>
                    <a:lstStyle/>
                    <a:p>
                      <a:endParaRPr lang="en-US" sz="1050">
                        <a:latin typeface="Bosch Office Sans" pitchFamily="2" charset="0"/>
                      </a:endParaRPr>
                    </a:p>
                  </a:txBody>
                  <a:tcPr/>
                </a:tc>
                <a:tc>
                  <a:txBody>
                    <a:bodyPr/>
                    <a:lstStyle/>
                    <a:p>
                      <a:pPr algn="ctr"/>
                      <a:r>
                        <a:rPr lang="en-US" sz="1050">
                          <a:latin typeface="Bosch Office Sans" pitchFamily="2" charset="0"/>
                        </a:rPr>
                        <a:t>TARA</a:t>
                      </a:r>
                    </a:p>
                  </a:txBody>
                  <a:tcPr/>
                </a:tc>
                <a:tc>
                  <a:txBody>
                    <a:bodyPr/>
                    <a:lstStyle/>
                    <a:p>
                      <a:pPr algn="ctr"/>
                      <a:r>
                        <a:rPr lang="en-US" sz="1050">
                          <a:latin typeface="Bosch Office Sans" pitchFamily="2" charset="0"/>
                        </a:rPr>
                        <a:t>Pen Test</a:t>
                      </a:r>
                    </a:p>
                  </a:txBody>
                  <a:tcPr/>
                </a:tc>
                <a:tc>
                  <a:txBody>
                    <a:bodyPr/>
                    <a:lstStyle/>
                    <a:p>
                      <a:pPr algn="ctr"/>
                      <a:r>
                        <a:rPr lang="en-US" sz="1050">
                          <a:latin typeface="Bosch Office Sans" pitchFamily="2" charset="0"/>
                        </a:rPr>
                        <a:t>OSS Scan</a:t>
                      </a:r>
                    </a:p>
                  </a:txBody>
                  <a:tcPr/>
                </a:tc>
                <a:extLst>
                  <a:ext uri="{0D108BD9-81ED-4DB2-BD59-A6C34878D82A}">
                    <a16:rowId xmlns:a16="http://schemas.microsoft.com/office/drawing/2014/main" val="980533219"/>
                  </a:ext>
                </a:extLst>
              </a:tr>
              <a:tr h="333787">
                <a:tc>
                  <a:txBody>
                    <a:bodyPr/>
                    <a:lstStyle/>
                    <a:p>
                      <a:r>
                        <a:rPr lang="en-US" sz="1050">
                          <a:latin typeface="Bosch Office Sans" pitchFamily="2" charset="0"/>
                        </a:rPr>
                        <a:t> Security Assessments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pitchFamily="2" charset="0"/>
                          <a:sym typeface="Wingdings 2" panose="05020102010507070707" pitchFamily="18" charset="2"/>
                        </a:rPr>
                        <a:t></a:t>
                      </a:r>
                      <a:endParaRPr lang="en-US" sz="105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pitchFamily="2" charset="0"/>
                          <a:sym typeface="Wingdings 2" panose="05020102010507070707" pitchFamily="18" charset="2"/>
                        </a:rPr>
                        <a:t></a:t>
                      </a:r>
                      <a:endParaRPr lang="en-US" sz="1050">
                        <a:solidFill>
                          <a:srgbClr val="00809A"/>
                        </a:solidFill>
                        <a:latin typeface="Bosch Office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pitchFamily="2" charset="0"/>
                          <a:sym typeface="Wingdings 2" panose="05020102010507070707" pitchFamily="18" charset="2"/>
                        </a:rPr>
                        <a:t></a:t>
                      </a:r>
                      <a:endParaRPr lang="en-US" sz="1050">
                        <a:solidFill>
                          <a:srgbClr val="00809A"/>
                        </a:solidFill>
                        <a:latin typeface="Bosch Office Sans" pitchFamily="2" charset="0"/>
                      </a:endParaRPr>
                    </a:p>
                  </a:txBody>
                  <a:tcPr/>
                </a:tc>
                <a:extLst>
                  <a:ext uri="{0D108BD9-81ED-4DB2-BD59-A6C34878D82A}">
                    <a16:rowId xmlns:a16="http://schemas.microsoft.com/office/drawing/2014/main" val="1420715743"/>
                  </a:ext>
                </a:extLst>
              </a:tr>
            </a:tbl>
          </a:graphicData>
        </a:graphic>
      </p:graphicFrame>
      <p:sp>
        <p:nvSpPr>
          <p:cNvPr id="4" name="TextBox 3">
            <a:extLst>
              <a:ext uri="{FF2B5EF4-FFF2-40B4-BE49-F238E27FC236}">
                <a16:creationId xmlns:a16="http://schemas.microsoft.com/office/drawing/2014/main" id="{818FDB9D-78AC-57FB-49A3-000FA765D3C1}"/>
              </a:ext>
            </a:extLst>
          </p:cNvPr>
          <p:cNvSpPr txBox="1"/>
          <p:nvPr/>
        </p:nvSpPr>
        <p:spPr>
          <a:xfrm>
            <a:off x="205654" y="438262"/>
            <a:ext cx="5486400" cy="307777"/>
          </a:xfrm>
          <a:prstGeom prst="rect">
            <a:avLst/>
          </a:prstGeom>
          <a:noFill/>
        </p:spPr>
        <p:txBody>
          <a:bodyPr wrap="square">
            <a:spAutoFit/>
          </a:bodyPr>
          <a:lstStyle/>
          <a:p>
            <a:pPr marL="342900" indent="-342900">
              <a:buFont typeface="+mj-lt"/>
              <a:buAutoNum type="arabicPeriod" startAt="16"/>
            </a:pPr>
            <a:r>
              <a:rPr lang="en-US" sz="1400" b="1">
                <a:solidFill>
                  <a:srgbClr val="00809A"/>
                </a:solidFill>
              </a:rPr>
              <a:t>Security</a:t>
            </a:r>
          </a:p>
        </p:txBody>
      </p:sp>
      <p:sp>
        <p:nvSpPr>
          <p:cNvPr id="10" name="Rectangle 9">
            <a:extLst>
              <a:ext uri="{FF2B5EF4-FFF2-40B4-BE49-F238E27FC236}">
                <a16:creationId xmlns:a16="http://schemas.microsoft.com/office/drawing/2014/main" id="{2F47E234-D2FC-E5F4-D52D-4200DB11046D}"/>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1" name="Graphic 10">
            <a:extLst>
              <a:ext uri="{FF2B5EF4-FFF2-40B4-BE49-F238E27FC236}">
                <a16:creationId xmlns:a16="http://schemas.microsoft.com/office/drawing/2014/main" id="{6AD59ECC-FE60-A720-C4F8-4040C7A8F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10A9339E-7078-D41A-F765-99E93C1593EC}"/>
              </a:ext>
            </a:extLst>
          </p:cNvPr>
          <p:cNvSpPr>
            <a:spLocks noGrp="1"/>
          </p:cNvSpPr>
          <p:nvPr>
            <p:ph type="sldNum" sz="quarter" idx="12"/>
          </p:nvPr>
        </p:nvSpPr>
        <p:spPr/>
        <p:txBody>
          <a:bodyPr/>
          <a:lstStyle/>
          <a:p>
            <a:fld id="{64B50ECF-6316-4AFD-AF7B-6A0672E9EA7A}" type="slidenum">
              <a:rPr lang="en-US" smtClean="0"/>
              <a:t>59</a:t>
            </a:fld>
            <a:endParaRPr lang="en-US"/>
          </a:p>
        </p:txBody>
      </p:sp>
      <p:sp>
        <p:nvSpPr>
          <p:cNvPr id="6" name="Footer Placeholder 5">
            <a:extLst>
              <a:ext uri="{FF2B5EF4-FFF2-40B4-BE49-F238E27FC236}">
                <a16:creationId xmlns:a16="http://schemas.microsoft.com/office/drawing/2014/main" id="{AE8FB06D-227B-BA6E-B707-8473C9640585}"/>
              </a:ext>
            </a:extLst>
          </p:cNvPr>
          <p:cNvSpPr>
            <a:spLocks noGrp="1"/>
          </p:cNvSpPr>
          <p:nvPr>
            <p:ph type="ftr" sz="quarter" idx="11"/>
          </p:nvPr>
        </p:nvSpPr>
        <p:spPr/>
        <p:txBody>
          <a:bodyPr/>
          <a:lstStyle/>
          <a:p>
            <a:r>
              <a:rPr lang="en-US"/>
              <a:t>Version 1.4</a:t>
            </a:r>
          </a:p>
        </p:txBody>
      </p:sp>
      <p:sp>
        <p:nvSpPr>
          <p:cNvPr id="14" name="TextBox 13">
            <a:extLst>
              <a:ext uri="{FF2B5EF4-FFF2-40B4-BE49-F238E27FC236}">
                <a16:creationId xmlns:a16="http://schemas.microsoft.com/office/drawing/2014/main" id="{8794BB50-500E-16C4-B513-8D8EFEF0D437}"/>
              </a:ext>
            </a:extLst>
          </p:cNvPr>
          <p:cNvSpPr txBox="1"/>
          <p:nvPr/>
        </p:nvSpPr>
        <p:spPr>
          <a:xfrm>
            <a:off x="205654" y="3139250"/>
            <a:ext cx="5486400" cy="307777"/>
          </a:xfrm>
          <a:prstGeom prst="rect">
            <a:avLst/>
          </a:prstGeom>
          <a:noFill/>
        </p:spPr>
        <p:txBody>
          <a:bodyPr wrap="square">
            <a:spAutoFit/>
          </a:bodyPr>
          <a:lstStyle/>
          <a:p>
            <a:pPr marL="342900" indent="-342900">
              <a:buFont typeface="+mj-lt"/>
              <a:buAutoNum type="arabicPeriod" startAt="17"/>
            </a:pPr>
            <a:r>
              <a:rPr lang="en-US" sz="1400" b="1">
                <a:solidFill>
                  <a:srgbClr val="00809A"/>
                </a:solidFill>
              </a:rPr>
              <a:t>Performance</a:t>
            </a:r>
          </a:p>
        </p:txBody>
      </p:sp>
      <p:graphicFrame>
        <p:nvGraphicFramePr>
          <p:cNvPr id="17" name="Table 6">
            <a:extLst>
              <a:ext uri="{FF2B5EF4-FFF2-40B4-BE49-F238E27FC236}">
                <a16:creationId xmlns:a16="http://schemas.microsoft.com/office/drawing/2014/main" id="{5502EBA0-588A-E798-0F1C-5D417791ACA9}"/>
              </a:ext>
            </a:extLst>
          </p:cNvPr>
          <p:cNvGraphicFramePr>
            <a:graphicFrameLocks noGrp="1"/>
          </p:cNvGraphicFramePr>
          <p:nvPr>
            <p:extLst>
              <p:ext uri="{D42A27DB-BD31-4B8C-83A1-F6EECF244321}">
                <p14:modId xmlns:p14="http://schemas.microsoft.com/office/powerpoint/2010/main" val="505362957"/>
              </p:ext>
            </p:extLst>
          </p:nvPr>
        </p:nvGraphicFramePr>
        <p:xfrm>
          <a:off x="699347" y="758074"/>
          <a:ext cx="8773398" cy="1507266"/>
        </p:xfrm>
        <a:graphic>
          <a:graphicData uri="http://schemas.openxmlformats.org/drawingml/2006/table">
            <a:tbl>
              <a:tblPr firstRow="1" bandRow="1">
                <a:tableStyleId>{5C22544A-7EE6-4342-B048-85BDC9FD1C3A}</a:tableStyleId>
              </a:tblPr>
              <a:tblGrid>
                <a:gridCol w="1064385">
                  <a:extLst>
                    <a:ext uri="{9D8B030D-6E8A-4147-A177-3AD203B41FA5}">
                      <a16:colId xmlns:a16="http://schemas.microsoft.com/office/drawing/2014/main" val="2027505820"/>
                    </a:ext>
                  </a:extLst>
                </a:gridCol>
                <a:gridCol w="7709013">
                  <a:extLst>
                    <a:ext uri="{9D8B030D-6E8A-4147-A177-3AD203B41FA5}">
                      <a16:colId xmlns:a16="http://schemas.microsoft.com/office/drawing/2014/main" val="213842927"/>
                    </a:ext>
                  </a:extLst>
                </a:gridCol>
              </a:tblGrid>
              <a:tr h="295561">
                <a:tc>
                  <a:txBody>
                    <a:bodyPr/>
                    <a:lstStyle/>
                    <a:p>
                      <a:r>
                        <a:rPr lang="en-US" sz="1000"/>
                        <a:t>Sl. no</a:t>
                      </a:r>
                    </a:p>
                  </a:txBody>
                  <a:tcPr/>
                </a:tc>
                <a:tc>
                  <a:txBody>
                    <a:bodyPr/>
                    <a:lstStyle/>
                    <a:p>
                      <a:r>
                        <a:rPr lang="en-US" sz="1000"/>
                        <a:t>List of Secrets</a:t>
                      </a:r>
                    </a:p>
                  </a:txBody>
                  <a:tcPr/>
                </a:tc>
                <a:extLst>
                  <a:ext uri="{0D108BD9-81ED-4DB2-BD59-A6C34878D82A}">
                    <a16:rowId xmlns:a16="http://schemas.microsoft.com/office/drawing/2014/main" val="3904480690"/>
                  </a:ext>
                </a:extLst>
              </a:tr>
              <a:tr h="325022">
                <a:tc>
                  <a:txBody>
                    <a:bodyPr/>
                    <a:lstStyle/>
                    <a:p>
                      <a:pPr lvl="0"/>
                      <a:r>
                        <a:rPr lang="en-US" sz="1000">
                          <a:solidFill>
                            <a:schemeClr val="dk1"/>
                          </a:solidFill>
                          <a:effectLst/>
                          <a:latin typeface="Bosch Office Sans" pitchFamily="2" charset="0"/>
                          <a:ea typeface="+mn-ea"/>
                          <a:cs typeface="+mn-cs"/>
                        </a:rPr>
                        <a:t>1</a:t>
                      </a:r>
                    </a:p>
                  </a:txBody>
                  <a:tcPr/>
                </a:tc>
                <a:tc>
                  <a:txBody>
                    <a:bodyPr/>
                    <a:lstStyle/>
                    <a:p>
                      <a:pPr lvl="0"/>
                      <a:r>
                        <a:rPr lang="en-US" sz="1000">
                          <a:solidFill>
                            <a:schemeClr val="dk1"/>
                          </a:solidFill>
                          <a:effectLst/>
                          <a:latin typeface="Bosch Office Sans" pitchFamily="2" charset="0"/>
                          <a:ea typeface="+mn-ea"/>
                          <a:cs typeface="+mn-cs"/>
                        </a:rPr>
                        <a:t>Service principle - tenant ID, client ID, Secret.</a:t>
                      </a:r>
                    </a:p>
                  </a:txBody>
                  <a:tcPr/>
                </a:tc>
                <a:extLst>
                  <a:ext uri="{0D108BD9-81ED-4DB2-BD59-A6C34878D82A}">
                    <a16:rowId xmlns:a16="http://schemas.microsoft.com/office/drawing/2014/main" val="2388882208"/>
                  </a:ext>
                </a:extLst>
              </a:tr>
              <a:tr h="295561">
                <a:tc>
                  <a:txBody>
                    <a:bodyPr/>
                    <a:lstStyle/>
                    <a:p>
                      <a:pPr lvl="0"/>
                      <a:r>
                        <a:rPr lang="en-US" sz="1000">
                          <a:solidFill>
                            <a:schemeClr val="dk1"/>
                          </a:solidFill>
                          <a:effectLst/>
                          <a:latin typeface="Bosch Office Sans" pitchFamily="2" charset="0"/>
                          <a:ea typeface="+mn-ea"/>
                          <a:cs typeface="+mn-cs"/>
                        </a:rPr>
                        <a:t>2</a:t>
                      </a:r>
                    </a:p>
                  </a:txBody>
                  <a:tcPr/>
                </a:tc>
                <a:tc>
                  <a:txBody>
                    <a:bodyPr/>
                    <a:lstStyle/>
                    <a:p>
                      <a:pPr lvl="0"/>
                      <a:r>
                        <a:rPr lang="en-US" sz="1000">
                          <a:solidFill>
                            <a:schemeClr val="dk1"/>
                          </a:solidFill>
                          <a:effectLst/>
                          <a:latin typeface="Bosch Office Sans" pitchFamily="2" charset="0"/>
                          <a:ea typeface="+mn-ea"/>
                          <a:cs typeface="+mn-cs"/>
                        </a:rPr>
                        <a:t>Azure data bricks – Token.</a:t>
                      </a:r>
                    </a:p>
                  </a:txBody>
                  <a:tcPr/>
                </a:tc>
                <a:extLst>
                  <a:ext uri="{0D108BD9-81ED-4DB2-BD59-A6C34878D82A}">
                    <a16:rowId xmlns:a16="http://schemas.microsoft.com/office/drawing/2014/main" val="2178883328"/>
                  </a:ext>
                </a:extLst>
              </a:tr>
              <a:tr h="295561">
                <a:tc>
                  <a:txBody>
                    <a:bodyPr/>
                    <a:lstStyle/>
                    <a:p>
                      <a:pPr lvl="0"/>
                      <a:r>
                        <a:rPr lang="en-US" sz="1000">
                          <a:solidFill>
                            <a:schemeClr val="dk1"/>
                          </a:solidFill>
                          <a:effectLst/>
                          <a:latin typeface="Bosch Office Sans" pitchFamily="2" charset="0"/>
                          <a:ea typeface="+mn-ea"/>
                          <a:cs typeface="+mn-cs"/>
                        </a:rPr>
                        <a:t>3</a:t>
                      </a:r>
                    </a:p>
                  </a:txBody>
                  <a:tcPr/>
                </a:tc>
                <a:tc>
                  <a:txBody>
                    <a:bodyPr/>
                    <a:lstStyle/>
                    <a:p>
                      <a:pPr lvl="0"/>
                      <a:r>
                        <a:rPr lang="en-US" sz="1000">
                          <a:solidFill>
                            <a:schemeClr val="dk1"/>
                          </a:solidFill>
                          <a:effectLst/>
                          <a:latin typeface="Bosch Office Sans" pitchFamily="2" charset="0"/>
                          <a:ea typeface="+mn-ea"/>
                          <a:cs typeface="+mn-cs"/>
                        </a:rPr>
                        <a:t>SQL Server Password.</a:t>
                      </a:r>
                    </a:p>
                  </a:txBody>
                  <a:tcPr/>
                </a:tc>
                <a:extLst>
                  <a:ext uri="{0D108BD9-81ED-4DB2-BD59-A6C34878D82A}">
                    <a16:rowId xmlns:a16="http://schemas.microsoft.com/office/drawing/2014/main" val="217204152"/>
                  </a:ext>
                </a:extLst>
              </a:tr>
              <a:tr h="29556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a:solidFill>
                            <a:schemeClr val="dk1"/>
                          </a:solidFill>
                          <a:effectLst/>
                          <a:latin typeface="Bosch Office Sans" pitchFamily="2" charset="0"/>
                          <a:ea typeface="+mn-ea"/>
                          <a:cs typeface="+mn-cs"/>
                        </a:rPr>
                        <a:t>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a:solidFill>
                            <a:schemeClr val="dk1"/>
                          </a:solidFill>
                          <a:effectLst/>
                          <a:latin typeface="Bosch Office Sans" pitchFamily="2" charset="0"/>
                          <a:ea typeface="+mn-ea"/>
                          <a:cs typeface="+mn-cs"/>
                        </a:rPr>
                        <a:t>SQL Server and SQL DB Name.</a:t>
                      </a:r>
                    </a:p>
                  </a:txBody>
                  <a:tcPr/>
                </a:tc>
                <a:extLst>
                  <a:ext uri="{0D108BD9-81ED-4DB2-BD59-A6C34878D82A}">
                    <a16:rowId xmlns:a16="http://schemas.microsoft.com/office/drawing/2014/main" val="167074697"/>
                  </a:ext>
                </a:extLst>
              </a:tr>
            </a:tbl>
          </a:graphicData>
        </a:graphic>
      </p:graphicFrame>
    </p:spTree>
    <p:extLst>
      <p:ext uri="{BB962C8B-B14F-4D97-AF65-F5344CB8AC3E}">
        <p14:creationId xmlns:p14="http://schemas.microsoft.com/office/powerpoint/2010/main" val="216856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3E7FEAFF-93CB-9781-D277-855CC16B88CE}"/>
              </a:ext>
            </a:extLst>
          </p:cNvPr>
          <p:cNvGraphicFramePr>
            <a:graphicFrameLocks noGrp="1"/>
          </p:cNvGraphicFramePr>
          <p:nvPr>
            <p:extLst>
              <p:ext uri="{D42A27DB-BD31-4B8C-83A1-F6EECF244321}">
                <p14:modId xmlns:p14="http://schemas.microsoft.com/office/powerpoint/2010/main" val="1521162270"/>
              </p:ext>
            </p:extLst>
          </p:nvPr>
        </p:nvGraphicFramePr>
        <p:xfrm>
          <a:off x="205654" y="564580"/>
          <a:ext cx="10536236" cy="4998720"/>
        </p:xfrm>
        <a:graphic>
          <a:graphicData uri="http://schemas.openxmlformats.org/drawingml/2006/table">
            <a:tbl>
              <a:tblPr firstRow="1">
                <a:tableStyleId>{5C22544A-7EE6-4342-B048-85BDC9FD1C3A}</a:tableStyleId>
              </a:tblPr>
              <a:tblGrid>
                <a:gridCol w="321122">
                  <a:extLst>
                    <a:ext uri="{9D8B030D-6E8A-4147-A177-3AD203B41FA5}">
                      <a16:colId xmlns:a16="http://schemas.microsoft.com/office/drawing/2014/main" val="3517123895"/>
                    </a:ext>
                  </a:extLst>
                </a:gridCol>
                <a:gridCol w="1431349">
                  <a:extLst>
                    <a:ext uri="{9D8B030D-6E8A-4147-A177-3AD203B41FA5}">
                      <a16:colId xmlns:a16="http://schemas.microsoft.com/office/drawing/2014/main" val="3496374807"/>
                    </a:ext>
                  </a:extLst>
                </a:gridCol>
                <a:gridCol w="1431349">
                  <a:extLst>
                    <a:ext uri="{9D8B030D-6E8A-4147-A177-3AD203B41FA5}">
                      <a16:colId xmlns:a16="http://schemas.microsoft.com/office/drawing/2014/main" val="1741271641"/>
                    </a:ext>
                  </a:extLst>
                </a:gridCol>
                <a:gridCol w="7352416">
                  <a:extLst>
                    <a:ext uri="{9D8B030D-6E8A-4147-A177-3AD203B41FA5}">
                      <a16:colId xmlns:a16="http://schemas.microsoft.com/office/drawing/2014/main" val="2700893863"/>
                    </a:ext>
                  </a:extLst>
                </a:gridCol>
              </a:tblGrid>
              <a:tr h="211763">
                <a:tc>
                  <a:txBody>
                    <a:bodyPr/>
                    <a:lstStyle/>
                    <a:p>
                      <a:pPr algn="ctr"/>
                      <a:r>
                        <a:rPr lang="en-US" sz="1400" b="1">
                          <a:latin typeface="Bosch Office Sans" pitchFamily="2" charset="0"/>
                        </a:rPr>
                        <a:t>#</a:t>
                      </a:r>
                    </a:p>
                  </a:txBody>
                  <a:tcPr/>
                </a:tc>
                <a:tc>
                  <a:txBody>
                    <a:bodyPr/>
                    <a:lstStyle/>
                    <a:p>
                      <a:pPr algn="ctr"/>
                      <a:r>
                        <a:rPr lang="en-US" sz="1400" b="1">
                          <a:latin typeface="Bosch Office Sans" pitchFamily="2" charset="0"/>
                        </a:rPr>
                        <a:t>Components</a:t>
                      </a:r>
                    </a:p>
                  </a:txBody>
                  <a:tcPr/>
                </a:tc>
                <a:tc>
                  <a:txBody>
                    <a:bodyPr/>
                    <a:lstStyle/>
                    <a:p>
                      <a:pPr algn="ctr"/>
                      <a:r>
                        <a:rPr lang="en-US" sz="1400" b="1">
                          <a:latin typeface="Bosch Office Sans" pitchFamily="2" charset="0"/>
                        </a:rPr>
                        <a:t>Technical Components</a:t>
                      </a:r>
                    </a:p>
                  </a:txBody>
                  <a:tcPr/>
                </a:tc>
                <a:tc>
                  <a:txBody>
                    <a:bodyPr/>
                    <a:lstStyle/>
                    <a:p>
                      <a:pPr algn="ctr"/>
                      <a:r>
                        <a:rPr lang="en-US" sz="1400" b="1">
                          <a:latin typeface="Bosch Office Sans" pitchFamily="2" charset="0"/>
                        </a:rPr>
                        <a:t>Description</a:t>
                      </a:r>
                    </a:p>
                  </a:txBody>
                  <a:tcPr/>
                </a:tc>
                <a:extLst>
                  <a:ext uri="{0D108BD9-81ED-4DB2-BD59-A6C34878D82A}">
                    <a16:rowId xmlns:a16="http://schemas.microsoft.com/office/drawing/2014/main" val="1424695899"/>
                  </a:ext>
                </a:extLst>
              </a:tr>
              <a:tr h="1336786">
                <a:tc>
                  <a:txBody>
                    <a:bodyPr/>
                    <a:lstStyle/>
                    <a:p>
                      <a:pPr algn="ctr"/>
                      <a:r>
                        <a:rPr lang="en-US" sz="1200">
                          <a:latin typeface="Bosch Office Sans" pitchFamily="2" charset="0"/>
                        </a:rPr>
                        <a:t>1</a:t>
                      </a:r>
                    </a:p>
                  </a:txBody>
                  <a:tcPr/>
                </a:tc>
                <a:tc>
                  <a:txBody>
                    <a:bodyPr/>
                    <a:lstStyle/>
                    <a:p>
                      <a:pPr marL="0"/>
                      <a:r>
                        <a:rPr lang="en-US" sz="1200" b="0">
                          <a:solidFill>
                            <a:schemeClr val="dk1"/>
                          </a:solidFill>
                          <a:latin typeface="Bosch Office Sans" pitchFamily="2" charset="0"/>
                          <a:ea typeface="+mn-ea"/>
                          <a:cs typeface="+mn-cs"/>
                        </a:rPr>
                        <a:t>Data Ingestion</a:t>
                      </a:r>
                    </a:p>
                  </a:txBody>
                  <a:tcPr/>
                </a:tc>
                <a:tc>
                  <a:txBody>
                    <a:bodyPr/>
                    <a:lstStyle/>
                    <a:p>
                      <a:pPr marL="0" marR="0" algn="l">
                        <a:spcBef>
                          <a:spcPts val="0"/>
                        </a:spcBef>
                        <a:spcAft>
                          <a:spcPts val="0"/>
                        </a:spcAft>
                      </a:pPr>
                      <a:r>
                        <a:rPr lang="en-US" sz="1200" kern="1200">
                          <a:solidFill>
                            <a:srgbClr val="000000"/>
                          </a:solidFill>
                          <a:effectLst/>
                          <a:latin typeface="Bosch Office Sans" pitchFamily="2" charset="0"/>
                          <a:ea typeface="SimSun" panose="02010600030101010101" pitchFamily="2" charset="-122"/>
                        </a:rPr>
                        <a:t>Databricks</a:t>
                      </a:r>
                      <a:r>
                        <a:rPr lang="en-US" sz="1200" kern="1200">
                          <a:solidFill>
                            <a:schemeClr val="dk1"/>
                          </a:solidFill>
                          <a:effectLst/>
                          <a:latin typeface="Bosch Office Sans" pitchFamily="2" charset="0"/>
                          <a:ea typeface="SimSun" panose="02010600030101010101" pitchFamily="2" charset="-122"/>
                        </a:rPr>
                        <a:t>, </a:t>
                      </a:r>
                      <a:r>
                        <a:rPr lang="en-US" sz="1200" kern="1200">
                          <a:solidFill>
                            <a:srgbClr val="000000"/>
                          </a:solidFill>
                          <a:effectLst/>
                          <a:latin typeface="Bosch Office Sans" pitchFamily="2" charset="0"/>
                          <a:ea typeface="SimSun" panose="02010600030101010101" pitchFamily="2" charset="-122"/>
                        </a:rPr>
                        <a:t>Spark</a:t>
                      </a:r>
                      <a:endParaRPr lang="en-US" sz="1200">
                        <a:effectLst/>
                        <a:latin typeface="Bosch Office Sans" pitchFamily="2" charset="0"/>
                        <a:ea typeface="Times New Roman" panose="02020603050405020304" pitchFamily="18" charset="0"/>
                      </a:endParaRPr>
                    </a:p>
                    <a:p>
                      <a:pPr marL="0" marR="0" algn="l">
                        <a:spcBef>
                          <a:spcPts val="0"/>
                        </a:spcBef>
                        <a:spcAft>
                          <a:spcPts val="0"/>
                        </a:spcAft>
                      </a:pPr>
                      <a:r>
                        <a:rPr lang="en-US" sz="1200" kern="1200">
                          <a:solidFill>
                            <a:srgbClr val="000000"/>
                          </a:solidFill>
                          <a:effectLst/>
                          <a:latin typeface="Bosch Office Sans" pitchFamily="2" charset="0"/>
                          <a:ea typeface="SimSun" panose="02010600030101010101" pitchFamily="2" charset="-122"/>
                        </a:rPr>
                        <a:t>Azure data factory</a:t>
                      </a:r>
                      <a:endParaRPr lang="en-US" sz="1200">
                        <a:effectLst/>
                        <a:latin typeface="Bosch Office Sans" pitchFamily="2" charset="0"/>
                        <a:ea typeface="Times New Roman" panose="02020603050405020304" pitchFamily="18" charset="0"/>
                      </a:endParaRPr>
                    </a:p>
                  </a:txBody>
                  <a:tcPr marL="114300" marR="114300" marT="0" marB="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Configurable data ingestion enables easier ingestion of data from multiple source systems like Files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Office Sans" pitchFamily="2" charset="0"/>
                        </a:rPr>
                        <a:t>       Structured: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Office Sans" pitchFamily="2" charset="0"/>
                        </a:rPr>
                        <a:t>                         csv, txt, </a:t>
                      </a:r>
                      <a:r>
                        <a:rPr lang="en-US" sz="1200" err="1">
                          <a:latin typeface="Bosch Office Sans" pitchFamily="2" charset="0"/>
                        </a:rPr>
                        <a:t>json</a:t>
                      </a:r>
                      <a:r>
                        <a:rPr lang="en-US" sz="1200">
                          <a:latin typeface="Bosch Office Sans" pitchFamily="2" charset="0"/>
                        </a:rPr>
                        <a:t>, xml, parquet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Office Sans" pitchFamily="2" charset="0"/>
                        </a:rPr>
                        <a:t>       Unstructured:</a:t>
                      </a:r>
                    </a:p>
                    <a:p>
                      <a:pPr marL="822686"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Bosch Office Sans" pitchFamily="2" charset="0"/>
                        </a:rPr>
                        <a:t>      jpg, jpeg, </a:t>
                      </a:r>
                      <a:r>
                        <a:rPr lang="en-US" sz="1200" err="1">
                          <a:latin typeface="Bosch Office Sans" pitchFamily="2" charset="0"/>
                        </a:rPr>
                        <a:t>png</a:t>
                      </a:r>
                      <a:r>
                        <a:rPr lang="en-US" sz="1200">
                          <a:latin typeface="Bosch Office Sans" pitchFamily="2" charset="0"/>
                        </a:rPr>
                        <a:t>, tif,mp4,avi,mp3,wav.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For RDBMS, API, Event hub and Kafka direct data ingestion is supported.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a:rPr>
                        <a:t>Supported Types for RDBMS data: MSSQL server, MySQL, PostgreSQL, GCP </a:t>
                      </a:r>
                      <a:r>
                        <a:rPr lang="en-US" sz="1200" err="1">
                          <a:latin typeface="Bosch Office Sans"/>
                        </a:rPr>
                        <a:t>Bigquery</a:t>
                      </a:r>
                      <a:r>
                        <a:rPr lang="en-US" sz="1200">
                          <a:latin typeface="Bosch Office Sans"/>
                        </a:rPr>
                        <a:t>, Snowflake.</a:t>
                      </a:r>
                    </a:p>
                  </a:txBody>
                  <a:tcPr/>
                </a:tc>
                <a:extLst>
                  <a:ext uri="{0D108BD9-81ED-4DB2-BD59-A6C34878D82A}">
                    <a16:rowId xmlns:a16="http://schemas.microsoft.com/office/drawing/2014/main" val="220384630"/>
                  </a:ext>
                </a:extLst>
              </a:tr>
              <a:tr h="764650">
                <a:tc>
                  <a:txBody>
                    <a:bodyPr/>
                    <a:lstStyle/>
                    <a:p>
                      <a:pPr algn="ctr"/>
                      <a:r>
                        <a:rPr lang="en-US" sz="1200">
                          <a:latin typeface="Bosch Office Sans" pitchFamily="2" charset="0"/>
                        </a:rPr>
                        <a:t>2</a:t>
                      </a:r>
                    </a:p>
                  </a:txBody>
                  <a:tcPr/>
                </a:tc>
                <a:tc>
                  <a:txBody>
                    <a:bodyPr/>
                    <a:lstStyle/>
                    <a:p>
                      <a:pPr marL="0"/>
                      <a:r>
                        <a:rPr lang="en-US" sz="1200" b="0">
                          <a:solidFill>
                            <a:schemeClr val="dk1"/>
                          </a:solidFill>
                          <a:latin typeface="Bosch Office Sans" pitchFamily="2" charset="0"/>
                          <a:ea typeface="+mn-ea"/>
                          <a:cs typeface="+mn-cs"/>
                        </a:rPr>
                        <a:t>Landing Layer </a:t>
                      </a:r>
                    </a:p>
                  </a:txBody>
                  <a:tcPr/>
                </a:tc>
                <a:tc>
                  <a:txBody>
                    <a:bodyPr/>
                    <a:lstStyle/>
                    <a:p>
                      <a:pPr marL="0"/>
                      <a:r>
                        <a:rPr lang="en-US" sz="1200" kern="1200">
                          <a:solidFill>
                            <a:schemeClr val="dk1"/>
                          </a:solidFill>
                          <a:effectLst/>
                          <a:latin typeface="Bosch Office Sans" pitchFamily="2" charset="0"/>
                          <a:ea typeface="+mn-ea"/>
                          <a:cs typeface="+mn-cs"/>
                        </a:rPr>
                        <a:t>ADLS Gen2</a:t>
                      </a:r>
                      <a:endParaRPr lang="en-US" sz="1200" b="0">
                        <a:solidFill>
                          <a:schemeClr val="dk1"/>
                        </a:solidFill>
                        <a:latin typeface="Bosch Office Sans" pitchFamily="2" charset="0"/>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Bosch Office Sans" pitchFamily="2" charset="0"/>
                        </a:rPr>
                        <a:t>Landing layer contains data in its raw format and in case of RDBMS data is stored in parquet format.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First point of entry for data into the data lake.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Data is organized under source system and filename folders.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Temporary storage</a:t>
                      </a:r>
                    </a:p>
                  </a:txBody>
                  <a:tcPr/>
                </a:tc>
                <a:extLst>
                  <a:ext uri="{0D108BD9-81ED-4DB2-BD59-A6C34878D82A}">
                    <a16:rowId xmlns:a16="http://schemas.microsoft.com/office/drawing/2014/main" val="494778390"/>
                  </a:ext>
                </a:extLst>
              </a:tr>
              <a:tr h="394319">
                <a:tc>
                  <a:txBody>
                    <a:bodyPr/>
                    <a:lstStyle/>
                    <a:p>
                      <a:pPr algn="ctr"/>
                      <a:r>
                        <a:rPr lang="en-US" sz="1200">
                          <a:latin typeface="Bosch Office Sans" pitchFamily="2" charset="0"/>
                        </a:rPr>
                        <a:t>3</a:t>
                      </a:r>
                    </a:p>
                  </a:txBody>
                  <a:tcPr/>
                </a:tc>
                <a:tc>
                  <a:txBody>
                    <a:bodyPr/>
                    <a:lstStyle/>
                    <a:p>
                      <a:pPr marL="0"/>
                      <a:r>
                        <a:rPr lang="en-US" sz="1200" b="0">
                          <a:solidFill>
                            <a:schemeClr val="dk1"/>
                          </a:solidFill>
                          <a:latin typeface="Bosch Office Sans" pitchFamily="2" charset="0"/>
                          <a:ea typeface="+mn-ea"/>
                          <a:cs typeface="+mn-cs"/>
                        </a:rPr>
                        <a:t>File Validation </a:t>
                      </a:r>
                    </a:p>
                  </a:txBody>
                  <a:tcPr/>
                </a:tc>
                <a:tc>
                  <a:txBody>
                    <a:bodyPr/>
                    <a:lstStyle/>
                    <a:p>
                      <a:pPr marL="0" marR="0" algn="l">
                        <a:spcBef>
                          <a:spcPts val="0"/>
                        </a:spcBef>
                        <a:spcAft>
                          <a:spcPts val="0"/>
                        </a:spcAft>
                      </a:pPr>
                      <a:r>
                        <a:rPr lang="en-US" sz="1200" kern="1200">
                          <a:solidFill>
                            <a:srgbClr val="000000"/>
                          </a:solidFill>
                          <a:effectLst/>
                          <a:latin typeface="Bosch Office Sans" pitchFamily="2" charset="0"/>
                          <a:ea typeface="SimSun" panose="02010600030101010101" pitchFamily="2" charset="-122"/>
                        </a:rPr>
                        <a:t>Databricks</a:t>
                      </a:r>
                      <a:r>
                        <a:rPr lang="en-US" sz="1200" kern="1200">
                          <a:solidFill>
                            <a:schemeClr val="dk1"/>
                          </a:solidFill>
                          <a:effectLst/>
                          <a:latin typeface="Bosch Office Sans" pitchFamily="2" charset="0"/>
                          <a:ea typeface="SimSun" panose="02010600030101010101" pitchFamily="2" charset="-122"/>
                        </a:rPr>
                        <a:t>, </a:t>
                      </a:r>
                      <a:r>
                        <a:rPr lang="en-US" sz="1200" kern="1200">
                          <a:solidFill>
                            <a:srgbClr val="000000"/>
                          </a:solidFill>
                          <a:effectLst/>
                          <a:latin typeface="Bosch Office Sans" pitchFamily="2" charset="0"/>
                          <a:ea typeface="SimSun" panose="02010600030101010101" pitchFamily="2" charset="-122"/>
                        </a:rPr>
                        <a:t>Spark </a:t>
                      </a:r>
                    </a:p>
                    <a:p>
                      <a:pPr marL="0" marR="0" algn="l">
                        <a:spcBef>
                          <a:spcPts val="0"/>
                        </a:spcBef>
                        <a:spcAft>
                          <a:spcPts val="0"/>
                        </a:spcAft>
                      </a:pPr>
                      <a:r>
                        <a:rPr lang="en-US" sz="1200" kern="1200">
                          <a:solidFill>
                            <a:schemeClr val="dk1"/>
                          </a:solidFill>
                          <a:effectLst/>
                          <a:latin typeface="Bosch Office Sans" pitchFamily="2" charset="0"/>
                          <a:ea typeface="+mn-ea"/>
                          <a:cs typeface="+mn-cs"/>
                        </a:rPr>
                        <a:t>Azure Data Factory</a:t>
                      </a:r>
                      <a:endParaRPr lang="en-US" sz="1200">
                        <a:effectLst/>
                        <a:latin typeface="Bosch Office Sans" pitchFamily="2" charset="0"/>
                        <a:ea typeface="Times New Roman" panose="02020603050405020304" pitchFamily="18" charset="0"/>
                      </a:endParaRPr>
                    </a:p>
                  </a:txBody>
                  <a:tcPr marL="114300" marR="114300" marT="0" marB="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dk1"/>
                          </a:solidFill>
                          <a:effectLst/>
                          <a:latin typeface="Bosch Office Sans" pitchFamily="2" charset="0"/>
                          <a:ea typeface="+mn-ea"/>
                          <a:cs typeface="+mn-cs"/>
                        </a:rPr>
                        <a:t>Incoming file is validated against the configured file level attributes (</a:t>
                      </a:r>
                      <a:r>
                        <a:rPr lang="en-US" sz="1200" err="1">
                          <a:solidFill>
                            <a:schemeClr val="dk1"/>
                          </a:solidFill>
                          <a:effectLst/>
                          <a:latin typeface="Bosch Office Sans" pitchFamily="2" charset="0"/>
                          <a:ea typeface="+mn-ea"/>
                          <a:cs typeface="+mn-cs"/>
                        </a:rPr>
                        <a:t>Eg</a:t>
                      </a:r>
                      <a:r>
                        <a:rPr lang="en-US" sz="1200">
                          <a:solidFill>
                            <a:schemeClr val="dk1"/>
                          </a:solidFill>
                          <a:effectLst/>
                          <a:latin typeface="Bosch Office Sans" pitchFamily="2" charset="0"/>
                          <a:ea typeface="+mn-ea"/>
                          <a:cs typeface="+mn-cs"/>
                        </a:rPr>
                        <a:t>: Filename, File extension, size)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dk1"/>
                          </a:solidFill>
                          <a:effectLst/>
                          <a:latin typeface="Bosch Office Sans" pitchFamily="2" charset="0"/>
                          <a:ea typeface="+mn-ea"/>
                          <a:cs typeface="+mn-cs"/>
                        </a:rPr>
                        <a:t>The files that succeed the validation are moved to</a:t>
                      </a:r>
                      <a:r>
                        <a:rPr lang="en-US" sz="1200" b="0" i="1">
                          <a:solidFill>
                            <a:schemeClr val="dk1"/>
                          </a:solidFill>
                          <a:effectLst/>
                          <a:latin typeface="Bosch Office Sans" pitchFamily="2" charset="0"/>
                          <a:ea typeface="+mn-ea"/>
                          <a:cs typeface="+mn-cs"/>
                        </a:rPr>
                        <a:t> Bronze Layer</a:t>
                      </a:r>
                      <a:r>
                        <a:rPr lang="en-US" sz="1200" b="0">
                          <a:solidFill>
                            <a:schemeClr val="dk1"/>
                          </a:solidFill>
                          <a:effectLst/>
                          <a:latin typeface="Bosch Office Sans" pitchFamily="2" charset="0"/>
                          <a:ea typeface="+mn-ea"/>
                          <a:cs typeface="+mn-cs"/>
                        </a:rPr>
                        <a:t>. </a:t>
                      </a:r>
                    </a:p>
                  </a:txBody>
                  <a:tcPr/>
                </a:tc>
                <a:extLst>
                  <a:ext uri="{0D108BD9-81ED-4DB2-BD59-A6C34878D82A}">
                    <a16:rowId xmlns:a16="http://schemas.microsoft.com/office/drawing/2014/main" val="2281889266"/>
                  </a:ext>
                </a:extLst>
              </a:tr>
              <a:tr h="477422">
                <a:tc>
                  <a:txBody>
                    <a:bodyPr/>
                    <a:lstStyle/>
                    <a:p>
                      <a:pPr algn="ctr"/>
                      <a:r>
                        <a:rPr lang="en-US" sz="1200">
                          <a:latin typeface="Bosch Office Sans" pitchFamily="2" charset="0"/>
                        </a:rPr>
                        <a:t>4</a:t>
                      </a:r>
                    </a:p>
                  </a:txBody>
                  <a:tcPr/>
                </a:tc>
                <a:tc>
                  <a:txBody>
                    <a:bodyPr/>
                    <a:lstStyle/>
                    <a:p>
                      <a:pPr marL="0"/>
                      <a:r>
                        <a:rPr lang="en-US" sz="1200" b="0">
                          <a:solidFill>
                            <a:schemeClr val="dk1"/>
                          </a:solidFill>
                          <a:latin typeface="Bosch Office Sans" pitchFamily="2" charset="0"/>
                          <a:ea typeface="+mn-ea"/>
                          <a:cs typeface="+mn-cs"/>
                        </a:rPr>
                        <a:t>Bronze Layer </a:t>
                      </a:r>
                    </a:p>
                  </a:txBody>
                  <a:tcPr/>
                </a:tc>
                <a:tc>
                  <a:txBody>
                    <a:bodyPr/>
                    <a:lstStyle/>
                    <a:p>
                      <a:pPr marL="0"/>
                      <a:r>
                        <a:rPr lang="en-US" sz="1200" kern="1200">
                          <a:solidFill>
                            <a:schemeClr val="dk1"/>
                          </a:solidFill>
                          <a:effectLst/>
                          <a:latin typeface="Bosch Office Sans" pitchFamily="2" charset="0"/>
                          <a:ea typeface="+mn-ea"/>
                          <a:cs typeface="+mn-cs"/>
                        </a:rPr>
                        <a:t>ADLS Gen2</a:t>
                      </a:r>
                      <a:endParaRPr lang="en-US" sz="1200" b="0">
                        <a:solidFill>
                          <a:schemeClr val="dk1"/>
                        </a:solidFill>
                        <a:latin typeface="Bosch Office Sans" pitchFamily="2" charset="0"/>
                        <a:ea typeface="+mn-ea"/>
                        <a:cs typeface="+mn-cs"/>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Bronze layer contains files that are validated by the Landing to Bronze pipelines.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Contains files that has been successfully validated and files that failed the File validation checks.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Data is stored in file formats</a:t>
                      </a:r>
                    </a:p>
                  </a:txBody>
                  <a:tcPr/>
                </a:tc>
                <a:extLst>
                  <a:ext uri="{0D108BD9-81ED-4DB2-BD59-A6C34878D82A}">
                    <a16:rowId xmlns:a16="http://schemas.microsoft.com/office/drawing/2014/main" val="65908805"/>
                  </a:ext>
                </a:extLst>
              </a:tr>
              <a:tr h="623833">
                <a:tc>
                  <a:txBody>
                    <a:bodyPr/>
                    <a:lstStyle/>
                    <a:p>
                      <a:pPr algn="ctr"/>
                      <a:r>
                        <a:rPr lang="en-US" sz="1200">
                          <a:latin typeface="Bosch Office Sans" pitchFamily="2" charset="0"/>
                        </a:rPr>
                        <a:t>5</a:t>
                      </a:r>
                    </a:p>
                  </a:txBody>
                  <a:tcPr/>
                </a:tc>
                <a:tc>
                  <a:txBody>
                    <a:bodyPr/>
                    <a:lstStyle/>
                    <a:p>
                      <a:pPr marL="0"/>
                      <a:r>
                        <a:rPr lang="en-US" sz="1200" b="0">
                          <a:solidFill>
                            <a:schemeClr val="dk1"/>
                          </a:solidFill>
                          <a:latin typeface="Bosch Office Sans" pitchFamily="2" charset="0"/>
                          <a:ea typeface="+mn-ea"/>
                          <a:cs typeface="+mn-cs"/>
                        </a:rPr>
                        <a:t>Data Quality Framework (DQF)</a:t>
                      </a:r>
                    </a:p>
                  </a:txBody>
                  <a:tcPr/>
                </a:tc>
                <a:tc>
                  <a:txBody>
                    <a:bodyPr/>
                    <a:lstStyle/>
                    <a:p>
                      <a:pPr marL="0" marR="0" algn="l">
                        <a:spcBef>
                          <a:spcPts val="0"/>
                        </a:spcBef>
                        <a:spcAft>
                          <a:spcPts val="0"/>
                        </a:spcAft>
                      </a:pPr>
                      <a:r>
                        <a:rPr lang="en-US" sz="1200" kern="1200">
                          <a:solidFill>
                            <a:srgbClr val="000000"/>
                          </a:solidFill>
                          <a:effectLst/>
                          <a:latin typeface="Bosch Office Sans" pitchFamily="2" charset="0"/>
                          <a:ea typeface="SimSun" panose="02010600030101010101" pitchFamily="2" charset="-122"/>
                        </a:rPr>
                        <a:t>Databricks</a:t>
                      </a:r>
                      <a:r>
                        <a:rPr lang="en-US" sz="1200" kern="1200">
                          <a:solidFill>
                            <a:schemeClr val="dk1"/>
                          </a:solidFill>
                          <a:effectLst/>
                          <a:latin typeface="Bosch Office Sans" pitchFamily="2" charset="0"/>
                          <a:ea typeface="SimSun" panose="02010600030101010101" pitchFamily="2" charset="-122"/>
                        </a:rPr>
                        <a:t>, </a:t>
                      </a:r>
                      <a:r>
                        <a:rPr lang="en-US" sz="1200" kern="1200">
                          <a:solidFill>
                            <a:srgbClr val="000000"/>
                          </a:solidFill>
                          <a:effectLst/>
                          <a:latin typeface="Bosch Office Sans" pitchFamily="2" charset="0"/>
                          <a:ea typeface="SimSun" panose="02010600030101010101" pitchFamily="2" charset="-122"/>
                        </a:rPr>
                        <a:t>Spark </a:t>
                      </a:r>
                    </a:p>
                    <a:p>
                      <a:pPr marL="0" marR="0" algn="l">
                        <a:spcBef>
                          <a:spcPts val="0"/>
                        </a:spcBef>
                        <a:spcAft>
                          <a:spcPts val="0"/>
                        </a:spcAft>
                      </a:pPr>
                      <a:r>
                        <a:rPr lang="en-US" sz="1200" kern="1200">
                          <a:solidFill>
                            <a:schemeClr val="dk1"/>
                          </a:solidFill>
                          <a:effectLst/>
                          <a:latin typeface="Bosch Office Sans" pitchFamily="2" charset="0"/>
                          <a:ea typeface="+mn-ea"/>
                          <a:cs typeface="+mn-cs"/>
                        </a:rPr>
                        <a:t>Azure Data Factory</a:t>
                      </a:r>
                      <a:endParaRPr lang="en-US" sz="1200">
                        <a:effectLst/>
                        <a:latin typeface="Bosch Office Sans" pitchFamily="2" charset="0"/>
                        <a:ea typeface="Times New Roman" panose="02020603050405020304" pitchFamily="18" charset="0"/>
                      </a:endParaRPr>
                    </a:p>
                  </a:txBody>
                  <a:tcPr/>
                </a:tc>
                <a:tc>
                  <a:txBody>
                    <a:bodyPr/>
                    <a:lstStyle/>
                    <a:p>
                      <a:pPr marL="285750" indent="-285750" rtl="0" fontAlgn="base">
                        <a:buFont typeface="Arial" panose="020B0604020202020204" pitchFamily="34" charset="0"/>
                        <a:buChar char="•"/>
                      </a:pPr>
                      <a:r>
                        <a:rPr lang="en-US" sz="1200" b="0" i="0">
                          <a:solidFill>
                            <a:schemeClr val="dk1"/>
                          </a:solidFill>
                          <a:effectLst/>
                          <a:latin typeface="Bosch Office Sans" pitchFamily="2" charset="0"/>
                          <a:ea typeface="+mn-ea"/>
                          <a:cs typeface="+mn-cs"/>
                        </a:rPr>
                        <a:t>Pre-built DQF rules are maintained in the Metadata Layer and can be applied at column level. </a:t>
                      </a:r>
                    </a:p>
                    <a:p>
                      <a:pPr marL="0" indent="0" rtl="0" fontAlgn="base">
                        <a:buFont typeface="Arial" panose="020B0604020202020204" pitchFamily="34" charset="0"/>
                        <a:buNone/>
                      </a:pPr>
                      <a:r>
                        <a:rPr lang="en-US" sz="1200" b="0" i="0">
                          <a:solidFill>
                            <a:schemeClr val="dk1"/>
                          </a:solidFill>
                          <a:effectLst/>
                          <a:latin typeface="Bosch Office Sans" pitchFamily="2" charset="0"/>
                          <a:ea typeface="+mn-ea"/>
                          <a:cs typeface="+mn-cs"/>
                        </a:rPr>
                        <a:t>       (Eg: Missing Mandatory values, Value range check, date formats, Datatype checks etc.)</a:t>
                      </a:r>
                    </a:p>
                    <a:p>
                      <a:pPr marL="285750" indent="-285750" rtl="0" fontAlgn="base">
                        <a:buFont typeface="Arial" panose="020B0604020202020204" pitchFamily="34" charset="0"/>
                        <a:buChar char="•"/>
                      </a:pPr>
                      <a:r>
                        <a:rPr lang="en-US" sz="1200" b="0" i="0">
                          <a:solidFill>
                            <a:schemeClr val="dk1"/>
                          </a:solidFill>
                          <a:effectLst/>
                          <a:latin typeface="Bosch Office Sans" pitchFamily="2" charset="0"/>
                          <a:ea typeface="+mn-ea"/>
                          <a:cs typeface="+mn-cs"/>
                        </a:rPr>
                        <a:t>Configured checks are validated against the valid files from Bronze Layer.</a:t>
                      </a:r>
                    </a:p>
                  </a:txBody>
                  <a:tcPr/>
                </a:tc>
                <a:extLst>
                  <a:ext uri="{0D108BD9-81ED-4DB2-BD59-A6C34878D82A}">
                    <a16:rowId xmlns:a16="http://schemas.microsoft.com/office/drawing/2014/main" val="3127624682"/>
                  </a:ext>
                </a:extLst>
              </a:tr>
              <a:tr h="445595">
                <a:tc>
                  <a:txBody>
                    <a:bodyPr/>
                    <a:lstStyle/>
                    <a:p>
                      <a:pPr algn="ctr"/>
                      <a:r>
                        <a:rPr lang="en-US" sz="1200">
                          <a:latin typeface="Bosch Office Sans" pitchFamily="2" charset="0"/>
                        </a:rPr>
                        <a:t>6</a:t>
                      </a:r>
                    </a:p>
                  </a:txBody>
                  <a:tcPr/>
                </a:tc>
                <a:tc>
                  <a:txBody>
                    <a:bodyPr/>
                    <a:lstStyle/>
                    <a:p>
                      <a:r>
                        <a:rPr lang="en-US" sz="1200" b="0">
                          <a:latin typeface="Bosch Office Sans" pitchFamily="2" charset="0"/>
                        </a:rPr>
                        <a:t>Masking </a:t>
                      </a:r>
                    </a:p>
                  </a:txBody>
                  <a:tcPr/>
                </a:tc>
                <a:tc>
                  <a:txBody>
                    <a:bodyPr/>
                    <a:lstStyle/>
                    <a:p>
                      <a:pPr marL="0" marR="0" lvl="0" indent="0" algn="l" defTabSz="822686" rtl="0" eaLnBrk="1" fontAlgn="auto" latinLnBrk="0" hangingPunct="1">
                        <a:lnSpc>
                          <a:spcPct val="100000"/>
                        </a:lnSpc>
                        <a:spcBef>
                          <a:spcPts val="0"/>
                        </a:spcBef>
                        <a:spcAft>
                          <a:spcPts val="0"/>
                        </a:spcAft>
                        <a:buClrTx/>
                        <a:buSzTx/>
                        <a:buFontTx/>
                        <a:buNone/>
                        <a:tabLst/>
                        <a:defRPr/>
                      </a:pPr>
                      <a:r>
                        <a:rPr lang="en-US" sz="1200" kern="1200">
                          <a:solidFill>
                            <a:srgbClr val="000000"/>
                          </a:solidFill>
                          <a:effectLst/>
                          <a:latin typeface="Bosch Office Sans" pitchFamily="2" charset="0"/>
                          <a:ea typeface="SimSun" panose="02010600030101010101" pitchFamily="2" charset="-122"/>
                        </a:rPr>
                        <a:t>Databricks</a:t>
                      </a:r>
                      <a:r>
                        <a:rPr lang="en-US" sz="1200" kern="1200">
                          <a:solidFill>
                            <a:schemeClr val="dk1"/>
                          </a:solidFill>
                          <a:effectLst/>
                          <a:latin typeface="Bosch Office Sans" pitchFamily="2" charset="0"/>
                          <a:ea typeface="SimSun" panose="02010600030101010101" pitchFamily="2" charset="-122"/>
                        </a:rPr>
                        <a:t>, </a:t>
                      </a:r>
                      <a:r>
                        <a:rPr lang="en-US" sz="1200" kern="1200">
                          <a:solidFill>
                            <a:srgbClr val="000000"/>
                          </a:solidFill>
                          <a:effectLst/>
                          <a:latin typeface="Bosch Office Sans" pitchFamily="2" charset="0"/>
                          <a:ea typeface="SimSun" panose="02010600030101010101" pitchFamily="2" charset="-122"/>
                        </a:rPr>
                        <a:t>Spark </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Based on configuration relevant columns are masked in the Silver Layer (E.g.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Ability to mask the data, based on the configuration. </a:t>
                      </a:r>
                    </a:p>
                  </a:txBody>
                  <a:tcPr/>
                </a:tc>
                <a:extLst>
                  <a:ext uri="{0D108BD9-81ED-4DB2-BD59-A6C34878D82A}">
                    <a16:rowId xmlns:a16="http://schemas.microsoft.com/office/drawing/2014/main" val="1388845391"/>
                  </a:ext>
                </a:extLst>
              </a:tr>
            </a:tbl>
          </a:graphicData>
        </a:graphic>
      </p:graphicFrame>
      <p:sp>
        <p:nvSpPr>
          <p:cNvPr id="6" name="object 3">
            <a:extLst>
              <a:ext uri="{FF2B5EF4-FFF2-40B4-BE49-F238E27FC236}">
                <a16:creationId xmlns:a16="http://schemas.microsoft.com/office/drawing/2014/main" id="{18C4D4E6-BE47-7560-434F-221E7BCC78E1}"/>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Components</a:t>
            </a:r>
          </a:p>
        </p:txBody>
      </p:sp>
      <p:sp>
        <p:nvSpPr>
          <p:cNvPr id="5" name="Rectangle 4">
            <a:extLst>
              <a:ext uri="{FF2B5EF4-FFF2-40B4-BE49-F238E27FC236}">
                <a16:creationId xmlns:a16="http://schemas.microsoft.com/office/drawing/2014/main" id="{22BC98AF-C64C-7C49-F343-8A1E39C39C2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sp>
        <p:nvSpPr>
          <p:cNvPr id="2" name="Slide Number Placeholder 1">
            <a:extLst>
              <a:ext uri="{FF2B5EF4-FFF2-40B4-BE49-F238E27FC236}">
                <a16:creationId xmlns:a16="http://schemas.microsoft.com/office/drawing/2014/main" id="{5E092801-FA4C-5113-7BE6-134AB6992A86}"/>
              </a:ext>
            </a:extLst>
          </p:cNvPr>
          <p:cNvSpPr>
            <a:spLocks noGrp="1"/>
          </p:cNvSpPr>
          <p:nvPr>
            <p:ph type="sldNum" sz="quarter" idx="12"/>
          </p:nvPr>
        </p:nvSpPr>
        <p:spPr/>
        <p:txBody>
          <a:bodyPr/>
          <a:lstStyle/>
          <a:p>
            <a:fld id="{64B50ECF-6316-4AFD-AF7B-6A0672E9EA7A}" type="slidenum">
              <a:rPr lang="en-US" smtClean="0"/>
              <a:t>6</a:t>
            </a:fld>
            <a:endParaRPr lang="en-US"/>
          </a:p>
        </p:txBody>
      </p:sp>
      <p:sp>
        <p:nvSpPr>
          <p:cNvPr id="3" name="Footer Placeholder 2">
            <a:extLst>
              <a:ext uri="{FF2B5EF4-FFF2-40B4-BE49-F238E27FC236}">
                <a16:creationId xmlns:a16="http://schemas.microsoft.com/office/drawing/2014/main" id="{2B96EEB7-9ECE-B1CA-5A21-9C18F12B8557}"/>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288219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59">
            <a:extLst>
              <a:ext uri="{FF2B5EF4-FFF2-40B4-BE49-F238E27FC236}">
                <a16:creationId xmlns:a16="http://schemas.microsoft.com/office/drawing/2014/main" id="{A1D64612-DED3-9DD8-F2FC-C70F708D2511}"/>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4" name="object 3">
            <a:extLst>
              <a:ext uri="{FF2B5EF4-FFF2-40B4-BE49-F238E27FC236}">
                <a16:creationId xmlns:a16="http://schemas.microsoft.com/office/drawing/2014/main" id="{F6B3CC0E-78BB-CB85-0954-425E9BC0990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7" name="TextBox 6">
            <a:extLst>
              <a:ext uri="{FF2B5EF4-FFF2-40B4-BE49-F238E27FC236}">
                <a16:creationId xmlns:a16="http://schemas.microsoft.com/office/drawing/2014/main" id="{59614E8A-3FA2-1E3D-F9A6-126609605B3D}"/>
              </a:ext>
            </a:extLst>
          </p:cNvPr>
          <p:cNvSpPr txBox="1"/>
          <p:nvPr/>
        </p:nvSpPr>
        <p:spPr>
          <a:xfrm>
            <a:off x="179709" y="2591263"/>
            <a:ext cx="45084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809A"/>
                </a:solidFill>
              </a:rPr>
              <a:t>17.  Data size and velocity handling capability</a:t>
            </a:r>
            <a:r>
              <a:rPr lang="en-US" sz="1400">
                <a:solidFill>
                  <a:srgbClr val="00809A"/>
                </a:solidFill>
              </a:rPr>
              <a:t>​</a:t>
            </a:r>
          </a:p>
        </p:txBody>
      </p:sp>
      <p:sp>
        <p:nvSpPr>
          <p:cNvPr id="8" name="Rectangle 7">
            <a:extLst>
              <a:ext uri="{FF2B5EF4-FFF2-40B4-BE49-F238E27FC236}">
                <a16:creationId xmlns:a16="http://schemas.microsoft.com/office/drawing/2014/main" id="{58446C64-2796-6301-8E1C-D9B0BEA9B5D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35831578-B074-546F-7D9F-4E210F7EE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C9CC4E63-31F9-6116-7304-18CC9B6D26EB}"/>
              </a:ext>
            </a:extLst>
          </p:cNvPr>
          <p:cNvSpPr>
            <a:spLocks noGrp="1"/>
          </p:cNvSpPr>
          <p:nvPr>
            <p:ph type="sldNum" sz="quarter" idx="12"/>
          </p:nvPr>
        </p:nvSpPr>
        <p:spPr/>
        <p:txBody>
          <a:bodyPr/>
          <a:lstStyle/>
          <a:p>
            <a:fld id="{64B50ECF-6316-4AFD-AF7B-6A0672E9EA7A}" type="slidenum">
              <a:rPr lang="en-US" smtClean="0"/>
              <a:t>60</a:t>
            </a:fld>
            <a:endParaRPr lang="en-US"/>
          </a:p>
        </p:txBody>
      </p:sp>
      <p:sp>
        <p:nvSpPr>
          <p:cNvPr id="6" name="Footer Placeholder 5">
            <a:extLst>
              <a:ext uri="{FF2B5EF4-FFF2-40B4-BE49-F238E27FC236}">
                <a16:creationId xmlns:a16="http://schemas.microsoft.com/office/drawing/2014/main" id="{B4BBC044-75CB-B29D-C9CA-58866B924F94}"/>
              </a:ext>
            </a:extLst>
          </p:cNvPr>
          <p:cNvSpPr>
            <a:spLocks noGrp="1"/>
          </p:cNvSpPr>
          <p:nvPr>
            <p:ph type="ftr" sz="quarter" idx="11"/>
          </p:nvPr>
        </p:nvSpPr>
        <p:spPr/>
        <p:txBody>
          <a:bodyPr/>
          <a:lstStyle/>
          <a:p>
            <a:r>
              <a:rPr lang="en-US"/>
              <a:t>Version 1.4</a:t>
            </a:r>
          </a:p>
        </p:txBody>
      </p:sp>
      <p:graphicFrame>
        <p:nvGraphicFramePr>
          <p:cNvPr id="10" name="Table 9">
            <a:extLst>
              <a:ext uri="{FF2B5EF4-FFF2-40B4-BE49-F238E27FC236}">
                <a16:creationId xmlns:a16="http://schemas.microsoft.com/office/drawing/2014/main" id="{97BAF4A0-39EC-777F-8604-A2874DA9ACEA}"/>
              </a:ext>
            </a:extLst>
          </p:cNvPr>
          <p:cNvGraphicFramePr>
            <a:graphicFrameLocks noGrp="1"/>
          </p:cNvGraphicFramePr>
          <p:nvPr>
            <p:extLst>
              <p:ext uri="{D42A27DB-BD31-4B8C-83A1-F6EECF244321}">
                <p14:modId xmlns:p14="http://schemas.microsoft.com/office/powerpoint/2010/main" val="3719209609"/>
              </p:ext>
            </p:extLst>
          </p:nvPr>
        </p:nvGraphicFramePr>
        <p:xfrm>
          <a:off x="504681" y="699369"/>
          <a:ext cx="8860257" cy="1786792"/>
        </p:xfrm>
        <a:graphic>
          <a:graphicData uri="http://schemas.openxmlformats.org/drawingml/2006/table">
            <a:tbl>
              <a:tblPr firstRow="1" bandRow="1">
                <a:tableStyleId>{5C22544A-7EE6-4342-B048-85BDC9FD1C3A}</a:tableStyleId>
              </a:tblPr>
              <a:tblGrid>
                <a:gridCol w="1338245">
                  <a:extLst>
                    <a:ext uri="{9D8B030D-6E8A-4147-A177-3AD203B41FA5}">
                      <a16:colId xmlns:a16="http://schemas.microsoft.com/office/drawing/2014/main" val="4105647394"/>
                    </a:ext>
                  </a:extLst>
                </a:gridCol>
                <a:gridCol w="1349490">
                  <a:extLst>
                    <a:ext uri="{9D8B030D-6E8A-4147-A177-3AD203B41FA5}">
                      <a16:colId xmlns:a16="http://schemas.microsoft.com/office/drawing/2014/main" val="3659207499"/>
                    </a:ext>
                  </a:extLst>
                </a:gridCol>
                <a:gridCol w="1610297">
                  <a:extLst>
                    <a:ext uri="{9D8B030D-6E8A-4147-A177-3AD203B41FA5}">
                      <a16:colId xmlns:a16="http://schemas.microsoft.com/office/drawing/2014/main" val="3381439045"/>
                    </a:ext>
                  </a:extLst>
                </a:gridCol>
                <a:gridCol w="1453523">
                  <a:extLst>
                    <a:ext uri="{9D8B030D-6E8A-4147-A177-3AD203B41FA5}">
                      <a16:colId xmlns:a16="http://schemas.microsoft.com/office/drawing/2014/main" val="3800300948"/>
                    </a:ext>
                  </a:extLst>
                </a:gridCol>
                <a:gridCol w="1434804">
                  <a:extLst>
                    <a:ext uri="{9D8B030D-6E8A-4147-A177-3AD203B41FA5}">
                      <a16:colId xmlns:a16="http://schemas.microsoft.com/office/drawing/2014/main" val="1885778382"/>
                    </a:ext>
                  </a:extLst>
                </a:gridCol>
                <a:gridCol w="1673898">
                  <a:extLst>
                    <a:ext uri="{9D8B030D-6E8A-4147-A177-3AD203B41FA5}">
                      <a16:colId xmlns:a16="http://schemas.microsoft.com/office/drawing/2014/main" val="2177975311"/>
                    </a:ext>
                  </a:extLst>
                </a:gridCol>
              </a:tblGrid>
              <a:tr h="357359">
                <a:tc>
                  <a:txBody>
                    <a:bodyPr/>
                    <a:lstStyle/>
                    <a:p>
                      <a:pPr algn="ctr"/>
                      <a:r>
                        <a:rPr lang="en-US" sz="1050">
                          <a:latin typeface="Bosch Office Sans"/>
                        </a:rPr>
                        <a:t>File Type</a:t>
                      </a:r>
                    </a:p>
                  </a:txBody>
                  <a:tcPr/>
                </a:tc>
                <a:tc>
                  <a:txBody>
                    <a:bodyPr/>
                    <a:lstStyle/>
                    <a:p>
                      <a:pPr algn="ctr"/>
                      <a:r>
                        <a:rPr lang="en-US" sz="1050">
                          <a:latin typeface="Bosch Office Sans"/>
                        </a:rPr>
                        <a:t>File Size</a:t>
                      </a:r>
                    </a:p>
                  </a:txBody>
                  <a:tcPr/>
                </a:tc>
                <a:tc>
                  <a:txBody>
                    <a:bodyPr/>
                    <a:lstStyle/>
                    <a:p>
                      <a:pPr algn="ctr"/>
                      <a:r>
                        <a:rPr lang="en-US" sz="1050">
                          <a:latin typeface="Bosch Office Sans"/>
                        </a:rPr>
                        <a:t>Total Records</a:t>
                      </a:r>
                    </a:p>
                  </a:txBody>
                  <a:tcPr/>
                </a:tc>
                <a:tc>
                  <a:txBody>
                    <a:bodyPr/>
                    <a:lstStyle/>
                    <a:p>
                      <a:pPr lvl="0" algn="ctr">
                        <a:buNone/>
                      </a:pPr>
                      <a:r>
                        <a:rPr lang="en-US" sz="1050">
                          <a:latin typeface="Bosch Office Sans"/>
                        </a:rPr>
                        <a:t>Good Records</a:t>
                      </a:r>
                    </a:p>
                  </a:txBody>
                  <a:tcPr/>
                </a:tc>
                <a:tc>
                  <a:txBody>
                    <a:bodyPr/>
                    <a:lstStyle/>
                    <a:p>
                      <a:pPr lvl="0" algn="ctr">
                        <a:buNone/>
                      </a:pPr>
                      <a:r>
                        <a:rPr lang="en-US" sz="1050">
                          <a:latin typeface="Bosch Office Sans"/>
                        </a:rPr>
                        <a:t>Bad Records</a:t>
                      </a:r>
                    </a:p>
                  </a:txBody>
                  <a:tcPr/>
                </a:tc>
                <a:tc>
                  <a:txBody>
                    <a:bodyPr/>
                    <a:lstStyle/>
                    <a:p>
                      <a:pPr lvl="0" algn="ctr">
                        <a:buNone/>
                      </a:pPr>
                      <a:r>
                        <a:rPr lang="en-US" sz="1050">
                          <a:latin typeface="Bosch Office Sans"/>
                        </a:rPr>
                        <a:t>Duration</a:t>
                      </a:r>
                    </a:p>
                  </a:txBody>
                  <a:tcPr/>
                </a:tc>
                <a:extLst>
                  <a:ext uri="{0D108BD9-81ED-4DB2-BD59-A6C34878D82A}">
                    <a16:rowId xmlns:a16="http://schemas.microsoft.com/office/drawing/2014/main" val="3324947408"/>
                  </a:ext>
                </a:extLst>
              </a:tr>
              <a:tr h="357359">
                <a:tc>
                  <a:txBody>
                    <a:bodyPr/>
                    <a:lstStyle/>
                    <a:p>
                      <a:pPr lvl="0" algn="ctr">
                        <a:buNone/>
                      </a:pPr>
                      <a:r>
                        <a:rPr lang="en-US" sz="1050">
                          <a:latin typeface="Bosch Office Sans"/>
                        </a:rPr>
                        <a:t>CSV</a:t>
                      </a:r>
                    </a:p>
                  </a:txBody>
                  <a:tcPr/>
                </a:tc>
                <a:tc>
                  <a:txBody>
                    <a:bodyPr/>
                    <a:lstStyle/>
                    <a:p>
                      <a:pPr marL="0" lvl="0" indent="0" algn="ctr">
                        <a:lnSpc>
                          <a:spcPct val="150000"/>
                        </a:lnSpc>
                        <a:buNone/>
                      </a:pPr>
                      <a:r>
                        <a:rPr lang="en-US" sz="1050">
                          <a:latin typeface="Bosch Office Sans"/>
                        </a:rPr>
                        <a:t>6GB</a:t>
                      </a:r>
                    </a:p>
                  </a:txBody>
                  <a:tcPr/>
                </a:tc>
                <a:tc>
                  <a:txBody>
                    <a:bodyPr/>
                    <a:lstStyle/>
                    <a:p>
                      <a:pPr marL="0" lvl="0" indent="0" algn="ctr">
                        <a:lnSpc>
                          <a:spcPct val="150000"/>
                        </a:lnSpc>
                        <a:buNone/>
                      </a:pPr>
                      <a:r>
                        <a:rPr lang="en-US" sz="1050">
                          <a:latin typeface="Bosch Office Sans"/>
                        </a:rPr>
                        <a:t>4,00,00,000</a:t>
                      </a:r>
                    </a:p>
                  </a:txBody>
                  <a:tcPr/>
                </a:tc>
                <a:tc>
                  <a:txBody>
                    <a:bodyPr/>
                    <a:lstStyle/>
                    <a:p>
                      <a:pPr marL="0" lvl="0" indent="0" algn="ctr">
                        <a:lnSpc>
                          <a:spcPct val="150000"/>
                        </a:lnSpc>
                        <a:buNone/>
                      </a:pPr>
                      <a:r>
                        <a:rPr lang="en-US" sz="1050">
                          <a:latin typeface="Bosch Office Sans"/>
                        </a:rPr>
                        <a:t>90,76,544</a:t>
                      </a:r>
                    </a:p>
                  </a:txBody>
                  <a:tcPr/>
                </a:tc>
                <a:tc>
                  <a:txBody>
                    <a:bodyPr/>
                    <a:lstStyle/>
                    <a:p>
                      <a:pPr marL="0" lvl="0" indent="0" algn="ctr">
                        <a:lnSpc>
                          <a:spcPct val="150000"/>
                        </a:lnSpc>
                        <a:buNone/>
                      </a:pPr>
                      <a:r>
                        <a:rPr lang="en-US" sz="1050">
                          <a:latin typeface="Bosch Office Sans"/>
                        </a:rPr>
                        <a:t>3,09,23,456</a:t>
                      </a:r>
                    </a:p>
                  </a:txBody>
                  <a:tcPr/>
                </a:tc>
                <a:tc>
                  <a:txBody>
                    <a:bodyPr/>
                    <a:lstStyle/>
                    <a:p>
                      <a:pPr marL="0" lvl="0" indent="0" algn="ctr">
                        <a:lnSpc>
                          <a:spcPct val="150000"/>
                        </a:lnSpc>
                        <a:buNone/>
                      </a:pPr>
                      <a:r>
                        <a:rPr lang="en-US" sz="1050">
                          <a:latin typeface="Bosch Office Sans"/>
                        </a:rPr>
                        <a:t>8m 2s</a:t>
                      </a:r>
                    </a:p>
                  </a:txBody>
                  <a:tcPr/>
                </a:tc>
                <a:extLst>
                  <a:ext uri="{0D108BD9-81ED-4DB2-BD59-A6C34878D82A}">
                    <a16:rowId xmlns:a16="http://schemas.microsoft.com/office/drawing/2014/main" val="176954042"/>
                  </a:ext>
                </a:extLst>
              </a:tr>
              <a:tr h="357358">
                <a:tc>
                  <a:txBody>
                    <a:bodyPr/>
                    <a:lstStyle/>
                    <a:p>
                      <a:pPr lvl="0" algn="ctr">
                        <a:buNone/>
                      </a:pPr>
                      <a:r>
                        <a:rPr lang="en-US" sz="1050">
                          <a:latin typeface="Bosch Office Sans"/>
                        </a:rPr>
                        <a:t>JSON</a:t>
                      </a:r>
                    </a:p>
                  </a:txBody>
                  <a:tcPr/>
                </a:tc>
                <a:tc>
                  <a:txBody>
                    <a:bodyPr/>
                    <a:lstStyle/>
                    <a:p>
                      <a:pPr marL="0" lvl="0" indent="0" algn="ctr">
                        <a:lnSpc>
                          <a:spcPct val="150000"/>
                        </a:lnSpc>
                        <a:buNone/>
                      </a:pPr>
                      <a:r>
                        <a:rPr lang="en-US" sz="1050">
                          <a:latin typeface="Bosch Office Sans"/>
                        </a:rPr>
                        <a:t>541.44MB</a:t>
                      </a:r>
                    </a:p>
                  </a:txBody>
                  <a:tcPr/>
                </a:tc>
                <a:tc>
                  <a:txBody>
                    <a:bodyPr/>
                    <a:lstStyle/>
                    <a:p>
                      <a:pPr marL="0" lvl="0" indent="0" algn="ctr">
                        <a:lnSpc>
                          <a:spcPct val="150000"/>
                        </a:lnSpc>
                        <a:buNone/>
                      </a:pPr>
                      <a:r>
                        <a:rPr lang="en-US" sz="1050">
                          <a:latin typeface="Bosch Office Sans"/>
                        </a:rPr>
                        <a:t>20,00,000</a:t>
                      </a:r>
                    </a:p>
                  </a:txBody>
                  <a:tcPr/>
                </a:tc>
                <a:tc>
                  <a:txBody>
                    <a:bodyPr/>
                    <a:lstStyle/>
                    <a:p>
                      <a:pPr marL="0" lvl="0" indent="0" algn="ctr">
                        <a:lnSpc>
                          <a:spcPct val="150000"/>
                        </a:lnSpc>
                        <a:buNone/>
                      </a:pPr>
                      <a:r>
                        <a:rPr lang="en-US" sz="1050">
                          <a:latin typeface="Bosch Office Sans"/>
                        </a:rPr>
                        <a:t>15,76,773</a:t>
                      </a:r>
                    </a:p>
                  </a:txBody>
                  <a:tcPr/>
                </a:tc>
                <a:tc>
                  <a:txBody>
                    <a:bodyPr/>
                    <a:lstStyle/>
                    <a:p>
                      <a:pPr marL="0" lvl="0" indent="0" algn="ctr">
                        <a:lnSpc>
                          <a:spcPct val="150000"/>
                        </a:lnSpc>
                        <a:buNone/>
                      </a:pPr>
                      <a:r>
                        <a:rPr lang="en-US" sz="1050">
                          <a:latin typeface="Bosch Office Sans"/>
                        </a:rPr>
                        <a:t>4,23,227</a:t>
                      </a:r>
                    </a:p>
                  </a:txBody>
                  <a:tcPr/>
                </a:tc>
                <a:tc>
                  <a:txBody>
                    <a:bodyPr/>
                    <a:lstStyle/>
                    <a:p>
                      <a:pPr marL="0" lvl="0" indent="0" algn="ctr">
                        <a:lnSpc>
                          <a:spcPct val="150000"/>
                        </a:lnSpc>
                        <a:buNone/>
                      </a:pPr>
                      <a:r>
                        <a:rPr lang="en-US" sz="1050">
                          <a:latin typeface="Bosch Office Sans"/>
                        </a:rPr>
                        <a:t>4m 14s</a:t>
                      </a:r>
                    </a:p>
                  </a:txBody>
                  <a:tcPr/>
                </a:tc>
                <a:extLst>
                  <a:ext uri="{0D108BD9-81ED-4DB2-BD59-A6C34878D82A}">
                    <a16:rowId xmlns:a16="http://schemas.microsoft.com/office/drawing/2014/main" val="465833822"/>
                  </a:ext>
                </a:extLst>
              </a:tr>
              <a:tr h="357358">
                <a:tc>
                  <a:txBody>
                    <a:bodyPr/>
                    <a:lstStyle/>
                    <a:p>
                      <a:pPr lvl="0" algn="ctr">
                        <a:buNone/>
                      </a:pPr>
                      <a:r>
                        <a:rPr lang="en-US" sz="1050">
                          <a:latin typeface="Bosch Office Sans"/>
                        </a:rPr>
                        <a:t>JSON</a:t>
                      </a:r>
                    </a:p>
                  </a:txBody>
                  <a:tcPr/>
                </a:tc>
                <a:tc>
                  <a:txBody>
                    <a:bodyPr/>
                    <a:lstStyle/>
                    <a:p>
                      <a:pPr marL="0" lvl="0" indent="0" algn="ctr">
                        <a:lnSpc>
                          <a:spcPct val="150000"/>
                        </a:lnSpc>
                        <a:buNone/>
                      </a:pPr>
                      <a:r>
                        <a:rPr lang="en-US" sz="1050">
                          <a:latin typeface="Bosch Office Sans"/>
                        </a:rPr>
                        <a:t>1.59GB</a:t>
                      </a:r>
                    </a:p>
                  </a:txBody>
                  <a:tcPr/>
                </a:tc>
                <a:tc>
                  <a:txBody>
                    <a:bodyPr/>
                    <a:lstStyle/>
                    <a:p>
                      <a:pPr marL="0" lvl="0" indent="0" algn="ctr">
                        <a:lnSpc>
                          <a:spcPct val="150000"/>
                        </a:lnSpc>
                        <a:buNone/>
                      </a:pPr>
                      <a:r>
                        <a:rPr lang="en-US" sz="1050">
                          <a:latin typeface="Bosch Office Sans"/>
                        </a:rPr>
                        <a:t>60,00,000</a:t>
                      </a:r>
                    </a:p>
                  </a:txBody>
                  <a:tcPr/>
                </a:tc>
                <a:tc>
                  <a:txBody>
                    <a:bodyPr/>
                    <a:lstStyle/>
                    <a:p>
                      <a:pPr marL="0" lvl="0" indent="0" algn="ctr">
                        <a:lnSpc>
                          <a:spcPct val="150000"/>
                        </a:lnSpc>
                        <a:buNone/>
                      </a:pPr>
                      <a:r>
                        <a:rPr lang="en-US" sz="1050">
                          <a:latin typeface="Bosch Office Sans"/>
                        </a:rPr>
                        <a:t>12,71,157</a:t>
                      </a:r>
                    </a:p>
                  </a:txBody>
                  <a:tcPr/>
                </a:tc>
                <a:tc>
                  <a:txBody>
                    <a:bodyPr/>
                    <a:lstStyle/>
                    <a:p>
                      <a:pPr marL="0" lvl="0" indent="0" algn="ctr">
                        <a:lnSpc>
                          <a:spcPct val="150000"/>
                        </a:lnSpc>
                        <a:buNone/>
                      </a:pPr>
                      <a:r>
                        <a:rPr lang="en-US" sz="1050">
                          <a:latin typeface="Bosch Office Sans"/>
                        </a:rPr>
                        <a:t>47,28,843</a:t>
                      </a:r>
                    </a:p>
                  </a:txBody>
                  <a:tcPr/>
                </a:tc>
                <a:tc>
                  <a:txBody>
                    <a:bodyPr/>
                    <a:lstStyle/>
                    <a:p>
                      <a:pPr marL="0" lvl="0" indent="0" algn="ctr">
                        <a:lnSpc>
                          <a:spcPct val="150000"/>
                        </a:lnSpc>
                        <a:buNone/>
                      </a:pPr>
                      <a:r>
                        <a:rPr lang="en-US" sz="1050">
                          <a:latin typeface="Bosch Office Sans"/>
                        </a:rPr>
                        <a:t>4m 2s</a:t>
                      </a:r>
                    </a:p>
                  </a:txBody>
                  <a:tcPr/>
                </a:tc>
                <a:extLst>
                  <a:ext uri="{0D108BD9-81ED-4DB2-BD59-A6C34878D82A}">
                    <a16:rowId xmlns:a16="http://schemas.microsoft.com/office/drawing/2014/main" val="96234462"/>
                  </a:ext>
                </a:extLst>
              </a:tr>
              <a:tr h="357358">
                <a:tc>
                  <a:txBody>
                    <a:bodyPr/>
                    <a:lstStyle/>
                    <a:p>
                      <a:pPr lvl="0" algn="ctr">
                        <a:buNone/>
                      </a:pPr>
                      <a:r>
                        <a:rPr lang="en-US" sz="1050">
                          <a:latin typeface="Bosch Office Sans"/>
                        </a:rPr>
                        <a:t>JSON</a:t>
                      </a:r>
                    </a:p>
                  </a:txBody>
                  <a:tcPr/>
                </a:tc>
                <a:tc>
                  <a:txBody>
                    <a:bodyPr/>
                    <a:lstStyle/>
                    <a:p>
                      <a:pPr marL="0" lvl="0" indent="0" algn="ctr">
                        <a:lnSpc>
                          <a:spcPct val="150000"/>
                        </a:lnSpc>
                        <a:buNone/>
                      </a:pPr>
                      <a:r>
                        <a:rPr lang="en-US" sz="1050">
                          <a:latin typeface="Bosch Office Sans"/>
                        </a:rPr>
                        <a:t>2.9GB</a:t>
                      </a:r>
                    </a:p>
                  </a:txBody>
                  <a:tcPr/>
                </a:tc>
                <a:tc>
                  <a:txBody>
                    <a:bodyPr/>
                    <a:lstStyle/>
                    <a:p>
                      <a:pPr marL="0" lvl="0" indent="0" algn="ctr">
                        <a:lnSpc>
                          <a:spcPct val="150000"/>
                        </a:lnSpc>
                        <a:buNone/>
                      </a:pPr>
                      <a:r>
                        <a:rPr lang="en-US" sz="1050">
                          <a:latin typeface="Bosch Office Sans"/>
                        </a:rPr>
                        <a:t>1,05,00,000</a:t>
                      </a:r>
                    </a:p>
                  </a:txBody>
                  <a:tcPr/>
                </a:tc>
                <a:tc>
                  <a:txBody>
                    <a:bodyPr/>
                    <a:lstStyle/>
                    <a:p>
                      <a:pPr marL="0" lvl="0" indent="0" algn="ctr">
                        <a:lnSpc>
                          <a:spcPct val="150000"/>
                        </a:lnSpc>
                        <a:buNone/>
                      </a:pPr>
                      <a:r>
                        <a:rPr lang="en-US" sz="1050">
                          <a:latin typeface="Bosch Office Sans"/>
                        </a:rPr>
                        <a:t>24,38,456</a:t>
                      </a:r>
                    </a:p>
                  </a:txBody>
                  <a:tcPr/>
                </a:tc>
                <a:tc>
                  <a:txBody>
                    <a:bodyPr/>
                    <a:lstStyle/>
                    <a:p>
                      <a:pPr marL="0" lvl="0" indent="0" algn="ctr">
                        <a:lnSpc>
                          <a:spcPct val="150000"/>
                        </a:lnSpc>
                        <a:buNone/>
                      </a:pPr>
                      <a:r>
                        <a:rPr lang="en-US" sz="1050">
                          <a:latin typeface="Bosch Office Sans"/>
                        </a:rPr>
                        <a:t>79,61,544</a:t>
                      </a:r>
                    </a:p>
                  </a:txBody>
                  <a:tcPr/>
                </a:tc>
                <a:tc>
                  <a:txBody>
                    <a:bodyPr/>
                    <a:lstStyle/>
                    <a:p>
                      <a:pPr marL="0" lvl="0" indent="0" algn="ctr">
                        <a:lnSpc>
                          <a:spcPct val="150000"/>
                        </a:lnSpc>
                        <a:buNone/>
                      </a:pPr>
                      <a:r>
                        <a:rPr lang="en-US" sz="1050">
                          <a:latin typeface="Bosch Office Sans"/>
                        </a:rPr>
                        <a:t>6m 7s</a:t>
                      </a:r>
                    </a:p>
                  </a:txBody>
                  <a:tcPr/>
                </a:tc>
                <a:extLst>
                  <a:ext uri="{0D108BD9-81ED-4DB2-BD59-A6C34878D82A}">
                    <a16:rowId xmlns:a16="http://schemas.microsoft.com/office/drawing/2014/main" val="81976849"/>
                  </a:ext>
                </a:extLst>
              </a:tr>
            </a:tbl>
          </a:graphicData>
        </a:graphic>
      </p:graphicFrame>
      <p:sp>
        <p:nvSpPr>
          <p:cNvPr id="11" name="TextBox 10">
            <a:extLst>
              <a:ext uri="{FF2B5EF4-FFF2-40B4-BE49-F238E27FC236}">
                <a16:creationId xmlns:a16="http://schemas.microsoft.com/office/drawing/2014/main" id="{47363A7A-9406-0D91-7F39-9723454C17A8}"/>
              </a:ext>
            </a:extLst>
          </p:cNvPr>
          <p:cNvSpPr txBox="1"/>
          <p:nvPr/>
        </p:nvSpPr>
        <p:spPr>
          <a:xfrm>
            <a:off x="179709" y="350650"/>
            <a:ext cx="5486400" cy="307777"/>
          </a:xfrm>
          <a:prstGeom prst="rect">
            <a:avLst/>
          </a:prstGeom>
          <a:noFill/>
        </p:spPr>
        <p:txBody>
          <a:bodyPr wrap="square">
            <a:spAutoFit/>
          </a:bodyPr>
          <a:lstStyle/>
          <a:p>
            <a:r>
              <a:rPr lang="en-US" sz="1400" b="1">
                <a:solidFill>
                  <a:srgbClr val="00809A"/>
                </a:solidFill>
              </a:rPr>
              <a:t>16.1 Performance testing metrics </a:t>
            </a:r>
          </a:p>
        </p:txBody>
      </p:sp>
      <p:sp>
        <p:nvSpPr>
          <p:cNvPr id="12" name="TextBox 11">
            <a:extLst>
              <a:ext uri="{FF2B5EF4-FFF2-40B4-BE49-F238E27FC236}">
                <a16:creationId xmlns:a16="http://schemas.microsoft.com/office/drawing/2014/main" id="{7D5133B5-4877-02D6-8035-CD9FBAA0C2F1}"/>
              </a:ext>
            </a:extLst>
          </p:cNvPr>
          <p:cNvSpPr txBox="1"/>
          <p:nvPr/>
        </p:nvSpPr>
        <p:spPr>
          <a:xfrm>
            <a:off x="220873" y="3271573"/>
            <a:ext cx="45084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809A"/>
                </a:solidFill>
              </a:rPr>
              <a:t>18.  </a:t>
            </a:r>
            <a:r>
              <a:rPr lang="en-US" sz="1400" b="1" kern="1200">
                <a:solidFill>
                  <a:srgbClr val="00809A"/>
                </a:solidFill>
                <a:effectLst/>
                <a:latin typeface="Bosch Office Sans" pitchFamily="2" charset="0"/>
                <a:ea typeface="+mn-ea"/>
                <a:cs typeface="+mn-cs"/>
              </a:rPr>
              <a:t>UI for metadata config maintenance</a:t>
            </a:r>
            <a:endParaRPr lang="en-US" sz="1400" b="1">
              <a:solidFill>
                <a:srgbClr val="00809A"/>
              </a:solidFill>
              <a:effectLst/>
            </a:endParaRPr>
          </a:p>
        </p:txBody>
      </p:sp>
      <p:sp>
        <p:nvSpPr>
          <p:cNvPr id="16" name="TextBox 15">
            <a:extLst>
              <a:ext uri="{FF2B5EF4-FFF2-40B4-BE49-F238E27FC236}">
                <a16:creationId xmlns:a16="http://schemas.microsoft.com/office/drawing/2014/main" id="{4F6901E1-FB41-6EA3-DD06-138C515E499C}"/>
              </a:ext>
            </a:extLst>
          </p:cNvPr>
          <p:cNvSpPr txBox="1"/>
          <p:nvPr/>
        </p:nvSpPr>
        <p:spPr>
          <a:xfrm>
            <a:off x="544144" y="3572751"/>
            <a:ext cx="9107856" cy="646331"/>
          </a:xfrm>
          <a:prstGeom prst="rect">
            <a:avLst/>
          </a:prstGeom>
          <a:noFill/>
        </p:spPr>
        <p:txBody>
          <a:bodyPr wrap="square">
            <a:spAutoFit/>
          </a:bodyPr>
          <a:lstStyle/>
          <a:p>
            <a:pPr marL="228600" indent="-228600">
              <a:buFont typeface="+mj-lt"/>
              <a:buAutoNum type="alphaLcParenR"/>
            </a:pPr>
            <a:r>
              <a:rPr lang="en-US" sz="1200"/>
              <a:t>A web application to provide convenient UI for users to insert, update, view or delete the </a:t>
            </a:r>
            <a:r>
              <a:rPr lang="en-US" sz="1200" err="1"/>
              <a:t>DataNexus</a:t>
            </a:r>
            <a:r>
              <a:rPr lang="en-US" sz="1200"/>
              <a:t> metadata/ configurations stored in the SQL database. </a:t>
            </a:r>
          </a:p>
          <a:p>
            <a:pPr marL="228600" indent="-228600">
              <a:buFont typeface="+mj-lt"/>
              <a:buAutoNum type="alphaLcParenR"/>
            </a:pPr>
            <a:r>
              <a:rPr lang="en-US" sz="1200"/>
              <a:t>The application supports single entry from the UI as well as bulk uploading of metadata/ configurations from the excel file.</a:t>
            </a:r>
          </a:p>
        </p:txBody>
      </p:sp>
    </p:spTree>
    <p:extLst>
      <p:ext uri="{BB962C8B-B14F-4D97-AF65-F5344CB8AC3E}">
        <p14:creationId xmlns:p14="http://schemas.microsoft.com/office/powerpoint/2010/main" val="3099521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59">
            <a:extLst>
              <a:ext uri="{FF2B5EF4-FFF2-40B4-BE49-F238E27FC236}">
                <a16:creationId xmlns:a16="http://schemas.microsoft.com/office/drawing/2014/main" id="{A1D64612-DED3-9DD8-F2FC-C70F708D2511}"/>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4" name="object 3">
            <a:extLst>
              <a:ext uri="{FF2B5EF4-FFF2-40B4-BE49-F238E27FC236}">
                <a16:creationId xmlns:a16="http://schemas.microsoft.com/office/drawing/2014/main" id="{F6B3CC0E-78BB-CB85-0954-425E9BC0990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Rectangle 7">
            <a:extLst>
              <a:ext uri="{FF2B5EF4-FFF2-40B4-BE49-F238E27FC236}">
                <a16:creationId xmlns:a16="http://schemas.microsoft.com/office/drawing/2014/main" id="{58446C64-2796-6301-8E1C-D9B0BEA9B5D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35831578-B074-546F-7D9F-4E210F7EE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C9CC4E63-31F9-6116-7304-18CC9B6D26EB}"/>
              </a:ext>
            </a:extLst>
          </p:cNvPr>
          <p:cNvSpPr>
            <a:spLocks noGrp="1"/>
          </p:cNvSpPr>
          <p:nvPr>
            <p:ph type="sldNum" sz="quarter" idx="12"/>
          </p:nvPr>
        </p:nvSpPr>
        <p:spPr/>
        <p:txBody>
          <a:bodyPr/>
          <a:lstStyle/>
          <a:p>
            <a:fld id="{64B50ECF-6316-4AFD-AF7B-6A0672E9EA7A}" type="slidenum">
              <a:rPr lang="en-US" smtClean="0"/>
              <a:t>61</a:t>
            </a:fld>
            <a:endParaRPr lang="en-US"/>
          </a:p>
        </p:txBody>
      </p:sp>
      <p:sp>
        <p:nvSpPr>
          <p:cNvPr id="6" name="Footer Placeholder 5">
            <a:extLst>
              <a:ext uri="{FF2B5EF4-FFF2-40B4-BE49-F238E27FC236}">
                <a16:creationId xmlns:a16="http://schemas.microsoft.com/office/drawing/2014/main" id="{B4BBC044-75CB-B29D-C9CA-58866B924F94}"/>
              </a:ext>
            </a:extLst>
          </p:cNvPr>
          <p:cNvSpPr>
            <a:spLocks noGrp="1"/>
          </p:cNvSpPr>
          <p:nvPr>
            <p:ph type="ftr" sz="quarter" idx="11"/>
          </p:nvPr>
        </p:nvSpPr>
        <p:spPr/>
        <p:txBody>
          <a:bodyPr/>
          <a:lstStyle/>
          <a:p>
            <a:r>
              <a:rPr lang="en-US"/>
              <a:t>Version 1.4</a:t>
            </a:r>
          </a:p>
        </p:txBody>
      </p:sp>
      <p:sp>
        <p:nvSpPr>
          <p:cNvPr id="12" name="TextBox 11">
            <a:extLst>
              <a:ext uri="{FF2B5EF4-FFF2-40B4-BE49-F238E27FC236}">
                <a16:creationId xmlns:a16="http://schemas.microsoft.com/office/drawing/2014/main" id="{7D5133B5-4877-02D6-8035-CD9FBAA0C2F1}"/>
              </a:ext>
            </a:extLst>
          </p:cNvPr>
          <p:cNvSpPr txBox="1"/>
          <p:nvPr/>
        </p:nvSpPr>
        <p:spPr>
          <a:xfrm>
            <a:off x="205654" y="525358"/>
            <a:ext cx="45084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809A"/>
                </a:solidFill>
              </a:rPr>
              <a:t>18.  </a:t>
            </a:r>
            <a:r>
              <a:rPr lang="en-US" sz="1400" b="1" kern="1200">
                <a:solidFill>
                  <a:srgbClr val="00809A"/>
                </a:solidFill>
                <a:effectLst/>
                <a:latin typeface="Bosch Office Sans" pitchFamily="2" charset="0"/>
                <a:ea typeface="+mn-ea"/>
                <a:cs typeface="+mn-cs"/>
              </a:rPr>
              <a:t>UI for metadata config maintenance</a:t>
            </a:r>
            <a:endParaRPr lang="en-US" sz="1400" b="1">
              <a:solidFill>
                <a:srgbClr val="00809A"/>
              </a:solidFill>
              <a:effectLst/>
            </a:endParaRPr>
          </a:p>
        </p:txBody>
      </p:sp>
      <p:pic>
        <p:nvPicPr>
          <p:cNvPr id="2" name="Picture 1">
            <a:extLst>
              <a:ext uri="{FF2B5EF4-FFF2-40B4-BE49-F238E27FC236}">
                <a16:creationId xmlns:a16="http://schemas.microsoft.com/office/drawing/2014/main" id="{81F19F64-9BD0-B5D3-695A-490E7B16D036}"/>
              </a:ext>
            </a:extLst>
          </p:cNvPr>
          <p:cNvPicPr>
            <a:picLocks noChangeAspect="1"/>
          </p:cNvPicPr>
          <p:nvPr/>
        </p:nvPicPr>
        <p:blipFill>
          <a:blip r:embed="rId4"/>
          <a:stretch>
            <a:fillRect/>
          </a:stretch>
        </p:blipFill>
        <p:spPr>
          <a:xfrm>
            <a:off x="484422" y="862599"/>
            <a:ext cx="3149267" cy="2293316"/>
          </a:xfrm>
          <a:prstGeom prst="rect">
            <a:avLst/>
          </a:prstGeom>
        </p:spPr>
      </p:pic>
      <p:pic>
        <p:nvPicPr>
          <p:cNvPr id="3" name="Picture 2">
            <a:extLst>
              <a:ext uri="{FF2B5EF4-FFF2-40B4-BE49-F238E27FC236}">
                <a16:creationId xmlns:a16="http://schemas.microsoft.com/office/drawing/2014/main" id="{74CC9213-01E1-83D5-258B-5A79AC3999A4}"/>
              </a:ext>
            </a:extLst>
          </p:cNvPr>
          <p:cNvPicPr>
            <a:picLocks noChangeAspect="1"/>
          </p:cNvPicPr>
          <p:nvPr/>
        </p:nvPicPr>
        <p:blipFill>
          <a:blip r:embed="rId5"/>
          <a:stretch>
            <a:fillRect/>
          </a:stretch>
        </p:blipFill>
        <p:spPr>
          <a:xfrm>
            <a:off x="484422" y="3242577"/>
            <a:ext cx="4863244" cy="2251887"/>
          </a:xfrm>
          <a:prstGeom prst="rect">
            <a:avLst/>
          </a:prstGeom>
        </p:spPr>
      </p:pic>
      <p:pic>
        <p:nvPicPr>
          <p:cNvPr id="13" name="Picture 12">
            <a:extLst>
              <a:ext uri="{FF2B5EF4-FFF2-40B4-BE49-F238E27FC236}">
                <a16:creationId xmlns:a16="http://schemas.microsoft.com/office/drawing/2014/main" id="{B5BA0E2F-4C81-F63C-0092-E9224A7BDFD0}"/>
              </a:ext>
            </a:extLst>
          </p:cNvPr>
          <p:cNvPicPr>
            <a:picLocks noChangeAspect="1"/>
          </p:cNvPicPr>
          <p:nvPr/>
        </p:nvPicPr>
        <p:blipFill>
          <a:blip r:embed="rId6"/>
          <a:stretch>
            <a:fillRect/>
          </a:stretch>
        </p:blipFill>
        <p:spPr>
          <a:xfrm>
            <a:off x="3741192" y="862598"/>
            <a:ext cx="2746067" cy="2293315"/>
          </a:xfrm>
          <a:prstGeom prst="rect">
            <a:avLst/>
          </a:prstGeom>
        </p:spPr>
      </p:pic>
      <p:pic>
        <p:nvPicPr>
          <p:cNvPr id="14" name="Picture 13">
            <a:extLst>
              <a:ext uri="{FF2B5EF4-FFF2-40B4-BE49-F238E27FC236}">
                <a16:creationId xmlns:a16="http://schemas.microsoft.com/office/drawing/2014/main" id="{0898DC61-0690-A8A2-6828-0A490704F1DC}"/>
              </a:ext>
            </a:extLst>
          </p:cNvPr>
          <p:cNvPicPr>
            <a:picLocks noChangeAspect="1"/>
          </p:cNvPicPr>
          <p:nvPr/>
        </p:nvPicPr>
        <p:blipFill>
          <a:blip r:embed="rId7"/>
          <a:stretch>
            <a:fillRect/>
          </a:stretch>
        </p:blipFill>
        <p:spPr>
          <a:xfrm>
            <a:off x="5484812" y="3236536"/>
            <a:ext cx="5131393" cy="2257928"/>
          </a:xfrm>
          <a:prstGeom prst="rect">
            <a:avLst/>
          </a:prstGeom>
        </p:spPr>
      </p:pic>
      <p:pic>
        <p:nvPicPr>
          <p:cNvPr id="17" name="Picture 16">
            <a:extLst>
              <a:ext uri="{FF2B5EF4-FFF2-40B4-BE49-F238E27FC236}">
                <a16:creationId xmlns:a16="http://schemas.microsoft.com/office/drawing/2014/main" id="{15AE22F2-8989-9EE0-CB11-7843E2FFC914}"/>
              </a:ext>
            </a:extLst>
          </p:cNvPr>
          <p:cNvPicPr>
            <a:picLocks noChangeAspect="1"/>
          </p:cNvPicPr>
          <p:nvPr/>
        </p:nvPicPr>
        <p:blipFill>
          <a:blip r:embed="rId8"/>
          <a:stretch>
            <a:fillRect/>
          </a:stretch>
        </p:blipFill>
        <p:spPr>
          <a:xfrm>
            <a:off x="6594764" y="862598"/>
            <a:ext cx="4036292" cy="2257927"/>
          </a:xfrm>
          <a:prstGeom prst="rect">
            <a:avLst/>
          </a:prstGeom>
        </p:spPr>
      </p:pic>
    </p:spTree>
    <p:extLst>
      <p:ext uri="{BB962C8B-B14F-4D97-AF65-F5344CB8AC3E}">
        <p14:creationId xmlns:p14="http://schemas.microsoft.com/office/powerpoint/2010/main" val="791355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59">
            <a:extLst>
              <a:ext uri="{FF2B5EF4-FFF2-40B4-BE49-F238E27FC236}">
                <a16:creationId xmlns:a16="http://schemas.microsoft.com/office/drawing/2014/main" id="{A1D64612-DED3-9DD8-F2FC-C70F708D2511}"/>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18" name="TextBox 17">
            <a:extLst>
              <a:ext uri="{FF2B5EF4-FFF2-40B4-BE49-F238E27FC236}">
                <a16:creationId xmlns:a16="http://schemas.microsoft.com/office/drawing/2014/main" id="{9CC47CD2-84BE-C7A0-86F9-3419D9938F53}"/>
              </a:ext>
            </a:extLst>
          </p:cNvPr>
          <p:cNvSpPr txBox="1"/>
          <p:nvPr/>
        </p:nvSpPr>
        <p:spPr>
          <a:xfrm>
            <a:off x="140999" y="491454"/>
            <a:ext cx="5486400" cy="307777"/>
          </a:xfrm>
          <a:prstGeom prst="rect">
            <a:avLst/>
          </a:prstGeom>
          <a:noFill/>
        </p:spPr>
        <p:txBody>
          <a:bodyPr wrap="square">
            <a:spAutoFit/>
          </a:bodyPr>
          <a:lstStyle/>
          <a:p>
            <a:r>
              <a:rPr lang="en-US" sz="1400" b="1">
                <a:solidFill>
                  <a:srgbClr val="00809A"/>
                </a:solidFill>
              </a:rPr>
              <a:t>19.  Others</a:t>
            </a:r>
          </a:p>
        </p:txBody>
      </p:sp>
      <p:sp>
        <p:nvSpPr>
          <p:cNvPr id="2" name="TextBox 1">
            <a:extLst>
              <a:ext uri="{FF2B5EF4-FFF2-40B4-BE49-F238E27FC236}">
                <a16:creationId xmlns:a16="http://schemas.microsoft.com/office/drawing/2014/main" id="{1742AB3A-B87F-982F-9B33-6506AC486FFB}"/>
              </a:ext>
            </a:extLst>
          </p:cNvPr>
          <p:cNvSpPr txBox="1"/>
          <p:nvPr/>
        </p:nvSpPr>
        <p:spPr>
          <a:xfrm>
            <a:off x="478128" y="751248"/>
            <a:ext cx="4015364"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a:t>Chatbot</a:t>
            </a:r>
          </a:p>
          <a:p>
            <a:pPr marL="285750" indent="-285750" algn="just">
              <a:buFont typeface="Arial" panose="020B0604020202020204" pitchFamily="34" charset="0"/>
              <a:buChar char="•"/>
            </a:pPr>
            <a:r>
              <a:rPr lang="en-US" sz="1400"/>
              <a:t>PBI-NLP</a:t>
            </a:r>
          </a:p>
        </p:txBody>
      </p:sp>
      <p:graphicFrame>
        <p:nvGraphicFramePr>
          <p:cNvPr id="3" name="Table 2">
            <a:extLst>
              <a:ext uri="{FF2B5EF4-FFF2-40B4-BE49-F238E27FC236}">
                <a16:creationId xmlns:a16="http://schemas.microsoft.com/office/drawing/2014/main" id="{12D98CDA-421F-D402-71FE-B4B6622FC7E7}"/>
              </a:ext>
            </a:extLst>
          </p:cNvPr>
          <p:cNvGraphicFramePr>
            <a:graphicFrameLocks noGrp="1"/>
          </p:cNvGraphicFramePr>
          <p:nvPr>
            <p:extLst>
              <p:ext uri="{D42A27DB-BD31-4B8C-83A1-F6EECF244321}">
                <p14:modId xmlns:p14="http://schemas.microsoft.com/office/powerpoint/2010/main" val="763587134"/>
              </p:ext>
            </p:extLst>
          </p:nvPr>
        </p:nvGraphicFramePr>
        <p:xfrm>
          <a:off x="616672" y="1649272"/>
          <a:ext cx="8971154" cy="1353820"/>
        </p:xfrm>
        <a:graphic>
          <a:graphicData uri="http://schemas.openxmlformats.org/drawingml/2006/table">
            <a:tbl>
              <a:tblPr firstRow="1" bandRow="1">
                <a:tableStyleId>{5C22544A-7EE6-4342-B048-85BDC9FD1C3A}</a:tableStyleId>
              </a:tblPr>
              <a:tblGrid>
                <a:gridCol w="1600536">
                  <a:extLst>
                    <a:ext uri="{9D8B030D-6E8A-4147-A177-3AD203B41FA5}">
                      <a16:colId xmlns:a16="http://schemas.microsoft.com/office/drawing/2014/main" val="3498451168"/>
                    </a:ext>
                  </a:extLst>
                </a:gridCol>
                <a:gridCol w="2863273">
                  <a:extLst>
                    <a:ext uri="{9D8B030D-6E8A-4147-A177-3AD203B41FA5}">
                      <a16:colId xmlns:a16="http://schemas.microsoft.com/office/drawing/2014/main" val="3219486968"/>
                    </a:ext>
                  </a:extLst>
                </a:gridCol>
                <a:gridCol w="868218">
                  <a:extLst>
                    <a:ext uri="{9D8B030D-6E8A-4147-A177-3AD203B41FA5}">
                      <a16:colId xmlns:a16="http://schemas.microsoft.com/office/drawing/2014/main" val="2510711606"/>
                    </a:ext>
                  </a:extLst>
                </a:gridCol>
                <a:gridCol w="905163">
                  <a:extLst>
                    <a:ext uri="{9D8B030D-6E8A-4147-A177-3AD203B41FA5}">
                      <a16:colId xmlns:a16="http://schemas.microsoft.com/office/drawing/2014/main" val="3710407500"/>
                    </a:ext>
                  </a:extLst>
                </a:gridCol>
                <a:gridCol w="877455">
                  <a:extLst>
                    <a:ext uri="{9D8B030D-6E8A-4147-A177-3AD203B41FA5}">
                      <a16:colId xmlns:a16="http://schemas.microsoft.com/office/drawing/2014/main" val="2744058892"/>
                    </a:ext>
                  </a:extLst>
                </a:gridCol>
                <a:gridCol w="932873">
                  <a:extLst>
                    <a:ext uri="{9D8B030D-6E8A-4147-A177-3AD203B41FA5}">
                      <a16:colId xmlns:a16="http://schemas.microsoft.com/office/drawing/2014/main" val="2301863879"/>
                    </a:ext>
                  </a:extLst>
                </a:gridCol>
                <a:gridCol w="923636">
                  <a:extLst>
                    <a:ext uri="{9D8B030D-6E8A-4147-A177-3AD203B41FA5}">
                      <a16:colId xmlns:a16="http://schemas.microsoft.com/office/drawing/2014/main" val="205182427"/>
                    </a:ext>
                  </a:extLst>
                </a:gridCol>
              </a:tblGrid>
              <a:tr h="370840">
                <a:tc>
                  <a:txBody>
                    <a:bodyPr/>
                    <a:lstStyle/>
                    <a:p>
                      <a:r>
                        <a:rPr lang="en-US" sz="1050">
                          <a:latin typeface="Bosch Office Sans"/>
                        </a:rPr>
                        <a:t>Features</a:t>
                      </a:r>
                    </a:p>
                  </a:txBody>
                  <a:tcPr/>
                </a:tc>
                <a:tc>
                  <a:txBody>
                    <a:bodyPr/>
                    <a:lstStyle/>
                    <a:p>
                      <a:pPr algn="ctr"/>
                      <a:r>
                        <a:rPr lang="en-US" sz="1050">
                          <a:latin typeface="Bosch Office Sans"/>
                        </a:rPr>
                        <a:t>Description</a:t>
                      </a:r>
                    </a:p>
                  </a:txBody>
                  <a:tcPr/>
                </a:tc>
                <a:tc>
                  <a:txBody>
                    <a:bodyPr/>
                    <a:lstStyle/>
                    <a:p>
                      <a:r>
                        <a:rPr lang="en-US" sz="1050">
                          <a:latin typeface="Bosch Office Sans"/>
                        </a:rPr>
                        <a:t>csv</a:t>
                      </a:r>
                    </a:p>
                  </a:txBody>
                  <a:tcPr/>
                </a:tc>
                <a:tc>
                  <a:txBody>
                    <a:bodyPr/>
                    <a:lstStyle/>
                    <a:p>
                      <a:r>
                        <a:rPr lang="en-US" sz="1050">
                          <a:latin typeface="Bosch Office Sans"/>
                        </a:rPr>
                        <a:t>json</a:t>
                      </a:r>
                      <a:endParaRPr lang="en-US" sz="1050" err="1">
                        <a:latin typeface="Bosch Office Sans"/>
                      </a:endParaRPr>
                    </a:p>
                  </a:txBody>
                  <a:tcPr/>
                </a:tc>
                <a:tc>
                  <a:txBody>
                    <a:bodyPr/>
                    <a:lstStyle/>
                    <a:p>
                      <a:r>
                        <a:rPr lang="en-US" sz="1050">
                          <a:latin typeface="Bosch Office Sans"/>
                        </a:rPr>
                        <a:t>txt</a:t>
                      </a:r>
                    </a:p>
                  </a:txBody>
                  <a:tcPr/>
                </a:tc>
                <a:tc>
                  <a:txBody>
                    <a:bodyPr/>
                    <a:lstStyle/>
                    <a:p>
                      <a:r>
                        <a:rPr lang="en-US" sz="1050">
                          <a:latin typeface="Bosch Office Sans"/>
                        </a:rPr>
                        <a:t>avro</a:t>
                      </a:r>
                      <a:endParaRPr lang="en-US" sz="1050" err="1">
                        <a:latin typeface="Bosch Office Sans"/>
                      </a:endParaRPr>
                    </a:p>
                  </a:txBody>
                  <a:tcPr/>
                </a:tc>
                <a:tc>
                  <a:txBody>
                    <a:bodyPr/>
                    <a:lstStyle/>
                    <a:p>
                      <a:r>
                        <a:rPr lang="en-US" sz="1050">
                          <a:latin typeface="Bosch Office Sans"/>
                        </a:rPr>
                        <a:t>xml</a:t>
                      </a:r>
                    </a:p>
                  </a:txBody>
                  <a:tcPr/>
                </a:tc>
                <a:extLst>
                  <a:ext uri="{0D108BD9-81ED-4DB2-BD59-A6C34878D82A}">
                    <a16:rowId xmlns:a16="http://schemas.microsoft.com/office/drawing/2014/main" val="3045847436"/>
                  </a:ext>
                </a:extLst>
              </a:tr>
              <a:tr h="370840">
                <a:tc>
                  <a:txBody>
                    <a:bodyPr/>
                    <a:lstStyle/>
                    <a:p>
                      <a:r>
                        <a:rPr lang="en-US" sz="1050" b="0">
                          <a:latin typeface="Bosch Office Sans"/>
                        </a:rPr>
                        <a:t>Infer Schema using Schema Definition Files </a:t>
                      </a:r>
                      <a:endParaRPr lang="en-US">
                        <a:latin typeface="Bosch Office Sans"/>
                      </a:endParaRPr>
                    </a:p>
                  </a:txBody>
                  <a:tcPr/>
                </a:tc>
                <a:tc>
                  <a:txBody>
                    <a:bodyPr/>
                    <a:lstStyle/>
                    <a:p>
                      <a:pPr marL="285750" indent="-285750">
                        <a:buFont typeface="Arial" panose="020B0604020202020204" pitchFamily="34" charset="0"/>
                        <a:buChar char="•"/>
                      </a:pPr>
                      <a:r>
                        <a:rPr lang="en-US" sz="1050">
                          <a:latin typeface="Bosch Office Sans"/>
                        </a:rPr>
                        <a:t>Schema definition for files are stored in files which are used to process  the incoming  files.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FF0000"/>
                          </a:solidFill>
                          <a:latin typeface="Bosch Office San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050">
                        <a:solidFill>
                          <a:srgbClr val="FF0000"/>
                        </a:solidFill>
                        <a:latin typeface="Bosch Office Sans" pitchFamily="2"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05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FF0000"/>
                          </a:solidFill>
                          <a:latin typeface="Bosch Office San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050">
                        <a:solidFill>
                          <a:srgbClr val="00809A"/>
                        </a:solidFill>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txBody>
                  <a:tcPr/>
                </a:tc>
                <a:extLst>
                  <a:ext uri="{0D108BD9-81ED-4DB2-BD59-A6C34878D82A}">
                    <a16:rowId xmlns:a16="http://schemas.microsoft.com/office/drawing/2014/main" val="3110350380"/>
                  </a:ext>
                </a:extLst>
              </a:tr>
              <a:tr h="370840">
                <a:tc>
                  <a:txBody>
                    <a:bodyPr/>
                    <a:lstStyle/>
                    <a:p>
                      <a:r>
                        <a:rPr lang="en-US" sz="1050" b="0">
                          <a:latin typeface="Bosch Office Sans"/>
                        </a:rPr>
                        <a:t>Flush Scripts</a:t>
                      </a:r>
                    </a:p>
                  </a:txBody>
                  <a:tcPr/>
                </a:tc>
                <a:tc>
                  <a:txBody>
                    <a:bodyPr/>
                    <a:lstStyle/>
                    <a:p>
                      <a:pPr marL="285750" indent="-285750">
                        <a:buFont typeface="Arial" panose="020B0604020202020204" pitchFamily="34" charset="0"/>
                        <a:buChar char="•"/>
                      </a:pPr>
                      <a:r>
                        <a:rPr lang="en-US" sz="1050">
                          <a:latin typeface="Bosch Office Sans"/>
                        </a:rPr>
                        <a:t>Script to delete old folders and files from storage account.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p>
                      <a:endParaRPr lang="en-US" sz="105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a:solidFill>
                            <a:srgbClr val="00809A"/>
                          </a:solidFill>
                          <a:latin typeface="Bosch Office Sans"/>
                          <a:sym typeface="Wingdings 2" panose="05020102010507070707" pitchFamily="18" charset="2"/>
                        </a:rPr>
                        <a:t></a:t>
                      </a:r>
                      <a:endParaRPr lang="en-US" sz="1050">
                        <a:solidFill>
                          <a:srgbClr val="00809A"/>
                        </a:solidFill>
                        <a:latin typeface="Bosch Office Sans"/>
                      </a:endParaRPr>
                    </a:p>
                    <a:p>
                      <a:endParaRPr lang="en-US" sz="1050">
                        <a:latin typeface="Bosch Office Sans" pitchFamily="2" charset="0"/>
                      </a:endParaRPr>
                    </a:p>
                  </a:txBody>
                  <a:tcPr/>
                </a:tc>
                <a:extLst>
                  <a:ext uri="{0D108BD9-81ED-4DB2-BD59-A6C34878D82A}">
                    <a16:rowId xmlns:a16="http://schemas.microsoft.com/office/drawing/2014/main" val="734157762"/>
                  </a:ext>
                </a:extLst>
              </a:tr>
            </a:tbl>
          </a:graphicData>
        </a:graphic>
      </p:graphicFrame>
      <p:sp>
        <p:nvSpPr>
          <p:cNvPr id="4" name="object 3">
            <a:extLst>
              <a:ext uri="{FF2B5EF4-FFF2-40B4-BE49-F238E27FC236}">
                <a16:creationId xmlns:a16="http://schemas.microsoft.com/office/drawing/2014/main" id="{F6B3CC0E-78BB-CB85-0954-425E9BC0990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Rectangle 7">
            <a:extLst>
              <a:ext uri="{FF2B5EF4-FFF2-40B4-BE49-F238E27FC236}">
                <a16:creationId xmlns:a16="http://schemas.microsoft.com/office/drawing/2014/main" id="{58446C64-2796-6301-8E1C-D9B0BEA9B5D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35831578-B074-546F-7D9F-4E210F7EE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C9CC4E63-31F9-6116-7304-18CC9B6D26EB}"/>
              </a:ext>
            </a:extLst>
          </p:cNvPr>
          <p:cNvSpPr>
            <a:spLocks noGrp="1"/>
          </p:cNvSpPr>
          <p:nvPr>
            <p:ph type="sldNum" sz="quarter" idx="12"/>
          </p:nvPr>
        </p:nvSpPr>
        <p:spPr/>
        <p:txBody>
          <a:bodyPr/>
          <a:lstStyle/>
          <a:p>
            <a:fld id="{64B50ECF-6316-4AFD-AF7B-6A0672E9EA7A}" type="slidenum">
              <a:rPr lang="en-US" smtClean="0"/>
              <a:t>62</a:t>
            </a:fld>
            <a:endParaRPr lang="en-US"/>
          </a:p>
        </p:txBody>
      </p:sp>
      <p:sp>
        <p:nvSpPr>
          <p:cNvPr id="6" name="Footer Placeholder 5">
            <a:extLst>
              <a:ext uri="{FF2B5EF4-FFF2-40B4-BE49-F238E27FC236}">
                <a16:creationId xmlns:a16="http://schemas.microsoft.com/office/drawing/2014/main" id="{B4BBC044-75CB-B29D-C9CA-58866B924F94}"/>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3820204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59">
            <a:extLst>
              <a:ext uri="{FF2B5EF4-FFF2-40B4-BE49-F238E27FC236}">
                <a16:creationId xmlns:a16="http://schemas.microsoft.com/office/drawing/2014/main" id="{A1D64612-DED3-9DD8-F2FC-C70F708D2511}"/>
              </a:ext>
            </a:extLst>
          </p:cNvPr>
          <p:cNvSpPr txBox="1">
            <a:spLocks/>
          </p:cNvSpPr>
          <p:nvPr/>
        </p:nvSpPr>
        <p:spPr>
          <a:xfrm>
            <a:off x="7372951" y="1149058"/>
            <a:ext cx="3416965" cy="4168800"/>
          </a:xfrm>
          <a:prstGeom prst="rect">
            <a:avLst/>
          </a:prstGeom>
        </p:spPr>
        <p:txBody>
          <a:bodyPr/>
          <a:lstStyle>
            <a:lvl1pPr marL="0">
              <a:defRPr>
                <a:latin typeface="+mn-lt"/>
                <a:ea typeface="+mn-ea"/>
                <a:cs typeface="+mn-cs"/>
              </a:defRPr>
            </a:lvl1pPr>
            <a:lvl2pPr marL="411343">
              <a:defRPr>
                <a:latin typeface="+mn-lt"/>
                <a:ea typeface="+mn-ea"/>
                <a:cs typeface="+mn-cs"/>
              </a:defRPr>
            </a:lvl2pPr>
            <a:lvl3pPr marL="822686">
              <a:defRPr>
                <a:latin typeface="+mn-lt"/>
                <a:ea typeface="+mn-ea"/>
                <a:cs typeface="+mn-cs"/>
              </a:defRPr>
            </a:lvl3pPr>
            <a:lvl4pPr marL="1234029">
              <a:defRPr>
                <a:latin typeface="+mn-lt"/>
                <a:ea typeface="+mn-ea"/>
                <a:cs typeface="+mn-cs"/>
              </a:defRPr>
            </a:lvl4pPr>
            <a:lvl5pPr marL="1645371">
              <a:defRPr>
                <a:latin typeface="+mn-lt"/>
                <a:ea typeface="+mn-ea"/>
                <a:cs typeface="+mn-cs"/>
              </a:defRPr>
            </a:lvl5pPr>
            <a:lvl6pPr marL="2056714">
              <a:defRPr>
                <a:latin typeface="+mn-lt"/>
                <a:ea typeface="+mn-ea"/>
                <a:cs typeface="+mn-cs"/>
              </a:defRPr>
            </a:lvl6pPr>
            <a:lvl7pPr marL="2468057">
              <a:defRPr>
                <a:latin typeface="+mn-lt"/>
                <a:ea typeface="+mn-ea"/>
                <a:cs typeface="+mn-cs"/>
              </a:defRPr>
            </a:lvl7pPr>
            <a:lvl8pPr marL="2879400">
              <a:defRPr>
                <a:latin typeface="+mn-lt"/>
                <a:ea typeface="+mn-ea"/>
                <a:cs typeface="+mn-cs"/>
              </a:defRPr>
            </a:lvl8pPr>
            <a:lvl9pPr marL="3290743">
              <a:defRPr>
                <a:latin typeface="+mn-lt"/>
                <a:ea typeface="+mn-ea"/>
                <a:cs typeface="+mn-cs"/>
              </a:defRPr>
            </a:lvl9pPr>
          </a:lstStyle>
          <a:p>
            <a:pPr fontAlgn="auto">
              <a:spcBef>
                <a:spcPts val="0"/>
              </a:spcBef>
              <a:spcAft>
                <a:spcPts val="0"/>
              </a:spcAft>
            </a:pPr>
            <a:endParaRPr lang="fr-FR" sz="1400" kern="0">
              <a:solidFill>
                <a:sysClr val="windowText" lastClr="000000"/>
              </a:solidFill>
              <a:latin typeface="Amazon Ember Light"/>
            </a:endParaRPr>
          </a:p>
        </p:txBody>
      </p:sp>
      <p:sp>
        <p:nvSpPr>
          <p:cNvPr id="18" name="TextBox 17">
            <a:extLst>
              <a:ext uri="{FF2B5EF4-FFF2-40B4-BE49-F238E27FC236}">
                <a16:creationId xmlns:a16="http://schemas.microsoft.com/office/drawing/2014/main" id="{9CC47CD2-84BE-C7A0-86F9-3419D9938F53}"/>
              </a:ext>
            </a:extLst>
          </p:cNvPr>
          <p:cNvSpPr txBox="1"/>
          <p:nvPr/>
        </p:nvSpPr>
        <p:spPr>
          <a:xfrm>
            <a:off x="140999" y="491454"/>
            <a:ext cx="5486400" cy="307777"/>
          </a:xfrm>
          <a:prstGeom prst="rect">
            <a:avLst/>
          </a:prstGeom>
          <a:noFill/>
        </p:spPr>
        <p:txBody>
          <a:bodyPr wrap="square">
            <a:spAutoFit/>
          </a:bodyPr>
          <a:lstStyle/>
          <a:p>
            <a:r>
              <a:rPr lang="en-US" sz="1400" b="1" dirty="0">
                <a:solidFill>
                  <a:srgbClr val="00809A"/>
                </a:solidFill>
              </a:rPr>
              <a:t>20.  Anonymization &amp; Pseudonymization</a:t>
            </a:r>
          </a:p>
        </p:txBody>
      </p:sp>
      <p:sp>
        <p:nvSpPr>
          <p:cNvPr id="4" name="object 3">
            <a:extLst>
              <a:ext uri="{FF2B5EF4-FFF2-40B4-BE49-F238E27FC236}">
                <a16:creationId xmlns:a16="http://schemas.microsoft.com/office/drawing/2014/main" id="{F6B3CC0E-78BB-CB85-0954-425E9BC09900}"/>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8" name="Rectangle 7">
            <a:extLst>
              <a:ext uri="{FF2B5EF4-FFF2-40B4-BE49-F238E27FC236}">
                <a16:creationId xmlns:a16="http://schemas.microsoft.com/office/drawing/2014/main" id="{58446C64-2796-6301-8E1C-D9B0BEA9B5DC}"/>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9" name="Graphic 8">
            <a:extLst>
              <a:ext uri="{FF2B5EF4-FFF2-40B4-BE49-F238E27FC236}">
                <a16:creationId xmlns:a16="http://schemas.microsoft.com/office/drawing/2014/main" id="{35831578-B074-546F-7D9F-4E210F7EE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5" name="Slide Number Placeholder 4">
            <a:extLst>
              <a:ext uri="{FF2B5EF4-FFF2-40B4-BE49-F238E27FC236}">
                <a16:creationId xmlns:a16="http://schemas.microsoft.com/office/drawing/2014/main" id="{C9CC4E63-31F9-6116-7304-18CC9B6D26EB}"/>
              </a:ext>
            </a:extLst>
          </p:cNvPr>
          <p:cNvSpPr>
            <a:spLocks noGrp="1"/>
          </p:cNvSpPr>
          <p:nvPr>
            <p:ph type="sldNum" sz="quarter" idx="12"/>
          </p:nvPr>
        </p:nvSpPr>
        <p:spPr/>
        <p:txBody>
          <a:bodyPr/>
          <a:lstStyle/>
          <a:p>
            <a:fld id="{64B50ECF-6316-4AFD-AF7B-6A0672E9EA7A}" type="slidenum">
              <a:rPr lang="en-US" smtClean="0"/>
              <a:t>63</a:t>
            </a:fld>
            <a:endParaRPr lang="en-US"/>
          </a:p>
        </p:txBody>
      </p:sp>
      <p:sp>
        <p:nvSpPr>
          <p:cNvPr id="6" name="Footer Placeholder 5">
            <a:extLst>
              <a:ext uri="{FF2B5EF4-FFF2-40B4-BE49-F238E27FC236}">
                <a16:creationId xmlns:a16="http://schemas.microsoft.com/office/drawing/2014/main" id="{B4BBC044-75CB-B29D-C9CA-58866B924F94}"/>
              </a:ext>
            </a:extLst>
          </p:cNvPr>
          <p:cNvSpPr>
            <a:spLocks noGrp="1"/>
          </p:cNvSpPr>
          <p:nvPr>
            <p:ph type="ftr" sz="quarter" idx="11"/>
          </p:nvPr>
        </p:nvSpPr>
        <p:spPr/>
        <p:txBody>
          <a:bodyPr/>
          <a:lstStyle/>
          <a:p>
            <a:r>
              <a:rPr lang="en-US"/>
              <a:t>Version 1.4</a:t>
            </a:r>
          </a:p>
        </p:txBody>
      </p:sp>
      <p:sp>
        <p:nvSpPr>
          <p:cNvPr id="10" name="TextBox 9">
            <a:extLst>
              <a:ext uri="{FF2B5EF4-FFF2-40B4-BE49-F238E27FC236}">
                <a16:creationId xmlns:a16="http://schemas.microsoft.com/office/drawing/2014/main" id="{A9E7B0D9-8201-AB3D-F9D2-A3C6C09F31C1}"/>
              </a:ext>
            </a:extLst>
          </p:cNvPr>
          <p:cNvSpPr txBox="1"/>
          <p:nvPr/>
        </p:nvSpPr>
        <p:spPr>
          <a:xfrm>
            <a:off x="536028" y="951522"/>
            <a:ext cx="9772711" cy="5478423"/>
          </a:xfrm>
          <a:prstGeom prst="rect">
            <a:avLst/>
          </a:prstGeom>
          <a:noFill/>
        </p:spPr>
        <p:txBody>
          <a:bodyPr wrap="square" rtlCol="0">
            <a:spAutoFit/>
          </a:bodyPr>
          <a:lstStyle/>
          <a:p>
            <a:r>
              <a:rPr lang="en-US" sz="1400" dirty="0"/>
              <a:t>As part of Anonymization and Pseudonymization, different Data Masking techniques can be applicable at different layers.</a:t>
            </a:r>
          </a:p>
          <a:p>
            <a:endParaRPr lang="en-US" sz="1400" dirty="0"/>
          </a:p>
          <a:p>
            <a:r>
              <a:rPr lang="en-US" sz="1400" dirty="0"/>
              <a:t>Bronze Layer : Hashing and Tokenization are the data masking techniques that can be applicable at bronze layer.</a:t>
            </a:r>
          </a:p>
          <a:p>
            <a:endParaRPr lang="en-US" sz="1400" dirty="0"/>
          </a:p>
          <a:p>
            <a:r>
              <a:rPr lang="en-US" sz="1400" dirty="0"/>
              <a:t>Silver Layer : Encryption, Tokenization, Shuffling , Replacing are the different data masking techniques that can be applicable.</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t>Note</a:t>
            </a:r>
            <a:r>
              <a:rPr lang="en-US" sz="1400" dirty="0"/>
              <a:t>: If Anonymization or Pseudonymization needs to be applied at bronze layer, the storage format of the file will be parquet.</a:t>
            </a: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946363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2AFAB1-97A7-6EB3-2EFF-0EEB7E1D99CA}"/>
              </a:ext>
            </a:extLst>
          </p:cNvPr>
          <p:cNvSpPr>
            <a:spLocks noGrp="1"/>
          </p:cNvSpPr>
          <p:nvPr>
            <p:ph type="title"/>
          </p:nvPr>
        </p:nvSpPr>
        <p:spPr/>
        <p:txBody>
          <a:bodyPr/>
          <a:lstStyle/>
          <a:p>
            <a:r>
              <a:rPr lang="en-US"/>
              <a:t>OPL</a:t>
            </a:r>
          </a:p>
        </p:txBody>
      </p:sp>
      <p:sp>
        <p:nvSpPr>
          <p:cNvPr id="5" name="Content Placeholder 4">
            <a:extLst>
              <a:ext uri="{FF2B5EF4-FFF2-40B4-BE49-F238E27FC236}">
                <a16:creationId xmlns:a16="http://schemas.microsoft.com/office/drawing/2014/main" id="{ED8FD149-C2FD-DB68-DC62-4CAA48D53B22}"/>
              </a:ext>
            </a:extLst>
          </p:cNvPr>
          <p:cNvSpPr>
            <a:spLocks noGrp="1"/>
          </p:cNvSpPr>
          <p:nvPr>
            <p:ph idx="1"/>
          </p:nvPr>
        </p:nvSpPr>
        <p:spPr>
          <a:xfrm>
            <a:off x="754162" y="1642640"/>
            <a:ext cx="9461302" cy="3566669"/>
          </a:xfrm>
        </p:spPr>
        <p:txBody>
          <a:bodyPr/>
          <a:lstStyle/>
          <a:p>
            <a:r>
              <a:rPr lang="en-US"/>
              <a:t>Master data to be highlighted in documentation</a:t>
            </a:r>
          </a:p>
          <a:p>
            <a:r>
              <a:rPr lang="en-US"/>
              <a:t>Streaming</a:t>
            </a:r>
          </a:p>
          <a:p>
            <a:r>
              <a:rPr lang="en-US"/>
              <a:t>Data archiving/purging to be brought in </a:t>
            </a:r>
            <a:r>
              <a:rPr lang="en-US" err="1"/>
              <a:t>DataNexus</a:t>
            </a:r>
            <a:r>
              <a:rPr lang="en-US"/>
              <a:t>.</a:t>
            </a:r>
          </a:p>
          <a:p>
            <a:r>
              <a:rPr lang="en-US"/>
              <a:t>Configurable house keeping job schedules in </a:t>
            </a:r>
            <a:r>
              <a:rPr lang="en-US" err="1"/>
              <a:t>DataNexus</a:t>
            </a:r>
            <a:r>
              <a:rPr lang="en-US"/>
              <a:t>-pending</a:t>
            </a:r>
          </a:p>
        </p:txBody>
      </p:sp>
      <p:sp>
        <p:nvSpPr>
          <p:cNvPr id="2" name="Rectangle 1">
            <a:extLst>
              <a:ext uri="{FF2B5EF4-FFF2-40B4-BE49-F238E27FC236}">
                <a16:creationId xmlns:a16="http://schemas.microsoft.com/office/drawing/2014/main" id="{6B37A6D4-75AA-D0C8-5B93-3BBCA1D2809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3" name="Graphic 2">
            <a:extLst>
              <a:ext uri="{FF2B5EF4-FFF2-40B4-BE49-F238E27FC236}">
                <a16:creationId xmlns:a16="http://schemas.microsoft.com/office/drawing/2014/main" id="{C1B2562A-BE59-35DD-9A6D-17C40D2163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6" name="Slide Number Placeholder 5">
            <a:extLst>
              <a:ext uri="{FF2B5EF4-FFF2-40B4-BE49-F238E27FC236}">
                <a16:creationId xmlns:a16="http://schemas.microsoft.com/office/drawing/2014/main" id="{78CA24D2-ABAF-48F7-C702-BB107A1475E6}"/>
              </a:ext>
            </a:extLst>
          </p:cNvPr>
          <p:cNvSpPr>
            <a:spLocks noGrp="1"/>
          </p:cNvSpPr>
          <p:nvPr>
            <p:ph type="sldNum" sz="quarter" idx="12"/>
          </p:nvPr>
        </p:nvSpPr>
        <p:spPr/>
        <p:txBody>
          <a:bodyPr/>
          <a:lstStyle/>
          <a:p>
            <a:fld id="{64B50ECF-6316-4AFD-AF7B-6A0672E9EA7A}" type="slidenum">
              <a:rPr lang="en-US" smtClean="0"/>
              <a:t>64</a:t>
            </a:fld>
            <a:endParaRPr lang="en-US"/>
          </a:p>
        </p:txBody>
      </p:sp>
      <p:sp>
        <p:nvSpPr>
          <p:cNvPr id="7" name="Footer Placeholder 6">
            <a:extLst>
              <a:ext uri="{FF2B5EF4-FFF2-40B4-BE49-F238E27FC236}">
                <a16:creationId xmlns:a16="http://schemas.microsoft.com/office/drawing/2014/main" id="{3E666D03-B251-00C7-5BDE-2FE96ECE10D1}"/>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115337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18C4D4E6-BE47-7560-434F-221E7BCC78E1}"/>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Components</a:t>
            </a:r>
          </a:p>
        </p:txBody>
      </p:sp>
      <p:graphicFrame>
        <p:nvGraphicFramePr>
          <p:cNvPr id="5" name="Table 4">
            <a:extLst>
              <a:ext uri="{FF2B5EF4-FFF2-40B4-BE49-F238E27FC236}">
                <a16:creationId xmlns:a16="http://schemas.microsoft.com/office/drawing/2014/main" id="{2191DE1B-62E8-53DD-F02B-76040FFEE286}"/>
              </a:ext>
            </a:extLst>
          </p:cNvPr>
          <p:cNvGraphicFramePr>
            <a:graphicFrameLocks noGrp="1"/>
          </p:cNvGraphicFramePr>
          <p:nvPr>
            <p:extLst>
              <p:ext uri="{D42A27DB-BD31-4B8C-83A1-F6EECF244321}">
                <p14:modId xmlns:p14="http://schemas.microsoft.com/office/powerpoint/2010/main" val="1142455208"/>
              </p:ext>
            </p:extLst>
          </p:nvPr>
        </p:nvGraphicFramePr>
        <p:xfrm>
          <a:off x="218557" y="478935"/>
          <a:ext cx="10718017" cy="5404574"/>
        </p:xfrm>
        <a:graphic>
          <a:graphicData uri="http://schemas.openxmlformats.org/drawingml/2006/table">
            <a:tbl>
              <a:tblPr firstRow="1">
                <a:tableStyleId>{5C22544A-7EE6-4342-B048-85BDC9FD1C3A}</a:tableStyleId>
              </a:tblPr>
              <a:tblGrid>
                <a:gridCol w="478424">
                  <a:extLst>
                    <a:ext uri="{9D8B030D-6E8A-4147-A177-3AD203B41FA5}">
                      <a16:colId xmlns:a16="http://schemas.microsoft.com/office/drawing/2014/main" val="2582304609"/>
                    </a:ext>
                  </a:extLst>
                </a:gridCol>
                <a:gridCol w="1416574">
                  <a:extLst>
                    <a:ext uri="{9D8B030D-6E8A-4147-A177-3AD203B41FA5}">
                      <a16:colId xmlns:a16="http://schemas.microsoft.com/office/drawing/2014/main" val="1741646787"/>
                    </a:ext>
                  </a:extLst>
                </a:gridCol>
                <a:gridCol w="1727430">
                  <a:extLst>
                    <a:ext uri="{9D8B030D-6E8A-4147-A177-3AD203B41FA5}">
                      <a16:colId xmlns:a16="http://schemas.microsoft.com/office/drawing/2014/main" val="1519109028"/>
                    </a:ext>
                  </a:extLst>
                </a:gridCol>
                <a:gridCol w="7095589">
                  <a:extLst>
                    <a:ext uri="{9D8B030D-6E8A-4147-A177-3AD203B41FA5}">
                      <a16:colId xmlns:a16="http://schemas.microsoft.com/office/drawing/2014/main" val="4071398094"/>
                    </a:ext>
                  </a:extLst>
                </a:gridCol>
              </a:tblGrid>
              <a:tr h="499020">
                <a:tc>
                  <a:txBody>
                    <a:bodyPr/>
                    <a:lstStyle/>
                    <a:p>
                      <a:pPr algn="ctr"/>
                      <a:r>
                        <a:rPr lang="en-US" sz="1400" b="1">
                          <a:latin typeface="Bosch Office Sans" pitchFamily="2" charset="0"/>
                        </a:rPr>
                        <a:t>#</a:t>
                      </a:r>
                    </a:p>
                  </a:txBody>
                  <a:tcPr/>
                </a:tc>
                <a:tc>
                  <a:txBody>
                    <a:bodyPr/>
                    <a:lstStyle/>
                    <a:p>
                      <a:pPr algn="ctr"/>
                      <a:r>
                        <a:rPr lang="en-US" sz="1400" b="1">
                          <a:latin typeface="Bosch Office Sans" pitchFamily="2" charset="0"/>
                        </a:rPr>
                        <a:t>Components</a:t>
                      </a:r>
                    </a:p>
                  </a:txBody>
                  <a:tcPr/>
                </a:tc>
                <a:tc>
                  <a:txBody>
                    <a:bodyPr/>
                    <a:lstStyle/>
                    <a:p>
                      <a:pPr algn="ctr"/>
                      <a:r>
                        <a:rPr lang="en-US" sz="1400" b="1">
                          <a:latin typeface="Bosch Office Sans" pitchFamily="2" charset="0"/>
                        </a:rPr>
                        <a:t>Technical Components</a:t>
                      </a:r>
                    </a:p>
                  </a:txBody>
                  <a:tcPr/>
                </a:tc>
                <a:tc>
                  <a:txBody>
                    <a:bodyPr/>
                    <a:lstStyle/>
                    <a:p>
                      <a:pPr algn="ctr"/>
                      <a:r>
                        <a:rPr lang="en-US" sz="1400" b="1">
                          <a:latin typeface="Bosch Office Sans" pitchFamily="2" charset="0"/>
                        </a:rPr>
                        <a:t>Description</a:t>
                      </a:r>
                    </a:p>
                  </a:txBody>
                  <a:tcPr/>
                </a:tc>
                <a:extLst>
                  <a:ext uri="{0D108BD9-81ED-4DB2-BD59-A6C34878D82A}">
                    <a16:rowId xmlns:a16="http://schemas.microsoft.com/office/drawing/2014/main" val="168207872"/>
                  </a:ext>
                </a:extLst>
              </a:tr>
              <a:tr h="616437">
                <a:tc>
                  <a:txBody>
                    <a:bodyPr/>
                    <a:lstStyle/>
                    <a:p>
                      <a:pPr algn="ctr"/>
                      <a:r>
                        <a:rPr lang="en-US" sz="1200">
                          <a:latin typeface="Bosch Office Sans" pitchFamily="2" charset="0"/>
                        </a:rPr>
                        <a:t>7</a:t>
                      </a:r>
                    </a:p>
                  </a:txBody>
                  <a:tcPr/>
                </a:tc>
                <a:tc>
                  <a:txBody>
                    <a:bodyPr/>
                    <a:lstStyle/>
                    <a:p>
                      <a:pPr marL="0"/>
                      <a:r>
                        <a:rPr lang="en-US" sz="1200" b="0">
                          <a:solidFill>
                            <a:schemeClr val="dk1"/>
                          </a:solidFill>
                          <a:latin typeface="Bosch Office Sans" pitchFamily="2" charset="0"/>
                          <a:ea typeface="+mn-ea"/>
                          <a:cs typeface="+mn-cs"/>
                        </a:rPr>
                        <a:t>Silver Layer </a:t>
                      </a:r>
                    </a:p>
                  </a:txBody>
                  <a:tcPr/>
                </a:tc>
                <a:tc>
                  <a:txBody>
                    <a:bodyPr/>
                    <a:lstStyle/>
                    <a:p>
                      <a:pPr marL="0"/>
                      <a:r>
                        <a:rPr lang="en-US" sz="1200" kern="1200">
                          <a:solidFill>
                            <a:schemeClr val="dk1"/>
                          </a:solidFill>
                          <a:effectLst/>
                          <a:latin typeface="Bosch Office Sans" pitchFamily="2" charset="0"/>
                          <a:ea typeface="+mn-ea"/>
                          <a:cs typeface="+mn-cs"/>
                        </a:rPr>
                        <a:t>ADLS Gen2</a:t>
                      </a:r>
                      <a:endParaRPr lang="en-US" sz="1200" b="0">
                        <a:solidFill>
                          <a:schemeClr val="dk1"/>
                        </a:solidFill>
                        <a:latin typeface="Bosch Office Sans" pitchFamily="2" charset="0"/>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Silver layer contains files that are validated by DQF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Data is stored in the form of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pitchFamily="2" charset="0"/>
                        </a:rPr>
                        <a:t>Cleansed data resides in this layer</a:t>
                      </a:r>
                    </a:p>
                  </a:txBody>
                  <a:tcPr/>
                </a:tc>
                <a:extLst>
                  <a:ext uri="{0D108BD9-81ED-4DB2-BD59-A6C34878D82A}">
                    <a16:rowId xmlns:a16="http://schemas.microsoft.com/office/drawing/2014/main" val="2955886175"/>
                  </a:ext>
                </a:extLst>
              </a:tr>
              <a:tr h="443009">
                <a:tc>
                  <a:txBody>
                    <a:bodyPr/>
                    <a:lstStyle/>
                    <a:p>
                      <a:pPr algn="ctr"/>
                      <a:r>
                        <a:rPr lang="en-US" sz="1200" b="0">
                          <a:solidFill>
                            <a:schemeClr val="tx1"/>
                          </a:solidFill>
                          <a:latin typeface="Bosch Office Sans"/>
                        </a:rPr>
                        <a:t>8</a:t>
                      </a:r>
                    </a:p>
                  </a:txBody>
                  <a:tcPr/>
                </a:tc>
                <a:tc>
                  <a:txBody>
                    <a:bodyPr/>
                    <a:lstStyle/>
                    <a:p>
                      <a:r>
                        <a:rPr lang="en-US" sz="1200" b="0">
                          <a:solidFill>
                            <a:schemeClr val="tx1"/>
                          </a:solidFill>
                          <a:latin typeface="Bosch Office Sans"/>
                        </a:rPr>
                        <a:t> Business Logics / Model</a:t>
                      </a:r>
                    </a:p>
                  </a:txBody>
                  <a:tcPr/>
                </a:tc>
                <a:tc>
                  <a:txBody>
                    <a:bodyPr/>
                    <a:lstStyle/>
                    <a:p>
                      <a:pPr marL="0" marR="0" algn="l">
                        <a:spcBef>
                          <a:spcPts val="0"/>
                        </a:spcBef>
                        <a:spcAft>
                          <a:spcPts val="0"/>
                        </a:spcAft>
                      </a:pPr>
                      <a:r>
                        <a:rPr lang="en-US" sz="1200" kern="1200">
                          <a:solidFill>
                            <a:srgbClr val="000000"/>
                          </a:solidFill>
                          <a:effectLst/>
                          <a:latin typeface="Bosch Office Sans" pitchFamily="2" charset="0"/>
                          <a:ea typeface="SimSun" panose="02010600030101010101" pitchFamily="2" charset="-122"/>
                        </a:rPr>
                        <a:t>Databricks</a:t>
                      </a:r>
                      <a:r>
                        <a:rPr lang="en-US" sz="1200" kern="1200">
                          <a:solidFill>
                            <a:schemeClr val="dk1"/>
                          </a:solidFill>
                          <a:effectLst/>
                          <a:latin typeface="Bosch Office Sans" pitchFamily="2" charset="0"/>
                          <a:ea typeface="SimSun" panose="02010600030101010101" pitchFamily="2" charset="-122"/>
                        </a:rPr>
                        <a:t>, </a:t>
                      </a:r>
                      <a:r>
                        <a:rPr lang="en-US" sz="1200" kern="1200">
                          <a:solidFill>
                            <a:srgbClr val="000000"/>
                          </a:solidFill>
                          <a:effectLst/>
                          <a:latin typeface="Bosch Office Sans" pitchFamily="2" charset="0"/>
                          <a:ea typeface="SimSun" panose="02010600030101010101" pitchFamily="2" charset="-122"/>
                        </a:rPr>
                        <a:t>Spark,</a:t>
                      </a:r>
                    </a:p>
                    <a:p>
                      <a:pPr marL="0" marR="0" algn="l">
                        <a:spcBef>
                          <a:spcPts val="0"/>
                        </a:spcBef>
                        <a:spcAft>
                          <a:spcPts val="0"/>
                        </a:spcAft>
                      </a:pPr>
                      <a:r>
                        <a:rPr lang="en-US" sz="1200" kern="1200">
                          <a:solidFill>
                            <a:schemeClr val="dk1"/>
                          </a:solidFill>
                          <a:effectLst/>
                          <a:latin typeface="Bosch Office Sans" pitchFamily="2" charset="0"/>
                          <a:ea typeface="+mn-ea"/>
                          <a:cs typeface="+mn-cs"/>
                        </a:rPr>
                        <a:t>Data Factory</a:t>
                      </a:r>
                      <a:endParaRPr lang="en-US" sz="1200">
                        <a:effectLst/>
                        <a:latin typeface="Bosch Office Sans" pitchFamily="2" charset="0"/>
                        <a:ea typeface="Times New Roman" panose="02020603050405020304" pitchFamily="18"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Bosch Office Sans"/>
                        </a:rPr>
                        <a:t>Data pipelines to be created to process the data from Silver Layer as per the Use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chemeClr val="tx1"/>
                          </a:solidFill>
                          <a:latin typeface="Bosch Office Sans"/>
                        </a:rPr>
                        <a:t>Use case specific transformation to be performed on the data based on business logic.</a:t>
                      </a:r>
                    </a:p>
                  </a:txBody>
                  <a:tcPr/>
                </a:tc>
                <a:extLst>
                  <a:ext uri="{0D108BD9-81ED-4DB2-BD59-A6C34878D82A}">
                    <a16:rowId xmlns:a16="http://schemas.microsoft.com/office/drawing/2014/main" val="893896000"/>
                  </a:ext>
                </a:extLst>
              </a:tr>
              <a:tr h="680174">
                <a:tc>
                  <a:txBody>
                    <a:bodyPr/>
                    <a:lstStyle/>
                    <a:p>
                      <a:pPr algn="ctr"/>
                      <a:r>
                        <a:rPr lang="en-US" sz="1200" b="0">
                          <a:latin typeface="Bosch Office Sans"/>
                        </a:rPr>
                        <a:t>9</a:t>
                      </a:r>
                    </a:p>
                  </a:txBody>
                  <a:tcPr/>
                </a:tc>
                <a:tc>
                  <a:txBody>
                    <a:bodyPr/>
                    <a:lstStyle/>
                    <a:p>
                      <a:r>
                        <a:rPr lang="en-US" sz="1200" b="0">
                          <a:latin typeface="Bosch Office Sans" pitchFamily="2" charset="0"/>
                        </a:rPr>
                        <a:t>Gold Layer </a:t>
                      </a:r>
                    </a:p>
                  </a:txBody>
                  <a:tcPr/>
                </a:tc>
                <a:tc>
                  <a:txBody>
                    <a:bodyPr/>
                    <a:lstStyle/>
                    <a:p>
                      <a:pPr marL="0" marR="0" lvl="0" indent="0" algn="l" defTabSz="822686" rtl="0" eaLnBrk="1" fontAlgn="auto" latinLnBrk="0" hangingPunct="1">
                        <a:lnSpc>
                          <a:spcPct val="100000"/>
                        </a:lnSpc>
                        <a:spcBef>
                          <a:spcPts val="0"/>
                        </a:spcBef>
                        <a:spcAft>
                          <a:spcPts val="0"/>
                        </a:spcAft>
                        <a:buClrTx/>
                        <a:buSzTx/>
                        <a:buFontTx/>
                        <a:buNone/>
                        <a:tabLst/>
                        <a:defRPr/>
                      </a:pPr>
                      <a:r>
                        <a:rPr lang="en-US" sz="1200" kern="1200">
                          <a:solidFill>
                            <a:schemeClr val="dk1"/>
                          </a:solidFill>
                          <a:effectLst/>
                          <a:latin typeface="Bosch Office Sans" pitchFamily="2" charset="0"/>
                          <a:ea typeface="+mn-ea"/>
                          <a:cs typeface="+mn-cs"/>
                        </a:rPr>
                        <a:t>ADLS Gen2</a:t>
                      </a:r>
                      <a:endParaRPr lang="en-US" sz="1200" b="0">
                        <a:solidFill>
                          <a:schemeClr val="dk1"/>
                        </a:solidFill>
                        <a:latin typeface="Bosch Office Sans" pitchFamily="2" charset="0"/>
                        <a:ea typeface="+mn-ea"/>
                        <a:cs typeface="+mn-cs"/>
                      </a:endParaRPr>
                    </a:p>
                    <a:p>
                      <a:endParaRPr lang="en-US" sz="1200" b="0">
                        <a:latin typeface="Bosch Office Sans" pitchFamily="2"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a:rPr>
                        <a:t>Data from Silver Layer to be the input for the Use cases / applications proposed.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latin typeface="Bosch Office Sans"/>
                        </a:rPr>
                        <a:t>Expected to store computed / aggregated metrics / ML inferences based on business logics / models. Also, stores the master data.</a:t>
                      </a:r>
                    </a:p>
                  </a:txBody>
                  <a:tcPr/>
                </a:tc>
                <a:extLst>
                  <a:ext uri="{0D108BD9-81ED-4DB2-BD59-A6C34878D82A}">
                    <a16:rowId xmlns:a16="http://schemas.microsoft.com/office/drawing/2014/main" val="1771026887"/>
                  </a:ext>
                </a:extLst>
              </a:tr>
              <a:tr h="440312">
                <a:tc>
                  <a:txBody>
                    <a:bodyPr/>
                    <a:lstStyle/>
                    <a:p>
                      <a:pPr algn="ctr"/>
                      <a:r>
                        <a:rPr lang="en-US" sz="1200" b="0">
                          <a:latin typeface="Bosch Office Sans"/>
                        </a:rPr>
                        <a:t>10</a:t>
                      </a:r>
                    </a:p>
                  </a:txBody>
                  <a:tcPr/>
                </a:tc>
                <a:tc>
                  <a:txBody>
                    <a:bodyPr/>
                    <a:lstStyle/>
                    <a:p>
                      <a:r>
                        <a:rPr lang="en-US" sz="1200" b="0">
                          <a:latin typeface="Bosch Office Sans" pitchFamily="2" charset="0"/>
                        </a:rPr>
                        <a:t>Logging Layer </a:t>
                      </a:r>
                    </a:p>
                  </a:txBody>
                  <a:tcPr/>
                </a:tc>
                <a:tc>
                  <a:txBody>
                    <a:bodyPr/>
                    <a:lstStyle/>
                    <a:p>
                      <a:r>
                        <a:rPr lang="en-US" sz="1200" b="0">
                          <a:latin typeface="Bosch Office Sans" pitchFamily="2" charset="0"/>
                        </a:rPr>
                        <a:t>SQL Server, Databricks</a:t>
                      </a:r>
                    </a:p>
                  </a:txBody>
                  <a:tcPr/>
                </a:tc>
                <a:tc>
                  <a:txBody>
                    <a:bodyPr/>
                    <a:lstStyle/>
                    <a:p>
                      <a:pPr marL="171450" indent="-171450" algn="l">
                        <a:buFont typeface="Arial" panose="020B0604020202020204" pitchFamily="34" charset="0"/>
                        <a:buChar char="•"/>
                      </a:pPr>
                      <a:r>
                        <a:rPr lang="en-US" sz="1200" i="0">
                          <a:latin typeface="Bosch Office Sans"/>
                        </a:rPr>
                        <a:t>Stores logs and statistics from each of the data pipelines. </a:t>
                      </a:r>
                      <a:endParaRPr lang="en-US" sz="1200" i="0">
                        <a:latin typeface="Bosch Office Sans" pitchFamily="2" charset="0"/>
                      </a:endParaRPr>
                    </a:p>
                    <a:p>
                      <a:pPr marL="171450" indent="-171450" algn="l">
                        <a:buFont typeface="Arial" panose="020B0604020202020204" pitchFamily="34" charset="0"/>
                        <a:buChar char="•"/>
                      </a:pPr>
                      <a:r>
                        <a:rPr lang="en-US" sz="1200" i="0">
                          <a:latin typeface="Bosch Office Sans"/>
                        </a:rPr>
                        <a:t>Data points captured includes statistics of pipeline executions, Files and data processed, exceptions</a:t>
                      </a:r>
                    </a:p>
                  </a:txBody>
                  <a:tcPr/>
                </a:tc>
                <a:extLst>
                  <a:ext uri="{0D108BD9-81ED-4DB2-BD59-A6C34878D82A}">
                    <a16:rowId xmlns:a16="http://schemas.microsoft.com/office/drawing/2014/main" val="3897752363"/>
                  </a:ext>
                </a:extLst>
              </a:tr>
              <a:tr h="264187">
                <a:tc>
                  <a:txBody>
                    <a:bodyPr/>
                    <a:lstStyle/>
                    <a:p>
                      <a:pPr algn="ctr"/>
                      <a:r>
                        <a:rPr lang="en-US" sz="1200" b="0">
                          <a:latin typeface="Bosch Office Sans"/>
                        </a:rPr>
                        <a:t>11</a:t>
                      </a:r>
                    </a:p>
                  </a:txBody>
                  <a:tcPr/>
                </a:tc>
                <a:tc>
                  <a:txBody>
                    <a:bodyPr/>
                    <a:lstStyle/>
                    <a:p>
                      <a:r>
                        <a:rPr lang="en-US" sz="1200" b="0">
                          <a:latin typeface="Bosch Office Sans" pitchFamily="2" charset="0"/>
                        </a:rPr>
                        <a:t>Metadata Layer </a:t>
                      </a:r>
                    </a:p>
                  </a:txBody>
                  <a:tcPr/>
                </a:tc>
                <a:tc>
                  <a:txBody>
                    <a:bodyPr/>
                    <a:lstStyle/>
                    <a:p>
                      <a:r>
                        <a:rPr lang="en-US" sz="1200" b="0">
                          <a:latin typeface="Bosch Office Sans" pitchFamily="2" charset="0"/>
                        </a:rPr>
                        <a:t>SQL Server</a:t>
                      </a:r>
                    </a:p>
                  </a:txBody>
                  <a:tcPr/>
                </a:tc>
                <a:tc>
                  <a:txBody>
                    <a:bodyPr/>
                    <a:lstStyle/>
                    <a:p>
                      <a:pPr marL="171450" indent="-171450" algn="l">
                        <a:buFont typeface="Arial" panose="020B0604020202020204" pitchFamily="34" charset="0"/>
                        <a:buChar char="•"/>
                      </a:pPr>
                      <a:r>
                        <a:rPr lang="en-US" sz="1200" i="0">
                          <a:latin typeface="Bosch Office Sans" pitchFamily="2" charset="0"/>
                        </a:rPr>
                        <a:t>Holds configuration details to support all the functioning of DataNexus</a:t>
                      </a:r>
                    </a:p>
                  </a:txBody>
                  <a:tcPr/>
                </a:tc>
                <a:extLst>
                  <a:ext uri="{0D108BD9-81ED-4DB2-BD59-A6C34878D82A}">
                    <a16:rowId xmlns:a16="http://schemas.microsoft.com/office/drawing/2014/main" val="3114039649"/>
                  </a:ext>
                </a:extLst>
              </a:tr>
              <a:tr h="440312">
                <a:tc>
                  <a:txBody>
                    <a:bodyPr/>
                    <a:lstStyle/>
                    <a:p>
                      <a:pPr algn="ctr"/>
                      <a:r>
                        <a:rPr lang="en-US" sz="1200" b="0">
                          <a:latin typeface="Bosch Office Sans"/>
                        </a:rPr>
                        <a:t>12</a:t>
                      </a:r>
                    </a:p>
                  </a:txBody>
                  <a:tcPr/>
                </a:tc>
                <a:tc>
                  <a:txBody>
                    <a:bodyPr/>
                    <a:lstStyle/>
                    <a:p>
                      <a:r>
                        <a:rPr lang="en-US" sz="1200" b="0">
                          <a:latin typeface="Bosch Office Sans" pitchFamily="2" charset="0"/>
                        </a:rPr>
                        <a:t>Monitoring Dashboards</a:t>
                      </a:r>
                    </a:p>
                  </a:txBody>
                  <a:tcPr/>
                </a:tc>
                <a:tc>
                  <a:txBody>
                    <a:bodyPr/>
                    <a:lstStyle/>
                    <a:p>
                      <a:r>
                        <a:rPr lang="en-US" sz="1200" b="0" err="1">
                          <a:latin typeface="Bosch Office Sans" pitchFamily="2" charset="0"/>
                        </a:rPr>
                        <a:t>PowerBI</a:t>
                      </a:r>
                      <a:endParaRPr lang="en-US" sz="1200" b="0">
                        <a:latin typeface="Bosch Office Sans" pitchFamily="2"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err="1">
                          <a:effectLst/>
                          <a:latin typeface="Bosch Office Sans" pitchFamily="2" charset="0"/>
                        </a:rPr>
                        <a:t>PowerBI</a:t>
                      </a:r>
                      <a:r>
                        <a:rPr lang="en-US" sz="1200">
                          <a:effectLst/>
                          <a:latin typeface="Bosch Office Sans" pitchFamily="2" charset="0"/>
                        </a:rPr>
                        <a:t> based reports for monitoring the different aspects of the Data </a:t>
                      </a:r>
                      <a:r>
                        <a:rPr lang="en-US" sz="1200" err="1">
                          <a:effectLst/>
                          <a:latin typeface="Bosch Office Sans" pitchFamily="2" charset="0"/>
                        </a:rPr>
                        <a:t>lakehouse</a:t>
                      </a:r>
                      <a:r>
                        <a:rPr lang="en-US" sz="1200">
                          <a:effectLst/>
                          <a:latin typeface="Bosch Office Sans" pitchFamily="2" charset="0"/>
                        </a:rPr>
                        <a:t> such as Job </a:t>
                      </a:r>
                      <a:r>
                        <a:rPr lang="en-US" sz="1200" err="1">
                          <a:effectLst/>
                          <a:latin typeface="Bosch Office Sans" pitchFamily="2" charset="0"/>
                        </a:rPr>
                        <a:t>Failures,logs</a:t>
                      </a:r>
                      <a:r>
                        <a:rPr lang="en-US" sz="1200">
                          <a:effectLst/>
                          <a:latin typeface="Bosch Office Sans" pitchFamily="2" charset="0"/>
                        </a:rPr>
                        <a:t> of File validation checks and DQ checks etc.</a:t>
                      </a:r>
                    </a:p>
                  </a:txBody>
                  <a:tcPr/>
                </a:tc>
                <a:extLst>
                  <a:ext uri="{0D108BD9-81ED-4DB2-BD59-A6C34878D82A}">
                    <a16:rowId xmlns:a16="http://schemas.microsoft.com/office/drawing/2014/main" val="817386374"/>
                  </a:ext>
                </a:extLst>
              </a:tr>
              <a:tr h="792562">
                <a:tc>
                  <a:txBody>
                    <a:bodyPr/>
                    <a:lstStyle/>
                    <a:p>
                      <a:pPr algn="ctr"/>
                      <a:r>
                        <a:rPr lang="en-US" sz="1200" b="0">
                          <a:latin typeface="Bosch Office Sans"/>
                        </a:rPr>
                        <a:t>13</a:t>
                      </a:r>
                    </a:p>
                  </a:txBody>
                  <a:tcPr/>
                </a:tc>
                <a:tc>
                  <a:txBody>
                    <a:bodyPr/>
                    <a:lstStyle/>
                    <a:p>
                      <a:r>
                        <a:rPr lang="en-US" sz="1200" b="0">
                          <a:latin typeface="Bosch Office Sans"/>
                        </a:rPr>
                        <a:t>DataOps </a:t>
                      </a:r>
                      <a:endParaRPr lang="en-US" sz="1200" b="0">
                        <a:latin typeface="Bosch Office Sans" pitchFamily="2" charset="0"/>
                      </a:endParaRPr>
                    </a:p>
                  </a:txBody>
                  <a:tcPr/>
                </a:tc>
                <a:tc>
                  <a:txBody>
                    <a:bodyPr/>
                    <a:lstStyle/>
                    <a:p>
                      <a:r>
                        <a:rPr lang="en-US" sz="1200" b="0">
                          <a:latin typeface="Bosch Office Sans" pitchFamily="2" charset="0"/>
                        </a:rPr>
                        <a:t>Azure </a:t>
                      </a:r>
                      <a:r>
                        <a:rPr lang="en-US" sz="1200" b="0" err="1">
                          <a:latin typeface="Bosch Office Sans" pitchFamily="2" charset="0"/>
                        </a:rPr>
                        <a:t>Devops</a:t>
                      </a:r>
                      <a:r>
                        <a:rPr lang="en-US" sz="1200" b="0">
                          <a:latin typeface="Bosch Office Sans" pitchFamily="2" charset="0"/>
                        </a:rPr>
                        <a:t>, 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effectLst/>
                          <a:latin typeface="Bosch Office Sans"/>
                        </a:rPr>
                        <a:t>Below DataOps Features are part of DataNexus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Bosch Office Sans" pitchFamily="2" charset="0"/>
                        </a:rPr>
                        <a:t>Configurable Alerts in case of deviations / threshold breach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Bosch Office Sans"/>
                        </a:rPr>
                        <a:t>House keeping jobs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effectLst/>
                          <a:latin typeface="Bosch Office Sans" pitchFamily="2" charset="0"/>
                        </a:rPr>
                        <a:t>CICD</a:t>
                      </a:r>
                    </a:p>
                  </a:txBody>
                  <a:tcPr/>
                </a:tc>
                <a:extLst>
                  <a:ext uri="{0D108BD9-81ED-4DB2-BD59-A6C34878D82A}">
                    <a16:rowId xmlns:a16="http://schemas.microsoft.com/office/drawing/2014/main" val="4234843640"/>
                  </a:ext>
                </a:extLst>
              </a:tr>
              <a:tr h="440312">
                <a:tc>
                  <a:txBody>
                    <a:bodyPr/>
                    <a:lstStyle/>
                    <a:p>
                      <a:pPr algn="ctr"/>
                      <a:r>
                        <a:rPr lang="en-US" sz="1200" b="0">
                          <a:latin typeface="Bosch Office Sans"/>
                        </a:rPr>
                        <a:t>14</a:t>
                      </a:r>
                    </a:p>
                  </a:txBody>
                  <a:tcPr/>
                </a:tc>
                <a:tc>
                  <a:txBody>
                    <a:bodyPr/>
                    <a:lstStyle/>
                    <a:p>
                      <a:r>
                        <a:rPr lang="en-US" sz="1200" b="0">
                          <a:latin typeface="Bosch Office Sans" pitchFamily="2" charset="0"/>
                        </a:rPr>
                        <a:t>*</a:t>
                      </a:r>
                      <a:r>
                        <a:rPr lang="en-US" sz="1200" b="0" err="1">
                          <a:latin typeface="Bosch Office Sans" pitchFamily="2" charset="0"/>
                        </a:rPr>
                        <a:t>MLOps</a:t>
                      </a:r>
                      <a:endParaRPr lang="en-US" sz="1200" b="0">
                        <a:latin typeface="Bosch Office Sans" pitchFamily="2" charset="0"/>
                      </a:endParaRPr>
                    </a:p>
                  </a:txBody>
                  <a:tcPr/>
                </a:tc>
                <a:tc>
                  <a:txBody>
                    <a:bodyPr/>
                    <a:lstStyle/>
                    <a:p>
                      <a:r>
                        <a:rPr lang="en-US" sz="1200" b="0">
                          <a:latin typeface="Bosch Office Sans" pitchFamily="2" charset="0"/>
                        </a:rPr>
                        <a:t>Azure Machine Learning</a:t>
                      </a:r>
                    </a:p>
                  </a:txBody>
                  <a:tcPr/>
                </a:tc>
                <a:tc>
                  <a:txBody>
                    <a:bodyPr/>
                    <a:lstStyle/>
                    <a:p>
                      <a:pPr marL="171450" indent="-171450" algn="l">
                        <a:buFont typeface="Arial" panose="020B0604020202020204" pitchFamily="34" charset="0"/>
                        <a:buChar char="•"/>
                      </a:pPr>
                      <a:r>
                        <a:rPr lang="en-US" sz="1200" kern="0">
                          <a:solidFill>
                            <a:prstClr val="black"/>
                          </a:solidFill>
                          <a:latin typeface="Bosch Office Sans"/>
                        </a:rPr>
                        <a:t>For continuous monitoring of deployed models in production to detect data drift and track model accuracy</a:t>
                      </a:r>
                      <a:endParaRPr lang="en-US" sz="1200" i="0">
                        <a:latin typeface="Bosch Office Sans" pitchFamily="2" charset="0"/>
                      </a:endParaRPr>
                    </a:p>
                  </a:txBody>
                  <a:tcPr/>
                </a:tc>
                <a:extLst>
                  <a:ext uri="{0D108BD9-81ED-4DB2-BD59-A6C34878D82A}">
                    <a16:rowId xmlns:a16="http://schemas.microsoft.com/office/drawing/2014/main" val="4274193766"/>
                  </a:ext>
                </a:extLst>
              </a:tr>
              <a:tr h="582838">
                <a:tc>
                  <a:txBody>
                    <a:bodyPr/>
                    <a:lstStyle/>
                    <a:p>
                      <a:pPr algn="ctr"/>
                      <a:r>
                        <a:rPr lang="en-US" sz="1200" b="0">
                          <a:latin typeface="Bosch Office Sans" pitchFamily="2" charset="0"/>
                        </a:rPr>
                        <a:t>15</a:t>
                      </a:r>
                    </a:p>
                  </a:txBody>
                  <a:tcPr/>
                </a:tc>
                <a:tc>
                  <a:txBody>
                    <a:bodyPr/>
                    <a:lstStyle/>
                    <a:p>
                      <a:r>
                        <a:rPr lang="en-US" sz="1200" b="0">
                          <a:latin typeface="Bosch Office Sans" pitchFamily="2" charset="0"/>
                        </a:rPr>
                        <a:t>Data Governance and Lineage</a:t>
                      </a:r>
                    </a:p>
                  </a:txBody>
                  <a:tcPr/>
                </a:tc>
                <a:tc>
                  <a:txBody>
                    <a:bodyPr/>
                    <a:lstStyle/>
                    <a:p>
                      <a:r>
                        <a:rPr lang="en-US" sz="1200" b="0">
                          <a:latin typeface="Bosch Office Sans" pitchFamily="2" charset="0"/>
                        </a:rPr>
                        <a:t>Unity catalog in Databricks</a:t>
                      </a:r>
                    </a:p>
                  </a:txBody>
                  <a:tcPr/>
                </a:tc>
                <a:tc>
                  <a:txBody>
                    <a:bodyPr/>
                    <a:lstStyle/>
                    <a:p>
                      <a:pPr marL="171450" marR="0" lvl="0" indent="-171450" algn="l" defTabSz="8226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Bosch Office Sans" pitchFamily="2" charset="0"/>
                        </a:rPr>
                        <a:t>For unified governance layer for data within the Databricks Data Intelligence Platform.</a:t>
                      </a:r>
                    </a:p>
                    <a:p>
                      <a:pPr marL="171450" marR="0" lvl="0" indent="-171450" algn="l" defTabSz="8226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Bosch Office Sans" pitchFamily="2" charset="0"/>
                        </a:rPr>
                        <a:t>Access control mechanism. </a:t>
                      </a:r>
                    </a:p>
                    <a:p>
                      <a:pPr marL="171450" marR="0" lvl="0" indent="-171450" algn="l" defTabSz="82268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latin typeface="Bosch Office Sans" pitchFamily="2" charset="0"/>
                        </a:rPr>
                        <a:t>Provides Column and Row level security.</a:t>
                      </a:r>
                    </a:p>
                  </a:txBody>
                  <a:tcPr/>
                </a:tc>
                <a:extLst>
                  <a:ext uri="{0D108BD9-81ED-4DB2-BD59-A6C34878D82A}">
                    <a16:rowId xmlns:a16="http://schemas.microsoft.com/office/drawing/2014/main" val="2306313554"/>
                  </a:ext>
                </a:extLst>
              </a:tr>
            </a:tbl>
          </a:graphicData>
        </a:graphic>
      </p:graphicFrame>
      <p:sp>
        <p:nvSpPr>
          <p:cNvPr id="4" name="Rectangle 3">
            <a:extLst>
              <a:ext uri="{FF2B5EF4-FFF2-40B4-BE49-F238E27FC236}">
                <a16:creationId xmlns:a16="http://schemas.microsoft.com/office/drawing/2014/main" id="{982984DE-1DC1-AD4A-3CCF-2569D1220007}"/>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7" name="Graphic 6">
            <a:extLst>
              <a:ext uri="{FF2B5EF4-FFF2-40B4-BE49-F238E27FC236}">
                <a16:creationId xmlns:a16="http://schemas.microsoft.com/office/drawing/2014/main" id="{62106668-4826-18D2-C2D0-EC8ABD744B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8739" y="5535946"/>
            <a:ext cx="614932" cy="452497"/>
          </a:xfrm>
          <a:prstGeom prst="rect">
            <a:avLst/>
          </a:prstGeom>
        </p:spPr>
      </p:pic>
      <p:sp>
        <p:nvSpPr>
          <p:cNvPr id="2" name="Slide Number Placeholder 1">
            <a:extLst>
              <a:ext uri="{FF2B5EF4-FFF2-40B4-BE49-F238E27FC236}">
                <a16:creationId xmlns:a16="http://schemas.microsoft.com/office/drawing/2014/main" id="{20427396-1F33-3B7E-FEDF-F40EE175E986}"/>
              </a:ext>
            </a:extLst>
          </p:cNvPr>
          <p:cNvSpPr>
            <a:spLocks noGrp="1"/>
          </p:cNvSpPr>
          <p:nvPr>
            <p:ph type="sldNum" sz="quarter" idx="12"/>
          </p:nvPr>
        </p:nvSpPr>
        <p:spPr/>
        <p:txBody>
          <a:bodyPr/>
          <a:lstStyle/>
          <a:p>
            <a:fld id="{64B50ECF-6316-4AFD-AF7B-6A0672E9EA7A}" type="slidenum">
              <a:rPr lang="en-US" smtClean="0"/>
              <a:t>7</a:t>
            </a:fld>
            <a:endParaRPr lang="en-US"/>
          </a:p>
        </p:txBody>
      </p:sp>
      <p:sp>
        <p:nvSpPr>
          <p:cNvPr id="3" name="Footer Placeholder 2">
            <a:extLst>
              <a:ext uri="{FF2B5EF4-FFF2-40B4-BE49-F238E27FC236}">
                <a16:creationId xmlns:a16="http://schemas.microsoft.com/office/drawing/2014/main" id="{17CD940C-0058-41C0-52A5-281421EBAC78}"/>
              </a:ext>
            </a:extLst>
          </p:cNvPr>
          <p:cNvSpPr>
            <a:spLocks noGrp="1"/>
          </p:cNvSpPr>
          <p:nvPr>
            <p:ph type="ftr" sz="quarter" idx="11"/>
          </p:nvPr>
        </p:nvSpPr>
        <p:spPr>
          <a:xfrm>
            <a:off x="3633687" y="5757661"/>
            <a:ext cx="3702248" cy="328528"/>
          </a:xfrm>
        </p:spPr>
        <p:txBody>
          <a:bodyPr/>
          <a:lstStyle/>
          <a:p>
            <a:r>
              <a:rPr lang="en-US"/>
              <a:t>Version 1.4</a:t>
            </a:r>
          </a:p>
        </p:txBody>
      </p:sp>
    </p:spTree>
    <p:extLst>
      <p:ext uri="{BB962C8B-B14F-4D97-AF65-F5344CB8AC3E}">
        <p14:creationId xmlns:p14="http://schemas.microsoft.com/office/powerpoint/2010/main" val="214222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49FBFFB-DECF-333C-A181-11CCFD2960EA}"/>
              </a:ext>
            </a:extLst>
          </p:cNvPr>
          <p:cNvSpPr txBox="1"/>
          <p:nvPr/>
        </p:nvSpPr>
        <p:spPr>
          <a:xfrm>
            <a:off x="140479" y="522847"/>
            <a:ext cx="5486400" cy="307777"/>
          </a:xfrm>
          <a:prstGeom prst="rect">
            <a:avLst/>
          </a:prstGeom>
          <a:noFill/>
        </p:spPr>
        <p:txBody>
          <a:bodyPr wrap="square">
            <a:spAutoFit/>
          </a:bodyPr>
          <a:lstStyle/>
          <a:p>
            <a:pPr marL="342900" indent="-342900">
              <a:buFont typeface="+mj-lt"/>
              <a:buAutoNum type="arabicPeriod"/>
            </a:pPr>
            <a:r>
              <a:rPr lang="en-US" sz="1400" b="1">
                <a:solidFill>
                  <a:srgbClr val="00809A"/>
                </a:solidFill>
              </a:rPr>
              <a:t>Data Ingestion</a:t>
            </a:r>
          </a:p>
        </p:txBody>
      </p:sp>
      <p:sp>
        <p:nvSpPr>
          <p:cNvPr id="3" name="TextBox 2">
            <a:extLst>
              <a:ext uri="{FF2B5EF4-FFF2-40B4-BE49-F238E27FC236}">
                <a16:creationId xmlns:a16="http://schemas.microsoft.com/office/drawing/2014/main" id="{5B077793-F330-3428-7D21-AADE6525743A}"/>
              </a:ext>
            </a:extLst>
          </p:cNvPr>
          <p:cNvSpPr txBox="1"/>
          <p:nvPr/>
        </p:nvSpPr>
        <p:spPr>
          <a:xfrm>
            <a:off x="502260" y="916172"/>
            <a:ext cx="9806479" cy="4616648"/>
          </a:xfrm>
          <a:prstGeom prst="rect">
            <a:avLst/>
          </a:prstGeom>
          <a:noFill/>
        </p:spPr>
        <p:txBody>
          <a:bodyPr wrap="square" lIns="91440" tIns="45720" rIns="91440" bIns="45720" rtlCol="0" anchor="t">
            <a:spAutoFit/>
          </a:bodyPr>
          <a:lstStyle/>
          <a:p>
            <a:pPr algn="just"/>
            <a:r>
              <a:rPr lang="en-US" sz="1200">
                <a:latin typeface="+mn-lt"/>
              </a:rPr>
              <a:t>Metadata driven data ingestion framework  is used in DataNexus . It helps in faster onboarding of new data sources into the Data Lake. Sources include:</a:t>
            </a:r>
          </a:p>
          <a:p>
            <a:pPr marL="285750" indent="-285750" algn="just">
              <a:buFont typeface="Courier New"/>
              <a:buChar char="o"/>
            </a:pPr>
            <a:r>
              <a:rPr lang="en-US" sz="1200" b="1">
                <a:latin typeface="+mn-lt"/>
                <a:cs typeface="Calibri"/>
              </a:rPr>
              <a:t>For RDBMS, API, Event hub and Kafka</a:t>
            </a:r>
          </a:p>
          <a:p>
            <a:pPr marL="696887" lvl="1" indent="-285750" algn="just">
              <a:buFont typeface="+mj-lt"/>
              <a:buAutoNum type="alphaLcParenR"/>
            </a:pPr>
            <a:r>
              <a:rPr lang="en-US" sz="1200" i="1">
                <a:latin typeface="+mn-lt"/>
              </a:rPr>
              <a:t>Metadata Layer </a:t>
            </a:r>
            <a:r>
              <a:rPr lang="en-US" sz="1200">
                <a:latin typeface="+mn-lt"/>
              </a:rPr>
              <a:t>contains configurations pertaining to the source system such as the source system type, connection specific information and authentication method.</a:t>
            </a:r>
          </a:p>
          <a:p>
            <a:pPr marL="696887" lvl="1" indent="-285750" algn="just">
              <a:buFont typeface="+mj-lt"/>
              <a:buAutoNum type="alphaLcParenR"/>
            </a:pPr>
            <a:r>
              <a:rPr lang="en-US" sz="1200">
                <a:latin typeface="+mn-lt"/>
              </a:rPr>
              <a:t>The data pipelines for RDBMS and API dynamically make use of the metadata about the source systems to ingest data from source system into </a:t>
            </a:r>
            <a:r>
              <a:rPr lang="en-US" sz="1200" i="1">
                <a:latin typeface="+mn-lt"/>
              </a:rPr>
              <a:t>Landing layer </a:t>
            </a:r>
            <a:r>
              <a:rPr lang="en-US" sz="1200">
                <a:latin typeface="+mn-lt"/>
              </a:rPr>
              <a:t>in the form of parquet files.</a:t>
            </a:r>
          </a:p>
          <a:p>
            <a:pPr marL="696887" lvl="1" indent="-285750" algn="just">
              <a:buFont typeface="+mj-lt"/>
              <a:buAutoNum type="alphaLcParenR"/>
            </a:pPr>
            <a:r>
              <a:rPr lang="en-US" sz="1200">
                <a:latin typeface="+mn-lt"/>
              </a:rPr>
              <a:t>The data pipelines for Event hub and Kafka dynamically make use of the metadata about the source systems to ingest data from source system into </a:t>
            </a:r>
            <a:r>
              <a:rPr lang="en-US" sz="1200" i="1">
                <a:latin typeface="+mn-lt"/>
              </a:rPr>
              <a:t>Silver </a:t>
            </a:r>
            <a:r>
              <a:rPr lang="en-US" sz="1200">
                <a:latin typeface="+mn-lt"/>
              </a:rPr>
              <a:t>in the form of parquet files.</a:t>
            </a:r>
          </a:p>
          <a:p>
            <a:pPr marL="171450" indent="-171450" algn="just">
              <a:buFont typeface="Courier New" panose="02070309020205020404" pitchFamily="49" charset="0"/>
              <a:buChar char="o"/>
            </a:pPr>
            <a:r>
              <a:rPr lang="en-US" sz="1200" b="1">
                <a:latin typeface="+mn-lt"/>
                <a:cs typeface="Calibri"/>
              </a:rPr>
              <a:t>For other Source systems</a:t>
            </a:r>
          </a:p>
          <a:p>
            <a:pPr marL="639737" lvl="1" indent="-228600" algn="just">
              <a:buFont typeface="+mj-lt"/>
              <a:buAutoNum type="alphaLcParenR"/>
            </a:pPr>
            <a:r>
              <a:rPr lang="en-US" sz="1200">
                <a:latin typeface="+mn-lt"/>
                <a:cs typeface="Calibri"/>
              </a:rPr>
              <a:t>For other source systems, data is expected to be pushed into the Landing layer in one of the below supported file formats</a:t>
            </a:r>
          </a:p>
          <a:p>
            <a:pPr marL="0" algn="l" fontAlgn="t">
              <a:spcBef>
                <a:spcPts val="0"/>
              </a:spcBef>
              <a:spcAft>
                <a:spcPts val="0"/>
              </a:spcAft>
            </a:pPr>
            <a:r>
              <a:rPr lang="en-US" sz="1200" b="1" i="0" u="none" strike="noStrike">
                <a:solidFill>
                  <a:srgbClr val="FFFFFF"/>
                </a:solidFill>
                <a:effectLst/>
                <a:latin typeface="Calibri" panose="020F0502020204030204" pitchFamily="34" charset="0"/>
              </a:rPr>
              <a:t>File formats</a:t>
            </a:r>
            <a:endParaRPr lang="en-US" sz="1800" b="0" i="0" u="none" strike="noStrike">
              <a:effectLst/>
              <a:latin typeface="Arial" panose="020B0604020202020204" pitchFamily="34" charset="0"/>
            </a:endParaRPr>
          </a:p>
          <a:p>
            <a:pPr marL="1108025" lvl="2" indent="-285750" fontAlgn="t">
              <a:spcBef>
                <a:spcPts val="0"/>
              </a:spcBef>
              <a:spcAft>
                <a:spcPts val="0"/>
              </a:spcAft>
              <a:buFont typeface="+mj-lt"/>
              <a:buAutoNum type="romanUcPeriod"/>
            </a:pPr>
            <a:r>
              <a:rPr lang="en-US" sz="1200" b="0" i="0" u="none" strike="noStrike">
                <a:solidFill>
                  <a:srgbClr val="000000"/>
                </a:solidFill>
                <a:effectLst/>
                <a:latin typeface="Calibri" panose="020F0502020204030204" pitchFamily="34" charset="0"/>
              </a:rPr>
              <a:t>csv</a:t>
            </a:r>
            <a:endParaRPr lang="en-US" b="0" i="0" u="none" strike="noStrike">
              <a:effectLst/>
              <a:latin typeface="Arial" panose="020B0604020202020204" pitchFamily="34" charset="0"/>
            </a:endParaRPr>
          </a:p>
          <a:p>
            <a:pPr marL="1108025" lvl="2" indent="-285750" fontAlgn="t">
              <a:spcBef>
                <a:spcPts val="0"/>
              </a:spcBef>
              <a:spcAft>
                <a:spcPts val="0"/>
              </a:spcAft>
              <a:buFont typeface="+mj-lt"/>
              <a:buAutoNum type="romanUcPeriod"/>
            </a:pPr>
            <a:r>
              <a:rPr lang="en-US" sz="1200" b="0" i="0" u="none" strike="noStrike" err="1">
                <a:solidFill>
                  <a:srgbClr val="000000"/>
                </a:solidFill>
                <a:effectLst/>
                <a:latin typeface="Calibri" panose="020F0502020204030204" pitchFamily="34" charset="0"/>
              </a:rPr>
              <a:t>json</a:t>
            </a:r>
            <a:endParaRPr lang="en-US" b="0" i="0" u="none" strike="noStrike">
              <a:effectLst/>
              <a:latin typeface="Arial" panose="020B0604020202020204" pitchFamily="34" charset="0"/>
            </a:endParaRPr>
          </a:p>
          <a:p>
            <a:pPr marL="1108025" lvl="2" indent="-285750" fontAlgn="t">
              <a:spcBef>
                <a:spcPts val="0"/>
              </a:spcBef>
              <a:spcAft>
                <a:spcPts val="0"/>
              </a:spcAft>
              <a:buFont typeface="+mj-lt"/>
              <a:buAutoNum type="romanUcPeriod"/>
            </a:pPr>
            <a:r>
              <a:rPr lang="en-US" sz="1200" b="0" i="0" u="none" strike="noStrike">
                <a:solidFill>
                  <a:srgbClr val="000000"/>
                </a:solidFill>
                <a:effectLst/>
                <a:latin typeface="Calibri" panose="020F0502020204030204" pitchFamily="34" charset="0"/>
              </a:rPr>
              <a:t>parquet</a:t>
            </a:r>
            <a:endParaRPr lang="en-US" b="0" i="0" u="none" strike="noStrike">
              <a:effectLst/>
              <a:latin typeface="Arial" panose="020B0604020202020204" pitchFamily="34" charset="0"/>
            </a:endParaRPr>
          </a:p>
          <a:p>
            <a:pPr marL="1108025" lvl="2" indent="-285750" fontAlgn="t">
              <a:spcBef>
                <a:spcPts val="0"/>
              </a:spcBef>
              <a:spcAft>
                <a:spcPts val="0"/>
              </a:spcAft>
              <a:buFont typeface="+mj-lt"/>
              <a:buAutoNum type="romanUcPeriod"/>
            </a:pPr>
            <a:r>
              <a:rPr lang="en-US" sz="1200" b="0" i="0" u="none" strike="noStrike">
                <a:solidFill>
                  <a:srgbClr val="000000"/>
                </a:solidFill>
                <a:effectLst/>
                <a:latin typeface="Calibri" panose="020F0502020204030204" pitchFamily="34" charset="0"/>
              </a:rPr>
              <a:t>xml</a:t>
            </a:r>
            <a:endParaRPr lang="en-US" b="0" i="0" u="none" strike="noStrike">
              <a:effectLst/>
              <a:latin typeface="Arial" panose="020B0604020202020204" pitchFamily="34" charset="0"/>
            </a:endParaRPr>
          </a:p>
          <a:p>
            <a:pPr marL="1108025" lvl="2" indent="-285750" fontAlgn="t">
              <a:spcBef>
                <a:spcPts val="0"/>
              </a:spcBef>
              <a:spcAft>
                <a:spcPts val="0"/>
              </a:spcAft>
              <a:buFont typeface="+mj-lt"/>
              <a:buAutoNum type="romanUcPeriod"/>
            </a:pPr>
            <a:r>
              <a:rPr lang="en-US" sz="1200">
                <a:solidFill>
                  <a:srgbClr val="000000"/>
                </a:solidFill>
                <a:latin typeface="Calibri" panose="020F0502020204030204" pitchFamily="34" charset="0"/>
              </a:rPr>
              <a:t>T</a:t>
            </a:r>
            <a:r>
              <a:rPr lang="en-US" sz="1200" b="0" i="0" u="none" strike="noStrike">
                <a:solidFill>
                  <a:srgbClr val="000000"/>
                </a:solidFill>
                <a:effectLst/>
                <a:latin typeface="Calibri" panose="020F0502020204030204" pitchFamily="34" charset="0"/>
              </a:rPr>
              <a:t>xt</a:t>
            </a:r>
          </a:p>
          <a:p>
            <a:pPr marL="1108025" lvl="2" indent="-285750" fontAlgn="t">
              <a:spcBef>
                <a:spcPts val="0"/>
              </a:spcBef>
              <a:spcAft>
                <a:spcPts val="0"/>
              </a:spcAft>
              <a:buFont typeface="+mj-lt"/>
              <a:buAutoNum type="romanUcPeriod"/>
            </a:pPr>
            <a:r>
              <a:rPr lang="en-US" sz="1200">
                <a:solidFill>
                  <a:srgbClr val="000000"/>
                </a:solidFill>
                <a:latin typeface="Calibri" panose="020F0502020204030204" pitchFamily="34" charset="0"/>
              </a:rPr>
              <a:t>j</a:t>
            </a:r>
            <a:r>
              <a:rPr lang="en-US" sz="1200" b="0" i="0" u="none" strike="noStrike">
                <a:solidFill>
                  <a:srgbClr val="000000"/>
                </a:solidFill>
                <a:effectLst/>
                <a:latin typeface="Calibri" panose="020F0502020204030204" pitchFamily="34" charset="0"/>
              </a:rPr>
              <a:t>pg or jpeg</a:t>
            </a:r>
          </a:p>
          <a:p>
            <a:pPr marL="1108025" lvl="2" indent="-285750" fontAlgn="t">
              <a:spcBef>
                <a:spcPts val="0"/>
              </a:spcBef>
              <a:spcAft>
                <a:spcPts val="0"/>
              </a:spcAft>
              <a:buFont typeface="+mj-lt"/>
              <a:buAutoNum type="romanUcPeriod"/>
            </a:pPr>
            <a:r>
              <a:rPr lang="en-US" sz="1200" err="1">
                <a:solidFill>
                  <a:srgbClr val="000000"/>
                </a:solidFill>
                <a:latin typeface="Calibri" panose="020F0502020204030204" pitchFamily="34" charset="0"/>
              </a:rPr>
              <a:t>png</a:t>
            </a:r>
            <a:endParaRPr lang="en-US" sz="1200">
              <a:solidFill>
                <a:srgbClr val="000000"/>
              </a:solidFill>
              <a:latin typeface="Calibri" panose="020F0502020204030204" pitchFamily="34" charset="0"/>
            </a:endParaRPr>
          </a:p>
          <a:p>
            <a:pPr marL="1108025" lvl="2" indent="-285750" fontAlgn="t">
              <a:spcBef>
                <a:spcPts val="0"/>
              </a:spcBef>
              <a:spcAft>
                <a:spcPts val="0"/>
              </a:spcAft>
              <a:buFont typeface="+mj-lt"/>
              <a:buAutoNum type="romanUcPeriod"/>
            </a:pPr>
            <a:r>
              <a:rPr lang="en-US" sz="1200">
                <a:solidFill>
                  <a:srgbClr val="000000"/>
                </a:solidFill>
                <a:latin typeface="Calibri" panose="020F0502020204030204" pitchFamily="34" charset="0"/>
              </a:rPr>
              <a:t>t</a:t>
            </a:r>
            <a:r>
              <a:rPr lang="en-US" sz="1200" b="0" i="0" u="none" strike="noStrike">
                <a:solidFill>
                  <a:srgbClr val="000000"/>
                </a:solidFill>
                <a:effectLst/>
                <a:latin typeface="Calibri" panose="020F0502020204030204" pitchFamily="34" charset="0"/>
              </a:rPr>
              <a:t>iff</a:t>
            </a:r>
          </a:p>
          <a:p>
            <a:pPr marL="1108025" lvl="2" indent="-285750" fontAlgn="t">
              <a:spcBef>
                <a:spcPts val="0"/>
              </a:spcBef>
              <a:spcAft>
                <a:spcPts val="0"/>
              </a:spcAft>
              <a:buFont typeface="+mj-lt"/>
              <a:buAutoNum type="romanUcPeriod"/>
            </a:pPr>
            <a:r>
              <a:rPr lang="en-US" sz="1200">
                <a:solidFill>
                  <a:srgbClr val="000000"/>
                </a:solidFill>
                <a:latin typeface="Calibri" panose="020F0502020204030204" pitchFamily="34" charset="0"/>
              </a:rPr>
              <a:t>Mp4</a:t>
            </a:r>
          </a:p>
          <a:p>
            <a:pPr marL="1108025" lvl="2" indent="-285750" fontAlgn="t">
              <a:spcBef>
                <a:spcPts val="0"/>
              </a:spcBef>
              <a:spcAft>
                <a:spcPts val="0"/>
              </a:spcAft>
              <a:buFont typeface="+mj-lt"/>
              <a:buAutoNum type="romanUcPeriod"/>
            </a:pPr>
            <a:r>
              <a:rPr lang="en-US" sz="1200" err="1">
                <a:solidFill>
                  <a:srgbClr val="000000"/>
                </a:solidFill>
                <a:latin typeface="Calibri" panose="020F0502020204030204" pitchFamily="34" charset="0"/>
              </a:rPr>
              <a:t>avi</a:t>
            </a:r>
            <a:endParaRPr lang="en-US" sz="1200">
              <a:solidFill>
                <a:srgbClr val="000000"/>
              </a:solidFill>
              <a:latin typeface="Calibri" panose="020F0502020204030204" pitchFamily="34" charset="0"/>
            </a:endParaRPr>
          </a:p>
          <a:p>
            <a:pPr marL="1108025" lvl="2" indent="-285750" fontAlgn="t">
              <a:spcBef>
                <a:spcPts val="0"/>
              </a:spcBef>
              <a:spcAft>
                <a:spcPts val="0"/>
              </a:spcAft>
              <a:buFont typeface="+mj-lt"/>
              <a:buAutoNum type="romanUcPeriod"/>
            </a:pPr>
            <a:endParaRPr lang="en-US" sz="1200" b="0" i="0" u="none" strike="noStrike">
              <a:solidFill>
                <a:srgbClr val="000000"/>
              </a:solidFill>
              <a:effectLst/>
              <a:latin typeface="Calibri" panose="020F0502020204030204" pitchFamily="34" charset="0"/>
            </a:endParaRPr>
          </a:p>
          <a:p>
            <a:pPr marL="1108025" lvl="2" indent="-285750" fontAlgn="t">
              <a:spcBef>
                <a:spcPts val="0"/>
              </a:spcBef>
              <a:spcAft>
                <a:spcPts val="0"/>
              </a:spcAft>
              <a:buFont typeface="+mj-lt"/>
              <a:buAutoNum type="romanUcPeriod"/>
            </a:pPr>
            <a:endParaRPr lang="en-US" b="0" i="0" u="none" strike="noStrike">
              <a:effectLst/>
              <a:latin typeface="Arial" panose="020B0604020202020204" pitchFamily="34" charset="0"/>
            </a:endParaRPr>
          </a:p>
          <a:p>
            <a:pPr marL="639737" lvl="1" indent="-228600" algn="just">
              <a:buFont typeface="+mj-lt"/>
              <a:buAutoNum type="alphaLcParenR"/>
            </a:pPr>
            <a:endParaRPr lang="en-US" sz="1200">
              <a:latin typeface="+mn-lt"/>
            </a:endParaRPr>
          </a:p>
        </p:txBody>
      </p:sp>
      <p:sp>
        <p:nvSpPr>
          <p:cNvPr id="2" name="object 3">
            <a:extLst>
              <a:ext uri="{FF2B5EF4-FFF2-40B4-BE49-F238E27FC236}">
                <a16:creationId xmlns:a16="http://schemas.microsoft.com/office/drawing/2014/main" id="{E3B8784D-95E7-C7E6-F064-95587672CB2C}"/>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4" name="Rectangle 3">
            <a:extLst>
              <a:ext uri="{FF2B5EF4-FFF2-40B4-BE49-F238E27FC236}">
                <a16:creationId xmlns:a16="http://schemas.microsoft.com/office/drawing/2014/main" id="{207DB1A3-AF8C-A3D9-BAAA-52F7DF5A9645}"/>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5" name="Graphic 4">
            <a:extLst>
              <a:ext uri="{FF2B5EF4-FFF2-40B4-BE49-F238E27FC236}">
                <a16:creationId xmlns:a16="http://schemas.microsoft.com/office/drawing/2014/main" id="{C2FF41EB-5B96-F989-0FA7-04DA46ED12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6" name="Slide Number Placeholder 5">
            <a:extLst>
              <a:ext uri="{FF2B5EF4-FFF2-40B4-BE49-F238E27FC236}">
                <a16:creationId xmlns:a16="http://schemas.microsoft.com/office/drawing/2014/main" id="{0EB67C8D-B97A-B341-5C8E-59266DF31CD9}"/>
              </a:ext>
            </a:extLst>
          </p:cNvPr>
          <p:cNvSpPr>
            <a:spLocks noGrp="1"/>
          </p:cNvSpPr>
          <p:nvPr>
            <p:ph type="sldNum" sz="quarter" idx="12"/>
          </p:nvPr>
        </p:nvSpPr>
        <p:spPr/>
        <p:txBody>
          <a:bodyPr/>
          <a:lstStyle/>
          <a:p>
            <a:fld id="{64B50ECF-6316-4AFD-AF7B-6A0672E9EA7A}" type="slidenum">
              <a:rPr lang="en-US" smtClean="0"/>
              <a:t>8</a:t>
            </a:fld>
            <a:endParaRPr lang="en-US"/>
          </a:p>
        </p:txBody>
      </p:sp>
      <p:sp>
        <p:nvSpPr>
          <p:cNvPr id="7" name="Footer Placeholder 6">
            <a:extLst>
              <a:ext uri="{FF2B5EF4-FFF2-40B4-BE49-F238E27FC236}">
                <a16:creationId xmlns:a16="http://schemas.microsoft.com/office/drawing/2014/main" id="{773555C7-18FE-0C5A-D964-034AB77E74F4}"/>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410488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E3B8784D-95E7-C7E6-F064-95587672CB2C}"/>
              </a:ext>
            </a:extLst>
          </p:cNvPr>
          <p:cNvSpPr txBox="1"/>
          <p:nvPr/>
        </p:nvSpPr>
        <p:spPr>
          <a:xfrm>
            <a:off x="205654" y="100432"/>
            <a:ext cx="5142012" cy="306491"/>
          </a:xfrm>
          <a:prstGeom prst="rect">
            <a:avLst/>
          </a:prstGeom>
        </p:spPr>
        <p:txBody>
          <a:bodyPr vert="horz" wrap="square" lIns="0" tIns="11427" rIns="0" bIns="0" rtlCol="0">
            <a:spAutoFit/>
          </a:bodyPr>
          <a:lstStyle/>
          <a:p>
            <a:pPr defTabSz="822686" fontAlgn="auto">
              <a:lnSpc>
                <a:spcPts val="2276"/>
              </a:lnSpc>
              <a:spcBef>
                <a:spcPts val="0"/>
              </a:spcBef>
              <a:spcAft>
                <a:spcPts val="0"/>
              </a:spcAft>
              <a:defRPr/>
            </a:pPr>
            <a:r>
              <a:rPr lang="en-US" sz="2519" b="1" spc="-49">
                <a:solidFill>
                  <a:srgbClr val="BC0F79"/>
                </a:solidFill>
                <a:latin typeface="Bosch Office Sans" pitchFamily="2" charset="0"/>
                <a:cs typeface="Arial"/>
              </a:rPr>
              <a:t>DataNexus Features</a:t>
            </a:r>
          </a:p>
        </p:txBody>
      </p:sp>
      <p:sp>
        <p:nvSpPr>
          <p:cNvPr id="6" name="TextBox 5">
            <a:extLst>
              <a:ext uri="{FF2B5EF4-FFF2-40B4-BE49-F238E27FC236}">
                <a16:creationId xmlns:a16="http://schemas.microsoft.com/office/drawing/2014/main" id="{8CF864DB-8376-6965-20F7-CE8C0AB37A57}"/>
              </a:ext>
            </a:extLst>
          </p:cNvPr>
          <p:cNvSpPr txBox="1"/>
          <p:nvPr/>
        </p:nvSpPr>
        <p:spPr>
          <a:xfrm>
            <a:off x="205654" y="526519"/>
            <a:ext cx="3424518" cy="307777"/>
          </a:xfrm>
          <a:prstGeom prst="rect">
            <a:avLst/>
          </a:prstGeom>
          <a:noFill/>
        </p:spPr>
        <p:txBody>
          <a:bodyPr wrap="square" rtlCol="0">
            <a:spAutoFit/>
          </a:bodyPr>
          <a:lstStyle/>
          <a:p>
            <a:pPr marL="342900" indent="-342900">
              <a:buFont typeface="+mj-lt"/>
              <a:buAutoNum type="arabicPeriod" startAt="2"/>
            </a:pPr>
            <a:r>
              <a:rPr lang="en-US" sz="1400" b="1">
                <a:solidFill>
                  <a:srgbClr val="00809A"/>
                </a:solidFill>
              </a:rPr>
              <a:t>Types of data sources</a:t>
            </a:r>
          </a:p>
        </p:txBody>
      </p:sp>
      <p:graphicFrame>
        <p:nvGraphicFramePr>
          <p:cNvPr id="7" name="Table 3">
            <a:extLst>
              <a:ext uri="{FF2B5EF4-FFF2-40B4-BE49-F238E27FC236}">
                <a16:creationId xmlns:a16="http://schemas.microsoft.com/office/drawing/2014/main" id="{4EAD746E-A90C-FDC0-BE37-32DC39E34087}"/>
              </a:ext>
            </a:extLst>
          </p:cNvPr>
          <p:cNvGraphicFramePr>
            <a:graphicFrameLocks noGrp="1"/>
          </p:cNvGraphicFramePr>
          <p:nvPr>
            <p:extLst>
              <p:ext uri="{D42A27DB-BD31-4B8C-83A1-F6EECF244321}">
                <p14:modId xmlns:p14="http://schemas.microsoft.com/office/powerpoint/2010/main" val="258452627"/>
              </p:ext>
            </p:extLst>
          </p:nvPr>
        </p:nvGraphicFramePr>
        <p:xfrm>
          <a:off x="270829" y="995402"/>
          <a:ext cx="10019257" cy="4039110"/>
        </p:xfrm>
        <a:graphic>
          <a:graphicData uri="http://schemas.openxmlformats.org/drawingml/2006/table">
            <a:tbl>
              <a:tblPr firstRow="1" bandRow="1">
                <a:tableStyleId>{5C22544A-7EE6-4342-B048-85BDC9FD1C3A}</a:tableStyleId>
              </a:tblPr>
              <a:tblGrid>
                <a:gridCol w="291651">
                  <a:extLst>
                    <a:ext uri="{9D8B030D-6E8A-4147-A177-3AD203B41FA5}">
                      <a16:colId xmlns:a16="http://schemas.microsoft.com/office/drawing/2014/main" val="3499191432"/>
                    </a:ext>
                  </a:extLst>
                </a:gridCol>
                <a:gridCol w="1267327">
                  <a:extLst>
                    <a:ext uri="{9D8B030D-6E8A-4147-A177-3AD203B41FA5}">
                      <a16:colId xmlns:a16="http://schemas.microsoft.com/office/drawing/2014/main" val="3272006430"/>
                    </a:ext>
                  </a:extLst>
                </a:gridCol>
                <a:gridCol w="1106905">
                  <a:extLst>
                    <a:ext uri="{9D8B030D-6E8A-4147-A177-3AD203B41FA5}">
                      <a16:colId xmlns:a16="http://schemas.microsoft.com/office/drawing/2014/main" val="1399335118"/>
                    </a:ext>
                  </a:extLst>
                </a:gridCol>
                <a:gridCol w="3462803">
                  <a:extLst>
                    <a:ext uri="{9D8B030D-6E8A-4147-A177-3AD203B41FA5}">
                      <a16:colId xmlns:a16="http://schemas.microsoft.com/office/drawing/2014/main" val="3302754304"/>
                    </a:ext>
                  </a:extLst>
                </a:gridCol>
                <a:gridCol w="581833">
                  <a:extLst>
                    <a:ext uri="{9D8B030D-6E8A-4147-A177-3AD203B41FA5}">
                      <a16:colId xmlns:a16="http://schemas.microsoft.com/office/drawing/2014/main" val="1983724729"/>
                    </a:ext>
                  </a:extLst>
                </a:gridCol>
                <a:gridCol w="606590">
                  <a:extLst>
                    <a:ext uri="{9D8B030D-6E8A-4147-A177-3AD203B41FA5}">
                      <a16:colId xmlns:a16="http://schemas.microsoft.com/office/drawing/2014/main" val="1901882782"/>
                    </a:ext>
                  </a:extLst>
                </a:gridCol>
                <a:gridCol w="730143">
                  <a:extLst>
                    <a:ext uri="{9D8B030D-6E8A-4147-A177-3AD203B41FA5}">
                      <a16:colId xmlns:a16="http://schemas.microsoft.com/office/drawing/2014/main" val="2553301230"/>
                    </a:ext>
                  </a:extLst>
                </a:gridCol>
                <a:gridCol w="800208">
                  <a:extLst>
                    <a:ext uri="{9D8B030D-6E8A-4147-A177-3AD203B41FA5}">
                      <a16:colId xmlns:a16="http://schemas.microsoft.com/office/drawing/2014/main" val="3135057956"/>
                    </a:ext>
                  </a:extLst>
                </a:gridCol>
                <a:gridCol w="519024">
                  <a:extLst>
                    <a:ext uri="{9D8B030D-6E8A-4147-A177-3AD203B41FA5}">
                      <a16:colId xmlns:a16="http://schemas.microsoft.com/office/drawing/2014/main" val="1074268590"/>
                    </a:ext>
                  </a:extLst>
                </a:gridCol>
                <a:gridCol w="652773">
                  <a:extLst>
                    <a:ext uri="{9D8B030D-6E8A-4147-A177-3AD203B41FA5}">
                      <a16:colId xmlns:a16="http://schemas.microsoft.com/office/drawing/2014/main" val="805981248"/>
                    </a:ext>
                  </a:extLst>
                </a:gridCol>
              </a:tblGrid>
              <a:tr h="219929">
                <a:tc rowSpan="2">
                  <a:txBody>
                    <a:bodyPr/>
                    <a:lstStyle/>
                    <a:p>
                      <a:pPr lvl="0" algn="ctr">
                        <a:lnSpc>
                          <a:spcPct val="300000"/>
                        </a:lnSpc>
                        <a:buNone/>
                      </a:pPr>
                      <a:r>
                        <a:rPr lang="en-US" sz="800" b="1" dirty="0">
                          <a:latin typeface="Bosch Office Sans"/>
                        </a:rPr>
                        <a:t>#</a:t>
                      </a:r>
                    </a:p>
                  </a:txBody>
                  <a:tcPr/>
                </a:tc>
                <a:tc rowSpan="2">
                  <a:txBody>
                    <a:bodyPr/>
                    <a:lstStyle/>
                    <a:p>
                      <a:pPr algn="ctr">
                        <a:lnSpc>
                          <a:spcPct val="300000"/>
                        </a:lnSpc>
                      </a:pPr>
                      <a:r>
                        <a:rPr lang="en-US" sz="800" b="1" dirty="0">
                          <a:latin typeface="Bosch Office Sans"/>
                        </a:rPr>
                        <a:t>Sources</a:t>
                      </a:r>
                    </a:p>
                  </a:txBody>
                  <a:tcPr/>
                </a:tc>
                <a:tc rowSpan="2">
                  <a:txBody>
                    <a:bodyPr/>
                    <a:lstStyle/>
                    <a:p>
                      <a:pPr algn="ctr">
                        <a:lnSpc>
                          <a:spcPct val="300000"/>
                        </a:lnSpc>
                      </a:pPr>
                      <a:r>
                        <a:rPr lang="en-US" sz="800" b="1" dirty="0">
                          <a:latin typeface="Bosch Office Sans"/>
                        </a:rPr>
                        <a:t>Type</a:t>
                      </a:r>
                    </a:p>
                  </a:txBody>
                  <a:tcPr/>
                </a:tc>
                <a:tc rowSpan="2">
                  <a:txBody>
                    <a:bodyPr/>
                    <a:lstStyle/>
                    <a:p>
                      <a:pPr algn="ctr">
                        <a:lnSpc>
                          <a:spcPct val="300000"/>
                        </a:lnSpc>
                      </a:pPr>
                      <a:r>
                        <a:rPr lang="en-US" sz="800" b="1" dirty="0">
                          <a:latin typeface="Bosch Office Sans"/>
                        </a:rPr>
                        <a:t>Description</a:t>
                      </a:r>
                    </a:p>
                  </a:txBody>
                  <a:tcPr>
                    <a:lnR w="12700" cap="flat" cmpd="sng" algn="ctr">
                      <a:solidFill>
                        <a:schemeClr val="bg1"/>
                      </a:solidFill>
                      <a:prstDash val="solid"/>
                      <a:round/>
                      <a:headEnd type="none" w="med" len="med"/>
                      <a:tailEnd type="none" w="med" len="med"/>
                    </a:lnR>
                  </a:tcPr>
                </a:tc>
                <a:tc gridSpan="4">
                  <a:txBody>
                    <a:bodyPr/>
                    <a:lstStyle/>
                    <a:p>
                      <a:r>
                        <a:rPr lang="en-US" sz="900" b="1" dirty="0">
                          <a:latin typeface="Bosch Office Sans"/>
                        </a:rPr>
                        <a:t>                                                 DB Load Types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endParaRPr lang="en-US" sz="800" b="1">
                        <a:latin typeface="Bosch Office Sans"/>
                      </a:endParaRPr>
                    </a:p>
                    <a:p>
                      <a:pPr algn="ctr"/>
                      <a:r>
                        <a:rPr lang="en-US" sz="800" b="1" dirty="0">
                          <a:latin typeface="Bosch Office Sans"/>
                        </a:rPr>
                        <a:t>Batch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endParaRPr lang="en-US" sz="800" b="1">
                        <a:latin typeface="Bosch Office Sans"/>
                      </a:endParaRPr>
                    </a:p>
                    <a:p>
                      <a:pPr algn="ctr"/>
                      <a:r>
                        <a:rPr lang="en-US" sz="800" b="1" dirty="0">
                          <a:latin typeface="Bosch Office Sans"/>
                        </a:rPr>
                        <a:t>stream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77037503"/>
                  </a:ext>
                </a:extLst>
              </a:tr>
              <a:tr h="322562">
                <a:tc vMerge="1">
                  <a:txBody>
                    <a:bodyPr/>
                    <a:lstStyle/>
                    <a:p>
                      <a:endParaRPr lang="en-US"/>
                    </a:p>
                  </a:txBody>
                  <a:tcPr/>
                </a:tc>
                <a:tc vMerge="1">
                  <a:txBody>
                    <a:bodyPr/>
                    <a:lstStyle/>
                    <a:p>
                      <a:r>
                        <a:rPr lang="en-US"/>
                        <a:t>Sources</a:t>
                      </a:r>
                    </a:p>
                  </a:txBody>
                  <a:tcPr/>
                </a:tc>
                <a:tc vMerge="1">
                  <a:txBody>
                    <a:bodyPr/>
                    <a:lstStyle/>
                    <a:p>
                      <a:endParaRPr lang="en-US"/>
                    </a:p>
                  </a:txBody>
                  <a:tcPr/>
                </a:tc>
                <a:tc vMerge="1">
                  <a:txBody>
                    <a:bodyPr/>
                    <a:lstStyle/>
                    <a:p>
                      <a:r>
                        <a:rPr lang="en-US"/>
                        <a:t>Description</a:t>
                      </a:r>
                    </a:p>
                  </a:txBody>
                  <a:tcPr/>
                </a:tc>
                <a:tc>
                  <a:txBody>
                    <a:bodyPr/>
                    <a:lstStyle/>
                    <a:p>
                      <a:r>
                        <a:rPr lang="en-US" sz="800" b="1" dirty="0">
                          <a:solidFill>
                            <a:schemeClr val="bg1"/>
                          </a:solidFill>
                          <a:latin typeface="Bosch Office Sans"/>
                        </a:rPr>
                        <a:t>Full Load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US" sz="800" b="1" dirty="0">
                          <a:solidFill>
                            <a:schemeClr val="bg1"/>
                          </a:solidFill>
                          <a:latin typeface="Bosch Office Sans"/>
                        </a:rPr>
                        <a:t>Append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US" sz="800" b="1" dirty="0">
                          <a:solidFill>
                            <a:schemeClr val="bg1"/>
                          </a:solidFill>
                          <a:latin typeface="Bosch Office Sans"/>
                        </a:rPr>
                        <a:t>Merge SCD Type-1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US" sz="800" b="1" dirty="0">
                          <a:solidFill>
                            <a:schemeClr val="bg1"/>
                          </a:solidFill>
                          <a:latin typeface="Bosch Office Sans"/>
                        </a:rPr>
                        <a:t>Merge SCD Type-2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65693057"/>
                  </a:ext>
                </a:extLst>
              </a:tr>
              <a:tr h="747758">
                <a:tc>
                  <a:txBody>
                    <a:bodyPr/>
                    <a:lstStyle/>
                    <a:p>
                      <a:pPr lvl="0" algn="ctr">
                        <a:buNone/>
                      </a:pPr>
                      <a:r>
                        <a:rPr lang="en-US" sz="900" dirty="0">
                          <a:latin typeface="Bosch Office Sans"/>
                        </a:rPr>
                        <a:t>1</a:t>
                      </a:r>
                    </a:p>
                  </a:txBody>
                  <a:tcPr/>
                </a:tc>
                <a:tc>
                  <a:txBody>
                    <a:bodyPr/>
                    <a:lstStyle/>
                    <a:p>
                      <a:r>
                        <a:rPr lang="en-US" sz="900" dirty="0">
                          <a:latin typeface="Bosch Office Sans"/>
                        </a:rPr>
                        <a:t>RDBMS</a:t>
                      </a:r>
                    </a:p>
                    <a:p>
                      <a:endParaRPr lang="en-US" sz="900">
                        <a:latin typeface="Bosch Office Sans" pitchFamily="2" charset="0"/>
                      </a:endParaRPr>
                    </a:p>
                  </a:txBody>
                  <a:tcPr/>
                </a:tc>
                <a:tc>
                  <a:txBody>
                    <a:bodyPr/>
                    <a:lstStyle/>
                    <a:p>
                      <a:pPr marL="0" lvl="0" indent="0" algn="l">
                        <a:lnSpc>
                          <a:spcPct val="100000"/>
                        </a:lnSpc>
                        <a:buFont typeface="Arial"/>
                        <a:buNone/>
                      </a:pPr>
                      <a:r>
                        <a:rPr lang="en-US" sz="900" b="0" dirty="0">
                          <a:solidFill>
                            <a:schemeClr val="dk1"/>
                          </a:solidFill>
                          <a:latin typeface="Bosch Office Sans"/>
                          <a:ea typeface="+mn-ea"/>
                          <a:cs typeface="+mn-cs"/>
                        </a:rPr>
                        <a:t>Direct</a:t>
                      </a:r>
                    </a:p>
                    <a:p>
                      <a:pPr marL="0" lvl="0" indent="0" algn="l">
                        <a:lnSpc>
                          <a:spcPct val="100000"/>
                        </a:lnSpc>
                        <a:buFont typeface="Arial"/>
                        <a:buNone/>
                      </a:pPr>
                      <a:r>
                        <a:rPr lang="en-US" sz="900" b="0" dirty="0">
                          <a:solidFill>
                            <a:schemeClr val="dk1"/>
                          </a:solidFill>
                          <a:latin typeface="Bosch Office Sans"/>
                          <a:ea typeface="+mn-ea"/>
                          <a:cs typeface="+mn-cs"/>
                        </a:rPr>
                        <a:t>Connection</a:t>
                      </a:r>
                    </a:p>
                  </a:txBody>
                  <a:tcPr/>
                </a:tc>
                <a:tc>
                  <a:txBody>
                    <a:bodyPr/>
                    <a:lstStyle/>
                    <a:p>
                      <a:pPr marL="170815" lvl="0" indent="-171450" algn="l">
                        <a:lnSpc>
                          <a:spcPct val="100000"/>
                        </a:lnSpc>
                        <a:buFont typeface="Arial" panose="020B0604020202020204" pitchFamily="34" charset="0"/>
                        <a:buChar char="•"/>
                      </a:pPr>
                      <a:r>
                        <a:rPr lang="en-US" sz="900" dirty="0">
                          <a:latin typeface="Bosch Office Sans"/>
                        </a:rPr>
                        <a:t>Ability to connect to all databases which supports ODBC/JDBC drivers</a:t>
                      </a:r>
                    </a:p>
                    <a:p>
                      <a:pPr marL="170952" lvl="0" indent="-171450" algn="l">
                        <a:lnSpc>
                          <a:spcPct val="100000"/>
                        </a:lnSpc>
                        <a:buFont typeface="Arial" panose="020B0604020202020204" pitchFamily="34" charset="0"/>
                        <a:buChar char="•"/>
                      </a:pPr>
                      <a:endParaRPr lang="en-US" sz="900">
                        <a:latin typeface="Bosch Office Sans" pitchFamily="2" charset="0"/>
                      </a:endParaRPr>
                    </a:p>
                    <a:p>
                      <a:pPr marL="170815" lvl="0" indent="-171450" algn="l">
                        <a:lnSpc>
                          <a:spcPct val="100000"/>
                        </a:lnSpc>
                        <a:buFont typeface="Arial" panose="020B0604020202020204" pitchFamily="34" charset="0"/>
                        <a:buChar char="•"/>
                      </a:pPr>
                      <a:r>
                        <a:rPr lang="en-US" sz="900" dirty="0">
                          <a:latin typeface="Bosch Office Sans"/>
                        </a:rPr>
                        <a:t>Azure Cloud based RDBMS, AWS MySQL, Postgres SQL, GCP </a:t>
                      </a:r>
                      <a:r>
                        <a:rPr lang="en-US" sz="900" dirty="0" err="1">
                          <a:latin typeface="Bosch Office Sans"/>
                        </a:rPr>
                        <a:t>Bigquery</a:t>
                      </a:r>
                      <a:r>
                        <a:rPr lang="en-US" sz="900" dirty="0">
                          <a:latin typeface="Bosch Office Sans"/>
                        </a:rPr>
                        <a:t>, Snowflake</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lnT w="12700" cap="flat" cmpd="sng" algn="ctr">
                      <a:solidFill>
                        <a:schemeClr val="bg1"/>
                      </a:solidFill>
                      <a:prstDash val="solid"/>
                      <a:round/>
                      <a:headEnd type="none" w="med" len="med"/>
                      <a:tailEnd type="none" w="med" len="med"/>
                    </a:lnT>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lnT w="12700" cap="flat" cmpd="sng" algn="ctr">
                      <a:solidFill>
                        <a:schemeClr val="bg1"/>
                      </a:solidFill>
                      <a:prstDash val="solid"/>
                      <a:round/>
                      <a:headEnd type="none" w="med" len="med"/>
                      <a:tailEnd type="none" w="med" len="med"/>
                    </a:lnT>
                  </a:tcPr>
                </a:tc>
                <a:tc>
                  <a:txBody>
                    <a:bodyPr/>
                    <a:lstStyle/>
                    <a:p>
                      <a:pPr lvl="0" algn="ctr"/>
                      <a:r>
                        <a:rPr lang="en-US" sz="900" dirty="0">
                          <a:solidFill>
                            <a:srgbClr val="FF0000"/>
                          </a:solidFill>
                          <a:latin typeface="Bosch Office Sans"/>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787009382"/>
                  </a:ext>
                </a:extLst>
              </a:tr>
              <a:tr h="483844">
                <a:tc>
                  <a:txBody>
                    <a:bodyPr/>
                    <a:lstStyle/>
                    <a:p>
                      <a:pPr lvl="0" algn="ctr">
                        <a:buNone/>
                      </a:pPr>
                      <a:r>
                        <a:rPr lang="en-US" sz="900" dirty="0">
                          <a:latin typeface="Bosch Office Sans"/>
                        </a:rPr>
                        <a:t>2</a:t>
                      </a:r>
                    </a:p>
                  </a:txBody>
                  <a:tcPr/>
                </a:tc>
                <a:tc>
                  <a:txBody>
                    <a:bodyPr/>
                    <a:lstStyle/>
                    <a:p>
                      <a:r>
                        <a:rPr lang="en-US" sz="900" dirty="0">
                          <a:latin typeface="Bosch Office Sans"/>
                        </a:rPr>
                        <a:t>Azure EventHub</a:t>
                      </a:r>
                    </a:p>
                  </a:txBody>
                  <a:tcPr/>
                </a:tc>
                <a:tc>
                  <a:txBody>
                    <a:bodyPr/>
                    <a:lstStyle/>
                    <a:p>
                      <a:pPr marL="0" marR="0" lvl="0" indent="0" algn="l"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latin typeface="Bosch Office Sans"/>
                        </a:rPr>
                        <a:t>Direct connection</a:t>
                      </a:r>
                    </a:p>
                  </a:txBody>
                  <a:tcPr/>
                </a:tc>
                <a:tc>
                  <a:txBody>
                    <a:bodyPr/>
                    <a:lstStyle/>
                    <a:p>
                      <a:pPr marL="170815" lvl="0" indent="-171450" algn="l">
                        <a:buFont typeface="Arial" panose="020B0604020202020204" pitchFamily="34" charset="0"/>
                        <a:buChar char="•"/>
                      </a:pPr>
                      <a:r>
                        <a:rPr lang="en-US" sz="900" b="0" dirty="0">
                          <a:latin typeface="Bosch Office Sans"/>
                        </a:rPr>
                        <a:t> Ability to load from azure EventHub  in real time and store them in silver layer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p>
                      <a:pPr lvl="0" algn="ct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p>
                      <a:pPr lvl="0" algn="ct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endParaRPr lang="en-US" sz="900">
                        <a:latin typeface="Bosch Office Sans" pitchFamily="2" charset="0"/>
                      </a:endParaRPr>
                    </a:p>
                  </a:txBody>
                  <a:tcPr/>
                </a:tc>
                <a:extLst>
                  <a:ext uri="{0D108BD9-81ED-4DB2-BD59-A6C34878D82A}">
                    <a16:rowId xmlns:a16="http://schemas.microsoft.com/office/drawing/2014/main" val="263054384"/>
                  </a:ext>
                </a:extLst>
              </a:tr>
              <a:tr h="351886">
                <a:tc>
                  <a:txBody>
                    <a:bodyPr/>
                    <a:lstStyle/>
                    <a:p>
                      <a:pPr lvl="0" algn="ctr">
                        <a:buNone/>
                      </a:pPr>
                      <a:r>
                        <a:rPr lang="en-US" sz="900" dirty="0">
                          <a:latin typeface="Bosch Office Sans"/>
                        </a:rPr>
                        <a:t>3</a:t>
                      </a:r>
                    </a:p>
                  </a:txBody>
                  <a:tcPr/>
                </a:tc>
                <a:tc>
                  <a:txBody>
                    <a:bodyPr/>
                    <a:lstStyle/>
                    <a:p>
                      <a:pPr lvl="0">
                        <a:buNone/>
                      </a:pPr>
                      <a:r>
                        <a:rPr lang="en-US" sz="900" dirty="0">
                          <a:latin typeface="Bosch Office Sans"/>
                        </a:rPr>
                        <a:t>Structured Data</a:t>
                      </a:r>
                    </a:p>
                  </a:txBody>
                  <a:tcPr/>
                </a:tc>
                <a:tc>
                  <a:txBody>
                    <a:bodyPr/>
                    <a:lstStyle/>
                    <a:p>
                      <a:pPr marL="0" lvl="0" indent="0" algn="l">
                        <a:buFont typeface="Arial"/>
                        <a:buNone/>
                      </a:pPr>
                      <a:r>
                        <a:rPr lang="en-US" sz="900" b="0" dirty="0">
                          <a:latin typeface="Bosch Office Sans"/>
                        </a:rPr>
                        <a:t>File push from source system</a:t>
                      </a:r>
                    </a:p>
                  </a:txBody>
                  <a:tcPr/>
                </a:tc>
                <a:tc>
                  <a:txBody>
                    <a:bodyPr/>
                    <a:lstStyle/>
                    <a:p>
                      <a:pPr marL="170815" lvl="0" indent="-171450" algn="l">
                        <a:buFont typeface="Arial"/>
                        <a:buChar char="•"/>
                      </a:pPr>
                      <a:r>
                        <a:rPr lang="en-US" sz="900" b="0" dirty="0">
                          <a:latin typeface="Bosch Office Sans"/>
                        </a:rPr>
                        <a:t>Ability to organize and categorize data in a systematic manner</a:t>
                      </a: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extLst>
                  <a:ext uri="{0D108BD9-81ED-4DB2-BD59-A6C34878D82A}">
                    <a16:rowId xmlns:a16="http://schemas.microsoft.com/office/drawing/2014/main" val="2221407635"/>
                  </a:ext>
                </a:extLst>
              </a:tr>
              <a:tr h="609770">
                <a:tc>
                  <a:txBody>
                    <a:bodyPr/>
                    <a:lstStyle/>
                    <a:p>
                      <a:pPr lvl="0" algn="ctr">
                        <a:buNone/>
                      </a:pPr>
                      <a:r>
                        <a:rPr lang="en-US" sz="900" dirty="0">
                          <a:latin typeface="Bosch Office Sans"/>
                        </a:rPr>
                        <a:t>4</a:t>
                      </a:r>
                    </a:p>
                  </a:txBody>
                  <a:tcPr/>
                </a:tc>
                <a:tc>
                  <a:txBody>
                    <a:bodyPr/>
                    <a:lstStyle/>
                    <a:p>
                      <a:pPr lvl="0">
                        <a:buNone/>
                      </a:pPr>
                      <a:r>
                        <a:rPr lang="en-US" sz="900" dirty="0">
                          <a:latin typeface="Bosch Office Sans"/>
                        </a:rPr>
                        <a:t>Unstructured Data</a:t>
                      </a:r>
                    </a:p>
                  </a:txBody>
                  <a:tcPr/>
                </a:tc>
                <a:tc>
                  <a:txBody>
                    <a:bodyPr/>
                    <a:lstStyle/>
                    <a:p>
                      <a:pPr marL="0" marR="0" lvl="0" indent="0" algn="l" defTabSz="914400" eaLnBrk="1" fontAlgn="auto" latinLnBrk="0" hangingPunct="1">
                        <a:lnSpc>
                          <a:spcPct val="100000"/>
                        </a:lnSpc>
                        <a:spcBef>
                          <a:spcPts val="0"/>
                        </a:spcBef>
                        <a:spcAft>
                          <a:spcPts val="0"/>
                        </a:spcAft>
                        <a:buClrTx/>
                        <a:buSzTx/>
                        <a:buFont typeface="Arial"/>
                        <a:buNone/>
                        <a:tabLst/>
                        <a:defRPr/>
                      </a:pPr>
                      <a:r>
                        <a:rPr lang="en-US" sz="900" b="0" dirty="0">
                          <a:latin typeface="Bosch Office Sans"/>
                        </a:rPr>
                        <a:t>File push from source system</a:t>
                      </a:r>
                    </a:p>
                  </a:txBody>
                  <a:tcPr/>
                </a:tc>
                <a:tc>
                  <a:txBody>
                    <a:bodyPr/>
                    <a:lstStyle/>
                    <a:p>
                      <a:pPr marL="170815" lvl="0" indent="-171450" algn="l">
                        <a:buFont typeface="Arial"/>
                        <a:buChar char="•"/>
                      </a:pPr>
                      <a:r>
                        <a:rPr lang="en-US" sz="900" b="0" dirty="0">
                          <a:latin typeface="Bosch Office Sans"/>
                        </a:rPr>
                        <a:t>Ability to capture and store data in a flexible and unrestricted format </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lvl="0" algn="ctr">
                        <a:buNone/>
                      </a:pPr>
                      <a:r>
                        <a:rPr lang="en-US" sz="900" dirty="0">
                          <a:latin typeface="Bosch Office Sans"/>
                        </a:rPr>
                        <a:t>  </a:t>
                      </a:r>
                      <a:r>
                        <a:rPr lang="en-US" sz="900" b="0" i="0" u="none" strike="noStrike" noProof="0" dirty="0">
                          <a:solidFill>
                            <a:srgbClr val="00809A"/>
                          </a:solidFill>
                          <a:latin typeface="Bosch Office Sans"/>
                          <a:sym typeface="Wingdings 2"/>
                        </a:rPr>
                        <a:t></a:t>
                      </a:r>
                      <a:endParaRPr lang="en-US" sz="900" dirty="0">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extLst>
                  <a:ext uri="{0D108BD9-81ED-4DB2-BD59-A6C34878D82A}">
                    <a16:rowId xmlns:a16="http://schemas.microsoft.com/office/drawing/2014/main" val="59590739"/>
                  </a:ext>
                </a:extLst>
              </a:tr>
              <a:tr h="609770">
                <a:tc>
                  <a:txBody>
                    <a:bodyPr/>
                    <a:lstStyle/>
                    <a:p>
                      <a:pPr lvl="0" algn="ctr">
                        <a:buNone/>
                      </a:pPr>
                      <a:r>
                        <a:rPr lang="en-US" sz="900" dirty="0">
                          <a:latin typeface="Bosch Office Sans"/>
                        </a:rPr>
                        <a:t>5</a:t>
                      </a:r>
                    </a:p>
                  </a:txBody>
                  <a:tcPr/>
                </a:tc>
                <a:tc>
                  <a:txBody>
                    <a:bodyPr/>
                    <a:lstStyle/>
                    <a:p>
                      <a:pPr lvl="0">
                        <a:buNone/>
                      </a:pPr>
                      <a:r>
                        <a:rPr lang="en-US" sz="900" dirty="0">
                          <a:latin typeface="Bosch Office Sans"/>
                        </a:rPr>
                        <a:t>API</a:t>
                      </a:r>
                    </a:p>
                  </a:txBody>
                  <a:tcPr/>
                </a:tc>
                <a:tc>
                  <a:txBody>
                    <a:bodyPr/>
                    <a:lstStyle/>
                    <a:p>
                      <a:pPr marL="0" marR="0" lvl="0" indent="0" algn="l" defTabSz="914400" eaLnBrk="1" fontAlgn="auto" latinLnBrk="0" hangingPunct="1">
                        <a:lnSpc>
                          <a:spcPct val="100000"/>
                        </a:lnSpc>
                        <a:spcBef>
                          <a:spcPts val="0"/>
                        </a:spcBef>
                        <a:spcAft>
                          <a:spcPts val="0"/>
                        </a:spcAft>
                        <a:buClrTx/>
                        <a:buSzTx/>
                        <a:buFont typeface="Arial"/>
                        <a:buNone/>
                        <a:tabLst/>
                        <a:defRPr/>
                      </a:pPr>
                      <a:r>
                        <a:rPr lang="en-US" sz="900" b="0" dirty="0">
                          <a:latin typeface="Bosch Office Sans"/>
                        </a:rPr>
                        <a:t>Direct connection</a:t>
                      </a:r>
                    </a:p>
                  </a:txBody>
                  <a:tcPr/>
                </a:tc>
                <a:tc>
                  <a:txBody>
                    <a:bodyPr/>
                    <a:lstStyle/>
                    <a:p>
                      <a:pPr marL="170815" lvl="0" indent="-171450" algn="l">
                        <a:buFont typeface="Arial"/>
                        <a:buChar char="•"/>
                      </a:pPr>
                      <a:r>
                        <a:rPr lang="en-US" sz="900" b="0" dirty="0">
                          <a:latin typeface="Bosch Office Sans"/>
                        </a:rPr>
                        <a:t>Ability to load data from different types of APIs and store them in silver layer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lvl="0" algn="ctr">
                        <a:buNone/>
                      </a:pPr>
                      <a:endParaRPr lang="en-US" sz="900">
                        <a:latin typeface="Bosch Office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pitchFamily="2" charset="0"/>
                      </a:endParaRPr>
                    </a:p>
                  </a:txBody>
                  <a:tcPr/>
                </a:tc>
                <a:extLst>
                  <a:ext uri="{0D108BD9-81ED-4DB2-BD59-A6C34878D82A}">
                    <a16:rowId xmlns:a16="http://schemas.microsoft.com/office/drawing/2014/main" val="736042459"/>
                  </a:ext>
                </a:extLst>
              </a:tr>
              <a:tr h="609770">
                <a:tc>
                  <a:txBody>
                    <a:bodyPr/>
                    <a:lstStyle/>
                    <a:p>
                      <a:pPr lvl="0" algn="ctr">
                        <a:buNone/>
                      </a:pPr>
                      <a:r>
                        <a:rPr lang="en-US" sz="900" dirty="0">
                          <a:latin typeface="Bosch Office Sans"/>
                        </a:rPr>
                        <a:t>6</a:t>
                      </a:r>
                    </a:p>
                  </a:txBody>
                  <a:tcPr/>
                </a:tc>
                <a:tc>
                  <a:txBody>
                    <a:bodyPr/>
                    <a:lstStyle/>
                    <a:p>
                      <a:pPr lvl="0">
                        <a:buNone/>
                      </a:pPr>
                      <a:r>
                        <a:rPr lang="en-US" sz="900" dirty="0">
                          <a:latin typeface="Bosch Office Sans"/>
                        </a:rPr>
                        <a:t>Kafka</a:t>
                      </a:r>
                    </a:p>
                  </a:txBody>
                  <a:tcPr/>
                </a:tc>
                <a:tc>
                  <a:txBody>
                    <a:bodyPr/>
                    <a:lstStyle/>
                    <a:p>
                      <a:pPr marL="0" marR="0" lvl="0" indent="0" algn="l" defTabSz="914400" eaLnBrk="1" fontAlgn="auto" latinLnBrk="0" hangingPunct="1">
                        <a:lnSpc>
                          <a:spcPct val="100000"/>
                        </a:lnSpc>
                        <a:spcBef>
                          <a:spcPts val="0"/>
                        </a:spcBef>
                        <a:spcAft>
                          <a:spcPts val="0"/>
                        </a:spcAft>
                        <a:buClrTx/>
                        <a:buSzTx/>
                        <a:buFont typeface="Arial"/>
                        <a:buNone/>
                        <a:tabLst/>
                        <a:defRPr/>
                      </a:pPr>
                      <a:r>
                        <a:rPr lang="en-US" sz="900" b="0" dirty="0">
                          <a:latin typeface="Bosch Office Sans"/>
                        </a:rPr>
                        <a:t>Direct connection</a:t>
                      </a:r>
                    </a:p>
                  </a:txBody>
                  <a:tcPr/>
                </a:tc>
                <a:tc>
                  <a:txBody>
                    <a:bodyPr/>
                    <a:lstStyle/>
                    <a:p>
                      <a:pPr marL="170815" lvl="0" indent="-171450" algn="l">
                        <a:buFont typeface="Arial"/>
                        <a:buChar char="•"/>
                      </a:pPr>
                      <a:r>
                        <a:rPr lang="en-US" sz="900" b="0" dirty="0">
                          <a:latin typeface="Bosch Office Sans"/>
                        </a:rPr>
                        <a:t>Ability to load data from Kafka in real time and store them in silver layer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a:endParaRPr>
                    </a:p>
                  </a:txBody>
                  <a:tcPr/>
                </a:tc>
                <a:tc>
                  <a:txBody>
                    <a:bodyPr/>
                    <a:lstStyle/>
                    <a:p>
                      <a:pPr marL="0" marR="0" lvl="0" indent="0" algn="ctr" defTabSz="822686" rtl="0" eaLnBrk="1" fontAlgn="auto" latinLnBrk="0" hangingPunct="1">
                        <a:lnSpc>
                          <a:spcPct val="100000"/>
                        </a:lnSpc>
                        <a:spcBef>
                          <a:spcPts val="0"/>
                        </a:spcBef>
                        <a:spcAft>
                          <a:spcPts val="0"/>
                        </a:spcAft>
                        <a:buClrTx/>
                        <a:buSzTx/>
                        <a:buFontTx/>
                        <a:buNone/>
                        <a:tabLst/>
                        <a:defRPr/>
                      </a:pPr>
                      <a:r>
                        <a:rPr lang="en-US" sz="900" dirty="0">
                          <a:solidFill>
                            <a:srgbClr val="FF0000"/>
                          </a:solidFill>
                          <a:latin typeface="Bosch Office Sans"/>
                        </a:rPr>
                        <a:t>×</a:t>
                      </a:r>
                    </a:p>
                    <a:p>
                      <a:pPr lvl="0" algn="ctr">
                        <a:buNone/>
                      </a:pPr>
                      <a:endParaRPr lang="en-US" sz="900">
                        <a:latin typeface="Bosch Office Sans" pitchFamily="2"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00809A"/>
                        </a:solidFill>
                        <a:latin typeface="Bosch Office Sans" pitchFamily="2" charset="0"/>
                        <a:sym typeface="Wingdings 2" panose="05020102010507070707" pitchFamily="18" charset="2"/>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0809A"/>
                          </a:solidFill>
                          <a:latin typeface="Bosch Office Sans"/>
                          <a:sym typeface="Wingdings 2" panose="05020102010507070707" pitchFamily="18" charset="2"/>
                        </a:rPr>
                        <a:t></a:t>
                      </a:r>
                      <a:endParaRPr lang="en-US" sz="900" dirty="0">
                        <a:solidFill>
                          <a:srgbClr val="00809A"/>
                        </a:solidFill>
                        <a:latin typeface="Bosch Office San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solidFill>
                          <a:srgbClr val="FF0000"/>
                        </a:solidFill>
                        <a:latin typeface="Bosch Office Sans" pitchFamily="2" charset="0"/>
                      </a:endParaRPr>
                    </a:p>
                  </a:txBody>
                  <a:tcPr/>
                </a:tc>
                <a:extLst>
                  <a:ext uri="{0D108BD9-81ED-4DB2-BD59-A6C34878D82A}">
                    <a16:rowId xmlns:a16="http://schemas.microsoft.com/office/drawing/2014/main" val="818254309"/>
                  </a:ext>
                </a:extLst>
              </a:tr>
            </a:tbl>
          </a:graphicData>
        </a:graphic>
      </p:graphicFrame>
      <p:sp>
        <p:nvSpPr>
          <p:cNvPr id="10" name="Rectangle 9">
            <a:extLst>
              <a:ext uri="{FF2B5EF4-FFF2-40B4-BE49-F238E27FC236}">
                <a16:creationId xmlns:a16="http://schemas.microsoft.com/office/drawing/2014/main" id="{7BE94AD8-F37A-0FED-696B-951B06A618D6}"/>
              </a:ext>
            </a:extLst>
          </p:cNvPr>
          <p:cNvSpPr/>
          <p:nvPr/>
        </p:nvSpPr>
        <p:spPr>
          <a:xfrm>
            <a:off x="33049" y="5991569"/>
            <a:ext cx="10903525" cy="133296"/>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0171" fontAlgn="auto">
              <a:spcBef>
                <a:spcPts val="0"/>
              </a:spcBef>
              <a:spcAft>
                <a:spcPts val="0"/>
              </a:spcAft>
              <a:defRPr/>
            </a:pPr>
            <a:endParaRPr lang="en-GB" sz="1457">
              <a:solidFill>
                <a:prstClr val="white"/>
              </a:solidFill>
              <a:latin typeface="Bosch Office Sans" pitchFamily="2" charset="0"/>
            </a:endParaRPr>
          </a:p>
        </p:txBody>
      </p:sp>
      <p:pic>
        <p:nvPicPr>
          <p:cNvPr id="11" name="Graphic 10">
            <a:extLst>
              <a:ext uri="{FF2B5EF4-FFF2-40B4-BE49-F238E27FC236}">
                <a16:creationId xmlns:a16="http://schemas.microsoft.com/office/drawing/2014/main" id="{DF14A1BA-2EB9-ECB9-6A30-1FA583E4D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8739" y="5535946"/>
            <a:ext cx="614932" cy="452497"/>
          </a:xfrm>
          <a:prstGeom prst="rect">
            <a:avLst/>
          </a:prstGeom>
        </p:spPr>
      </p:pic>
      <p:sp>
        <p:nvSpPr>
          <p:cNvPr id="3" name="Slide Number Placeholder 2">
            <a:extLst>
              <a:ext uri="{FF2B5EF4-FFF2-40B4-BE49-F238E27FC236}">
                <a16:creationId xmlns:a16="http://schemas.microsoft.com/office/drawing/2014/main" id="{EAF591B4-B743-A0A5-3FD7-6064B4CF80C2}"/>
              </a:ext>
            </a:extLst>
          </p:cNvPr>
          <p:cNvSpPr>
            <a:spLocks noGrp="1"/>
          </p:cNvSpPr>
          <p:nvPr>
            <p:ph type="sldNum" sz="quarter" idx="12"/>
          </p:nvPr>
        </p:nvSpPr>
        <p:spPr/>
        <p:txBody>
          <a:bodyPr/>
          <a:lstStyle/>
          <a:p>
            <a:fld id="{64B50ECF-6316-4AFD-AF7B-6A0672E9EA7A}" type="slidenum">
              <a:rPr lang="en-US" smtClean="0"/>
              <a:t>9</a:t>
            </a:fld>
            <a:endParaRPr lang="en-US"/>
          </a:p>
        </p:txBody>
      </p:sp>
      <p:sp>
        <p:nvSpPr>
          <p:cNvPr id="4" name="Footer Placeholder 3">
            <a:extLst>
              <a:ext uri="{FF2B5EF4-FFF2-40B4-BE49-F238E27FC236}">
                <a16:creationId xmlns:a16="http://schemas.microsoft.com/office/drawing/2014/main" id="{203E7294-39B3-170D-E4CA-BCE6781C5ABD}"/>
              </a:ext>
            </a:extLst>
          </p:cNvPr>
          <p:cNvSpPr>
            <a:spLocks noGrp="1"/>
          </p:cNvSpPr>
          <p:nvPr>
            <p:ph type="ftr" sz="quarter" idx="11"/>
          </p:nvPr>
        </p:nvSpPr>
        <p:spPr/>
        <p:txBody>
          <a:bodyPr/>
          <a:lstStyle/>
          <a:p>
            <a:r>
              <a:rPr lang="en-US"/>
              <a:t>Version 1.4</a:t>
            </a:r>
          </a:p>
        </p:txBody>
      </p:sp>
    </p:spTree>
    <p:extLst>
      <p:ext uri="{BB962C8B-B14F-4D97-AF65-F5344CB8AC3E}">
        <p14:creationId xmlns:p14="http://schemas.microsoft.com/office/powerpoint/2010/main" val="3656675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CONVERSION" val="1"/>
  <p:tag name="SAXMLCOMPANYNAME_PREVIOUS" val="bosch"/>
  <p:tag name="MLTEMPLATEVERSION_PREVIOUS" val="1.0"/>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A59E424A41DD4A85E176DEFE80FBCA" ma:contentTypeVersion="15" ma:contentTypeDescription="Create a new document." ma:contentTypeScope="" ma:versionID="6ec680da8b620a99b9ca0095520376a2">
  <xsd:schema xmlns:xsd="http://www.w3.org/2001/XMLSchema" xmlns:xs="http://www.w3.org/2001/XMLSchema" xmlns:p="http://schemas.microsoft.com/office/2006/metadata/properties" xmlns:ns2="a7a27dd1-36e3-4090-982f-262a452c2f9a" xmlns:ns3="078662f1-bf39-4aa5-a0d8-739ace334372" targetNamespace="http://schemas.microsoft.com/office/2006/metadata/properties" ma:root="true" ma:fieldsID="94bccd59b69af110a21466a9303a14b8" ns2:_="" ns3:_="">
    <xsd:import namespace="a7a27dd1-36e3-4090-982f-262a452c2f9a"/>
    <xsd:import namespace="078662f1-bf39-4aa5-a0d8-739ace3343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Remark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a27dd1-36e3-4090-982f-262a452c2f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Remarks" ma:index="12" nillable="true" ma:displayName="Remarks" ma:default="Submitted" ma:format="Dropdown" ma:internalName="Remarks">
      <xsd:simpleType>
        <xsd:restriction base="dms:Text">
          <xsd:maxLength value="255"/>
        </xsd:restrictio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8662f1-bf39-4aa5-a0d8-739ace3343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0f1b7f01-5807-4f96-863c-b509e4c6f664}" ma:internalName="TaxCatchAll" ma:showField="CatchAllData" ma:web="078662f1-bf39-4aa5-a0d8-739ace3343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3.xml><?xml version="1.0" encoding="utf-8"?>
<p:properties xmlns:p="http://schemas.microsoft.com/office/2006/metadata/properties" xmlns:xsi="http://www.w3.org/2001/XMLSchema-instance" xmlns:pc="http://schemas.microsoft.com/office/infopath/2007/PartnerControls">
  <documentManagement>
    <SharedWithUsers xmlns="078662f1-bf39-4aa5-a0d8-739ace334372">
      <UserInfo>
        <DisplayName>Harsha Puttur Rajagopal (SX/ETL-TC)</DisplayName>
        <AccountId>26</AccountId>
        <AccountType/>
      </UserInfo>
      <UserInfo>
        <DisplayName>Keerthana Subramanian Dhivya (SX/BSV-TC1)</DisplayName>
        <AccountId>62</AccountId>
        <AccountType/>
      </UserInfo>
      <UserInfo>
        <DisplayName>Avinash K S (SX/ETL2)</DisplayName>
        <AccountId>14</AccountId>
        <AccountType/>
      </UserInfo>
      <UserInfo>
        <DisplayName>Vaddi Sidhardha Venkata Ramana (SX/BSV-TC1)</DisplayName>
        <AccountId>91</AccountId>
        <AccountType/>
      </UserInfo>
      <UserInfo>
        <DisplayName>Vineeth Vijaya Kumar (SX/ETL2)</DisplayName>
        <AccountId>102</AccountId>
        <AccountType/>
      </UserInfo>
    </SharedWithUsers>
    <lcf76f155ced4ddcb4097134ff3c332f xmlns="a7a27dd1-36e3-4090-982f-262a452c2f9a">
      <Terms xmlns="http://schemas.microsoft.com/office/infopath/2007/PartnerControls"/>
    </lcf76f155ced4ddcb4097134ff3c332f>
    <TaxCatchAll xmlns="078662f1-bf39-4aa5-a0d8-739ace334372" xsi:nil="true"/>
    <Remarks xmlns="a7a27dd1-36e3-4090-982f-262a452c2f9a">Submitted</Remarks>
  </documentManagement>
</p:properties>
</file>

<file path=customXml/item4.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SO/OPM11-VH</OrgInhalt>
      <Wert>SDS</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Bosch Global Software Technologies Company Limited 2022. All rights reserved, also regarding any disposal, exploitation, reproduction, editing, distribution, as well as in the event of applications for industrial property rights.</OrgInhalt>
      <Wert>© Bosch Global Software Technologies Company Limited 2022.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2022-01-13</OrgInhalt>
      <Wert>2022-01-26</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47C112-FB98-4FF0-9380-00FB59E30CFA}">
  <ds:schemaRefs>
    <ds:schemaRef ds:uri="078662f1-bf39-4aa5-a0d8-739ace334372"/>
    <ds:schemaRef ds:uri="a7a27dd1-36e3-4090-982f-262a452c2f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0252559-44F8-474C-B66D-E357B88E32C2}">
  <ds:schemaRefs/>
</ds:datastoreItem>
</file>

<file path=customXml/itemProps3.xml><?xml version="1.0" encoding="utf-8"?>
<ds:datastoreItem xmlns:ds="http://schemas.openxmlformats.org/officeDocument/2006/customXml" ds:itemID="{7F0FD685-88EE-4234-849A-BD228DC7D782}">
  <ds:schemaRefs>
    <ds:schemaRef ds:uri="078662f1-bf39-4aa5-a0d8-739ace334372"/>
    <ds:schemaRef ds:uri="a7a27dd1-36e3-4090-982f-262a452c2f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B3C96E0E-D099-425F-873A-5438DA91DA1D}">
  <ds:schemaRefs/>
</ds:datastoreItem>
</file>

<file path=customXml/itemProps5.xml><?xml version="1.0" encoding="utf-8"?>
<ds:datastoreItem xmlns:ds="http://schemas.openxmlformats.org/officeDocument/2006/customXml" ds:itemID="{2F7825FD-8FCE-49FF-A7D6-C2025D96DD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2983</TotalTime>
  <Words>6495</Words>
  <Application>Microsoft Office PowerPoint</Application>
  <PresentationFormat>Custom</PresentationFormat>
  <Paragraphs>1799</Paragraphs>
  <Slides>64</Slides>
  <Notes>13</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64</vt:i4>
      </vt:variant>
    </vt:vector>
  </HeadingPairs>
  <TitlesOfParts>
    <vt:vector size="75" baseType="lpstr">
      <vt:lpstr>Amazon Ember Light</vt:lpstr>
      <vt:lpstr>Arial</vt:lpstr>
      <vt:lpstr>Bosch Office Sans</vt:lpstr>
      <vt:lpstr>Bosch Sans</vt:lpstr>
      <vt:lpstr>Bosch Sans Bold</vt:lpstr>
      <vt:lpstr>Calibri</vt:lpstr>
      <vt:lpstr>Calibri Light</vt:lpstr>
      <vt:lpstr>Candara</vt:lpstr>
      <vt:lpstr>Courier New</vt:lpstr>
      <vt:lpstr>Custom Design</vt:lpstr>
      <vt:lpstr>Office Theme</vt:lpstr>
      <vt:lpstr>Features of DataNexus On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Phuong Thao (SO/OPM11-VH)</dc:creator>
  <cp:lastModifiedBy>Begum Munwari (SX/EDL1-MM)</cp:lastModifiedBy>
  <cp:revision>41</cp:revision>
  <dcterms:created xsi:type="dcterms:W3CDTF">2022-01-13T04:32:43Z</dcterms:created>
  <dcterms:modified xsi:type="dcterms:W3CDTF">2025-05-21T10:31:02Z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0x01010034A59E424A41DD4A85E176DEFE80FBCA</vt:lpwstr>
  </property>
  <property fmtid="{D5CDD505-2E9C-101B-9397-08002B2CF9AE}" pid="9" name="ecm_ItemDeleteBlockHolders">
    <vt:lpwstr/>
  </property>
  <property fmtid="{D5CDD505-2E9C-101B-9397-08002B2CF9AE}" pid="10" name="ecm_RecordRestrictions">
    <vt:lpwstr/>
  </property>
  <property fmtid="{D5CDD505-2E9C-101B-9397-08002B2CF9AE}" pid="11" name="ecm_ItemLockHolders">
    <vt:lpwstr/>
  </property>
  <property fmtid="{D5CDD505-2E9C-101B-9397-08002B2CF9AE}" pid="12" name="_vti_ItemHoldRecordStatus">
    <vt:lpwstr/>
  </property>
  <property fmtid="{D5CDD505-2E9C-101B-9397-08002B2CF9AE}" pid="13" name="_vti_ItemDeclaredRecord">
    <vt:lpwstr/>
  </property>
  <property fmtid="{D5CDD505-2E9C-101B-9397-08002B2CF9AE}" pid="14" name="_dlc_DocIdItemGuid">
    <vt:lpwstr>a60ee650-50a0-47be-8a66-da095437ae7e</vt:lpwstr>
  </property>
  <property fmtid="{D5CDD505-2E9C-101B-9397-08002B2CF9AE}" pid="15" name="ILMRevision">
    <vt:lpwstr/>
  </property>
  <property fmtid="{D5CDD505-2E9C-101B-9397-08002B2CF9AE}" pid="16" name="ConceptualVersion">
    <vt:lpwstr/>
  </property>
  <property fmtid="{D5CDD505-2E9C-101B-9397-08002B2CF9AE}" pid="17" name="ConceptualVersionTreeview">
    <vt:lpwstr/>
  </property>
  <property fmtid="{D5CDD505-2E9C-101B-9397-08002B2CF9AE}" pid="18" name="ILMComments">
    <vt:lpwstr/>
  </property>
  <property fmtid="{D5CDD505-2E9C-101B-9397-08002B2CF9AE}" pid="19" name="ILMExternalReference">
    <vt:lpwstr/>
  </property>
  <property fmtid="{D5CDD505-2E9C-101B-9397-08002B2CF9AE}" pid="20" name="DocIdOfLinkItem">
    <vt:lpwstr/>
  </property>
  <property fmtid="{D5CDD505-2E9C-101B-9397-08002B2CF9AE}" pid="21" name="MediaServiceImageTags">
    <vt:lpwstr/>
  </property>
</Properties>
</file>