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3810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89110" y="2859584"/>
            <a:ext cx="9613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lgerian" panose="04020705040A02060702" pitchFamily="82" charset="0"/>
              </a:rPr>
              <a:t>E</a:t>
            </a:r>
            <a:r>
              <a:rPr lang="en-IN" sz="4400" b="1" dirty="0">
                <a:solidFill>
                  <a:schemeClr val="bg1"/>
                </a:solidFill>
                <a:latin typeface="Algerian" panose="04020705040A02060702" pitchFamily="82" charset="0"/>
              </a:rPr>
              <a:t>lectric Vehicle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362CFF-C4F8-4970-8E44-94031DBA4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599" y="5105400"/>
            <a:ext cx="1990725" cy="158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252048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-28378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</a:t>
            </a:r>
            <a:r>
              <a:rPr lang="en-US" dirty="0">
                <a:solidFill>
                  <a:schemeClr val="bg1"/>
                </a:solidFill>
              </a:rPr>
              <a:t>Grid View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-9525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2024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Tableau Public: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2025.2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EC36B4-EFFD-467F-9F3B-1A314C62A30A}"/>
              </a:ext>
            </a:extLst>
          </p:cNvPr>
          <p:cNvSpPr txBox="1"/>
          <p:nvPr/>
        </p:nvSpPr>
        <p:spPr>
          <a:xfrm>
            <a:off x="10125075" y="6381750"/>
            <a:ext cx="235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Archana Patil</a:t>
            </a:r>
            <a:endParaRPr lang="en-IN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406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archanampatil2305@gmail.com</cp:lastModifiedBy>
  <cp:revision>10</cp:revision>
  <dcterms:created xsi:type="dcterms:W3CDTF">2024-02-05T09:30:29Z</dcterms:created>
  <dcterms:modified xsi:type="dcterms:W3CDTF">2025-08-13T09:39:54Z</dcterms:modified>
</cp:coreProperties>
</file>