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60" r:id="rId5"/>
    <p:sldId id="261" r:id="rId6"/>
    <p:sldId id="270" r:id="rId7"/>
    <p:sldId id="262" r:id="rId8"/>
    <p:sldId id="266" r:id="rId9"/>
    <p:sldId id="267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6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9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8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4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  <a:t>11/13/2020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/>
              <a:t>Date of presentation: 12/11/2020</a:t>
            </a:r>
          </a:p>
          <a:p>
            <a:pPr defTabSz="914400">
              <a:defRPr/>
            </a:pPr>
            <a:endParaRPr lang="en-US" i="1" dirty="0"/>
          </a:p>
          <a:p>
            <a:pPr defTabSz="914400">
              <a:defRPr/>
            </a:pPr>
            <a:r>
              <a:rPr lang="en-US" i="1" dirty="0"/>
              <a:t>Post Graduate Diploma in Advanced Computing (PGDAC)</a:t>
            </a:r>
            <a:r>
              <a:rPr lang="en-US" dirty="0"/>
              <a:t>, </a:t>
            </a:r>
          </a:p>
          <a:p>
            <a:pPr defTabSz="914400">
              <a:defRPr/>
            </a:pPr>
            <a:r>
              <a:rPr lang="en-IN" altLang="en-US" dirty="0"/>
              <a:t>February 2020</a:t>
            </a:r>
            <a:endParaRPr lang="en-US" dirty="0"/>
          </a:p>
          <a:p>
            <a:pPr defTabSz="914400">
              <a:defRPr/>
            </a:pPr>
            <a:r>
              <a:rPr lang="en-US" dirty="0"/>
              <a:t>C-DAC Mumbai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r>
              <a:rPr lang="en-US" dirty="0"/>
              <a:t>Call My Medic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j-lt"/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 </a:t>
            </a:r>
            <a:r>
              <a:rPr lang="en-US" sz="1400" dirty="0"/>
              <a:t>[//Name, Student ID, PL in bold]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200240520061 	Omkar Patil</a:t>
            </a:r>
            <a:endParaRPr lang="en-IN" dirty="0"/>
          </a:p>
          <a:p>
            <a:r>
              <a:rPr lang="en-IN" dirty="0"/>
              <a:t>200240520089  	Sarika Sonawane</a:t>
            </a:r>
          </a:p>
          <a:p>
            <a:r>
              <a:rPr lang="en-IN" dirty="0"/>
              <a:t>200240520026 	Avinash Shinde</a:t>
            </a:r>
          </a:p>
          <a:p>
            <a:r>
              <a:rPr lang="en-IN" dirty="0"/>
              <a:t>200240520093	 Shubham Phepale</a:t>
            </a:r>
          </a:p>
          <a:p>
            <a:r>
              <a:rPr lang="en-IN" dirty="0"/>
              <a:t>200240520038 	 Hrushikesh Gawas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 and proposed solution</a:t>
            </a:r>
          </a:p>
          <a:p>
            <a:r>
              <a:rPr lang="en-US" dirty="0"/>
              <a:t>Scope of project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Timeline duration and expected deliverables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Due to COVID-19 Situation, it is risky to go Out and if we had any kind of Medical Emergency then this became more risky.</a:t>
            </a:r>
          </a:p>
          <a:p>
            <a:r>
              <a:rPr lang="en-US" sz="2400" dirty="0"/>
              <a:t>In India, There is around 135CR population, While Doctor per Patient is in ratio of 1:1000,Some get Medical Facility some may not</a:t>
            </a:r>
          </a:p>
          <a:p>
            <a:r>
              <a:rPr lang="en-US" sz="2400" dirty="0"/>
              <a:t>If they get Medical facility ,Cost for Normal Consultancy has been raised to great Extend.</a:t>
            </a:r>
          </a:p>
          <a:p>
            <a:r>
              <a:rPr lang="en-US" sz="2400" dirty="0"/>
              <a:t>So we are making CALL MY MEDIC , Which will compare all best doctors who are near by you and give there rating , fees and connect them with you at low cost.</a:t>
            </a:r>
          </a:p>
          <a:p>
            <a:r>
              <a:rPr lang="en-US" sz="2400" dirty="0"/>
              <a:t>You can booked appointment, incase of Emergency.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solution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PROBLEM :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Contacting doctors have became hard task, due to rising COVID-19 Cases.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 consuming, Risky and Costly to step out of house.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Cant compare different Doctor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Threating Patient has also became Challenging 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IN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SOLUTION :</a:t>
            </a:r>
            <a:endParaRPr lang="en-IN" sz="1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Our App will help to Connect Doctor and Patient at low cost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With Zero contact guarantee, in case of emergency Patent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can schedule his appointment with doctor.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Patent can compare different Doctor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Doctor can connect with patient ,provide Prescription in readable Format..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SEARCH  NEAR BY BEST DOCTOR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DOCTOR CAN GIVE READABLE PRISCRIPTION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USER CAN VIEW HISTORY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SECURITY : EMAIL  &amp;&amp; OTP SMS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SECURE PAYMENT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EMERGENCY SERVICE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BACKUP DATABASE WILL MAINTAIN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PATEINT CAN TAKE APPOINTMENT 	WITH CONFIRMATAION.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PATEINT CAN CANCEL APPONTMENT WITHIN 24hr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BD6C94-EE30-44D1-BC76-05B70446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MODULES</a:t>
            </a:r>
          </a:p>
        </p:txBody>
      </p:sp>
    </p:spTree>
    <p:extLst>
      <p:ext uri="{BB962C8B-B14F-4D97-AF65-F5344CB8AC3E}">
        <p14:creationId xmlns:p14="http://schemas.microsoft.com/office/powerpoint/2010/main" val="360762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Patient From any point form this world can connect with there Doctor.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Customer can also order Medicine, Without Stepping Out oh his House.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Security will maintain by Payment gateway, Risk is avoided.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Medical Emergency can be handle.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24*7 free Emergency Service Customer Support for Register User.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b="1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Strong database -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ySQL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Efficient algorithm for searching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Angular / J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ava Script / CSS /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Spring Boot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544" y="228600"/>
            <a:ext cx="7859216" cy="579438"/>
          </a:xfrm>
        </p:spPr>
        <p:txBody>
          <a:bodyPr>
            <a:normAutofit/>
          </a:bodyPr>
          <a:lstStyle/>
          <a:p>
            <a:r>
              <a:rPr lang="en-US" sz="2800" dirty="0"/>
              <a:t>Timeline duration and expected deliverables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8219256" cy="5111080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Planning : </a:t>
            </a:r>
          </a:p>
          <a:p>
            <a:pPr lvl="2"/>
            <a:r>
              <a:rPr lang="en-US" sz="1400" b="1" dirty="0"/>
              <a:t>Consulting and medical Store, which can be also use in case of Emergency.</a:t>
            </a:r>
          </a:p>
          <a:p>
            <a:pPr marL="1143000" lvl="4" indent="0">
              <a:buNone/>
            </a:pPr>
            <a:r>
              <a:rPr lang="en-US" sz="1400" b="1" dirty="0"/>
              <a:t>Connect patient and Doctor.   (12/11/2020).</a:t>
            </a:r>
          </a:p>
          <a:p>
            <a:pPr marL="320040" lvl="1" indent="0">
              <a:buNone/>
            </a:pPr>
            <a:r>
              <a:rPr lang="en-US" sz="1600" b="1" dirty="0"/>
              <a:t>ANALYSIS:	</a:t>
            </a:r>
          </a:p>
          <a:p>
            <a:pPr marL="320040" lvl="1" indent="0">
              <a:buNone/>
            </a:pPr>
            <a:r>
              <a:rPr lang="en-US" sz="1600" b="1" dirty="0"/>
              <a:t>	prioritizing concepts </a:t>
            </a:r>
          </a:p>
          <a:p>
            <a:pPr marL="320040" lvl="1" indent="0">
              <a:buNone/>
            </a:pPr>
            <a:r>
              <a:rPr lang="en-US" sz="1600" b="1" dirty="0"/>
              <a:t>	20/11/2020</a:t>
            </a:r>
          </a:p>
          <a:p>
            <a:pPr marL="320040" lvl="1" indent="0">
              <a:buNone/>
            </a:pPr>
            <a:r>
              <a:rPr lang="en-US" sz="1600" b="1" dirty="0"/>
              <a:t>Design :</a:t>
            </a:r>
          </a:p>
          <a:p>
            <a:pPr marL="320040" lvl="1" indent="0">
              <a:buNone/>
            </a:pPr>
            <a:r>
              <a:rPr lang="en-US" sz="1600" b="1" dirty="0"/>
              <a:t>	Structure Design</a:t>
            </a:r>
          </a:p>
          <a:p>
            <a:pPr marL="320040" lvl="1" indent="0">
              <a:buNone/>
            </a:pPr>
            <a:r>
              <a:rPr lang="en-US" sz="1600" b="1" dirty="0"/>
              <a:t>	25/11/2020</a:t>
            </a:r>
          </a:p>
          <a:p>
            <a:pPr marL="320040" lvl="1" indent="0">
              <a:buNone/>
            </a:pPr>
            <a:r>
              <a:rPr lang="en-US" sz="1600" b="1" dirty="0"/>
              <a:t>Development:</a:t>
            </a:r>
          </a:p>
          <a:p>
            <a:pPr marL="320040" lvl="1" indent="0">
              <a:buNone/>
            </a:pPr>
            <a:r>
              <a:rPr lang="en-US" sz="1600" b="1" dirty="0"/>
              <a:t>	Coding</a:t>
            </a:r>
          </a:p>
          <a:p>
            <a:pPr marL="320040" lvl="1" indent="0">
              <a:buNone/>
            </a:pPr>
            <a:r>
              <a:rPr lang="en-US" sz="1600" b="1" dirty="0"/>
              <a:t>	25/12/2020</a:t>
            </a:r>
          </a:p>
          <a:p>
            <a:pPr marL="320040" lvl="1" indent="0">
              <a:buNone/>
            </a:pPr>
            <a:r>
              <a:rPr lang="en-US" sz="1600" b="1" dirty="0"/>
              <a:t>Testing:</a:t>
            </a:r>
          </a:p>
          <a:p>
            <a:pPr marL="320040" lvl="1" indent="0">
              <a:buNone/>
            </a:pPr>
            <a:r>
              <a:rPr lang="en-US" sz="1600" b="1" dirty="0"/>
              <a:t>	Iterating Module :</a:t>
            </a:r>
          </a:p>
          <a:p>
            <a:pPr marL="320040" lvl="1" indent="0">
              <a:buNone/>
            </a:pPr>
            <a:r>
              <a:rPr lang="en-US" sz="1600" b="1" dirty="0"/>
              <a:t>	unit testing:</a:t>
            </a:r>
          </a:p>
          <a:p>
            <a:pPr marL="320040" lvl="1" indent="0">
              <a:buNone/>
            </a:pPr>
            <a:r>
              <a:rPr lang="en-US" sz="1600" b="1" dirty="0"/>
              <a:t>	System Testing:	7/1/2021	</a:t>
            </a:r>
          </a:p>
          <a:p>
            <a:pPr marL="320040" lvl="1" indent="0">
              <a:buNone/>
            </a:pPr>
            <a:r>
              <a:rPr lang="en-US" sz="1600" b="1" dirty="0"/>
              <a:t>	User Acceptance testing: 10/1/2021</a:t>
            </a:r>
          </a:p>
          <a:p>
            <a:pPr marL="320040" lvl="1" indent="0">
              <a:buNone/>
            </a:pPr>
            <a:r>
              <a:rPr lang="en-US" sz="1600" b="1" dirty="0"/>
              <a:t>Implementation :</a:t>
            </a:r>
          </a:p>
          <a:p>
            <a:pPr marL="320040" lvl="1" indent="0">
              <a:buNone/>
            </a:pPr>
            <a:r>
              <a:rPr lang="en-US" sz="1600" b="1" dirty="0"/>
              <a:t>	phase implementation	:    12/1/2021</a:t>
            </a:r>
          </a:p>
          <a:p>
            <a:pPr marL="320040" lvl="1" indent="0">
              <a:buNone/>
            </a:pPr>
            <a:r>
              <a:rPr lang="en-US" sz="1600" b="1" dirty="0"/>
              <a:t>Maintain 	:</a:t>
            </a:r>
          </a:p>
          <a:p>
            <a:pPr marL="320040" lvl="1" indent="0">
              <a:buNone/>
            </a:pPr>
            <a:r>
              <a:rPr lang="en-US" sz="1600" b="1" dirty="0"/>
              <a:t>	MVC design Pattern, Easy to Maintain</a:t>
            </a:r>
          </a:p>
          <a:p>
            <a:endParaRPr lang="en-US" sz="1800" b="1" dirty="0"/>
          </a:p>
          <a:p>
            <a:pPr marL="1143000" lvl="4" indent="0">
              <a:buNone/>
            </a:pPr>
            <a:endParaRPr lang="en-US" sz="1600" b="1" dirty="0"/>
          </a:p>
          <a:p>
            <a:pPr marL="1143000" lvl="4" indent="0">
              <a:buNone/>
            </a:pPr>
            <a:endParaRPr lang="en-US" sz="1600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943</TotalTime>
  <Words>584</Words>
  <Application>Microsoft Office PowerPoint</Application>
  <PresentationFormat>On-screen Show (4:3)</PresentationFormat>
  <Paragraphs>106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Franklin Gothic Book</vt:lpstr>
      <vt:lpstr>Perpetua</vt:lpstr>
      <vt:lpstr>Symbol</vt:lpstr>
      <vt:lpstr>Wingdings 2</vt:lpstr>
      <vt:lpstr>Equity</vt:lpstr>
      <vt:lpstr>Call My Medic</vt:lpstr>
      <vt:lpstr>Project Team [//Name, Student ID, PL in bold]</vt:lpstr>
      <vt:lpstr>Content</vt:lpstr>
      <vt:lpstr>Introduction </vt:lpstr>
      <vt:lpstr>Problem definition &amp; Proposed solution </vt:lpstr>
      <vt:lpstr>IMPORTANT MODULES</vt:lpstr>
      <vt:lpstr>Scope of project</vt:lpstr>
      <vt:lpstr>Hardware &amp; software requirements</vt:lpstr>
      <vt:lpstr>Timeline duration and expected deliverables</vt:lpstr>
      <vt:lpstr>Questions??</vt:lpstr>
    </vt:vector>
  </TitlesOfParts>
  <Company>SFIT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OMKAR</cp:lastModifiedBy>
  <cp:revision>49</cp:revision>
  <dcterms:created xsi:type="dcterms:W3CDTF">2013-09-17T11:11:00Z</dcterms:created>
  <dcterms:modified xsi:type="dcterms:W3CDTF">2020-11-13T10:31:33Z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